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2"/>
  </p:notesMasterIdLst>
  <p:sldIdLst>
    <p:sldId id="269" r:id="rId5"/>
    <p:sldId id="261" r:id="rId6"/>
    <p:sldId id="262" r:id="rId7"/>
    <p:sldId id="270" r:id="rId8"/>
    <p:sldId id="271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72" r:id="rId17"/>
    <p:sldId id="273" r:id="rId18"/>
    <p:sldId id="274" r:id="rId19"/>
    <p:sldId id="275" r:id="rId20"/>
    <p:sldId id="277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76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22222"/>
    <a:srgbClr val="B45050"/>
    <a:srgbClr val="D24726"/>
    <a:srgbClr val="3886BE"/>
    <a:srgbClr val="38865A"/>
    <a:srgbClr val="254061"/>
    <a:srgbClr val="FFB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2F6704-4E35-47D0-BAE4-61A9C00478D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23EAF746-0D92-4AA9-9BC4-85A81362D83C}">
      <dgm:prSet/>
      <dgm:spPr/>
      <dgm:t>
        <a:bodyPr/>
        <a:lstStyle/>
        <a:p>
          <a:pPr marL="271463" indent="-271463" rtl="0"/>
          <a:r>
            <a:rPr lang="en-ID" dirty="0"/>
            <a:t>1. BPS </a:t>
          </a:r>
          <a:r>
            <a:rPr lang="en-ID" dirty="0" err="1"/>
            <a:t>menyiapkan</a:t>
          </a:r>
          <a:r>
            <a:rPr lang="en-ID" dirty="0"/>
            <a:t> </a:t>
          </a:r>
          <a:r>
            <a:rPr lang="en-ID" dirty="0" err="1"/>
            <a:t>modul</a:t>
          </a:r>
          <a:r>
            <a:rPr lang="en-ID" dirty="0"/>
            <a:t>, </a:t>
          </a:r>
          <a:r>
            <a:rPr lang="en-ID" dirty="0" err="1"/>
            <a:t>pengajar</a:t>
          </a:r>
          <a:r>
            <a:rPr lang="en-ID" dirty="0"/>
            <a:t>, </a:t>
          </a:r>
          <a:r>
            <a:rPr lang="en-ID" dirty="0" err="1"/>
            <a:t>dan</a:t>
          </a:r>
          <a:r>
            <a:rPr lang="en-ID" dirty="0"/>
            <a:t> </a:t>
          </a:r>
          <a:r>
            <a:rPr lang="en-ID" dirty="0" err="1"/>
            <a:t>tempat</a:t>
          </a:r>
          <a:r>
            <a:rPr lang="en-ID" dirty="0"/>
            <a:t> </a:t>
          </a:r>
          <a:r>
            <a:rPr lang="en-ID" dirty="0" err="1"/>
            <a:t>dalam</a:t>
          </a:r>
          <a:r>
            <a:rPr lang="en-ID" dirty="0"/>
            <a:t> </a:t>
          </a:r>
          <a:r>
            <a:rPr lang="en-ID" dirty="0" err="1"/>
            <a:t>rangka</a:t>
          </a:r>
          <a:r>
            <a:rPr lang="en-ID" dirty="0"/>
            <a:t> </a:t>
          </a:r>
          <a:r>
            <a:rPr lang="en-ID" dirty="0" err="1"/>
            <a:t>memberikan</a:t>
          </a:r>
          <a:r>
            <a:rPr lang="en-ID" dirty="0"/>
            <a:t> </a:t>
          </a:r>
          <a:r>
            <a:rPr lang="en-ID" i="1" dirty="0"/>
            <a:t>capacity building</a:t>
          </a:r>
          <a:r>
            <a:rPr lang="en-ID" dirty="0"/>
            <a:t> </a:t>
          </a:r>
          <a:r>
            <a:rPr lang="en-ID" dirty="0" err="1"/>
            <a:t>untuk</a:t>
          </a:r>
          <a:r>
            <a:rPr lang="en-ID" dirty="0"/>
            <a:t> </a:t>
          </a:r>
          <a:r>
            <a:rPr lang="en-ID" dirty="0" err="1"/>
            <a:t>pengembangan</a:t>
          </a:r>
          <a:r>
            <a:rPr lang="en-ID" dirty="0"/>
            <a:t> SDM </a:t>
          </a:r>
          <a:r>
            <a:rPr lang="en-ID" dirty="0" err="1"/>
            <a:t>perangkat</a:t>
          </a:r>
          <a:r>
            <a:rPr lang="en-ID" dirty="0"/>
            <a:t> </a:t>
          </a:r>
          <a:r>
            <a:rPr lang="en-ID" dirty="0" err="1"/>
            <a:t>daerah</a:t>
          </a:r>
          <a:r>
            <a:rPr lang="en-ID" dirty="0"/>
            <a:t> </a:t>
          </a:r>
          <a:r>
            <a:rPr lang="en-ID" dirty="0" err="1"/>
            <a:t>urusan</a:t>
          </a:r>
          <a:r>
            <a:rPr lang="en-ID" dirty="0"/>
            <a:t> </a:t>
          </a:r>
          <a:r>
            <a:rPr lang="en-ID" dirty="0" err="1"/>
            <a:t>statistik</a:t>
          </a:r>
          <a:endParaRPr lang="en-US" dirty="0"/>
        </a:p>
      </dgm:t>
    </dgm:pt>
    <dgm:pt modelId="{C3DF3791-D786-40D1-9CB6-01A7D4B7B4D4}" type="parTrans" cxnId="{47C31AA0-9091-47EB-A91B-E3179E756116}">
      <dgm:prSet/>
      <dgm:spPr/>
      <dgm:t>
        <a:bodyPr/>
        <a:lstStyle/>
        <a:p>
          <a:endParaRPr lang="en-ID"/>
        </a:p>
      </dgm:t>
    </dgm:pt>
    <dgm:pt modelId="{C80A50F1-D87B-4D1E-BECE-5BC88F00AAF6}" type="sibTrans" cxnId="{47C31AA0-9091-47EB-A91B-E3179E756116}">
      <dgm:prSet/>
      <dgm:spPr/>
      <dgm:t>
        <a:bodyPr/>
        <a:lstStyle/>
        <a:p>
          <a:endParaRPr lang="en-ID"/>
        </a:p>
      </dgm:t>
    </dgm:pt>
    <dgm:pt modelId="{D5902AEE-40B1-4729-A765-A356F249CF80}">
      <dgm:prSet/>
      <dgm:spPr/>
      <dgm:t>
        <a:bodyPr/>
        <a:lstStyle/>
        <a:p>
          <a:pPr marL="271463" indent="-271463" rtl="0"/>
          <a:r>
            <a:rPr lang="en-US" dirty="0"/>
            <a:t>2. BPS </a:t>
          </a:r>
          <a:r>
            <a:rPr lang="en-US" dirty="0" err="1"/>
            <a:t>sedang</a:t>
          </a:r>
          <a:r>
            <a:rPr lang="en-US" dirty="0"/>
            <a:t> </a:t>
          </a:r>
          <a:r>
            <a:rPr lang="en-US" dirty="0" err="1"/>
            <a:t>menyiapkan</a:t>
          </a:r>
          <a:r>
            <a:rPr lang="en-US" dirty="0"/>
            <a:t> Norma, </a:t>
          </a:r>
          <a:r>
            <a:rPr lang="en-US" dirty="0" err="1"/>
            <a:t>Standar</a:t>
          </a:r>
          <a:r>
            <a:rPr lang="en-US" dirty="0"/>
            <a:t>, </a:t>
          </a:r>
          <a:r>
            <a:rPr lang="en-US" dirty="0" err="1"/>
            <a:t>Prosedur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Kriteria</a:t>
          </a:r>
          <a:r>
            <a:rPr lang="en-US" dirty="0"/>
            <a:t> (NSPK)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err="1"/>
            <a:t>Nomenklatur</a:t>
          </a:r>
          <a:r>
            <a:rPr lang="en-US"/>
            <a:t> tentang </a:t>
          </a:r>
          <a:r>
            <a:rPr lang="en-US" dirty="0" err="1"/>
            <a:t>penyelenggaraan</a:t>
          </a:r>
          <a:r>
            <a:rPr lang="en-US" dirty="0"/>
            <a:t> </a:t>
          </a:r>
          <a:r>
            <a:rPr lang="en-US" dirty="0" err="1"/>
            <a:t>kegiatan</a:t>
          </a:r>
          <a:r>
            <a:rPr lang="en-US" dirty="0"/>
            <a:t> </a:t>
          </a:r>
          <a:r>
            <a:rPr lang="en-US" dirty="0" err="1"/>
            <a:t>statistik</a:t>
          </a:r>
          <a:r>
            <a:rPr lang="en-US" dirty="0"/>
            <a:t> </a:t>
          </a:r>
          <a:r>
            <a:rPr lang="en-US" dirty="0" err="1"/>
            <a:t>sektoral</a:t>
          </a:r>
          <a:endParaRPr lang="en-US" dirty="0"/>
        </a:p>
      </dgm:t>
    </dgm:pt>
    <dgm:pt modelId="{233DB950-58D0-493C-AAFB-F104812BE044}" type="parTrans" cxnId="{D97417D6-E87A-4514-AC2B-D02F554F3D63}">
      <dgm:prSet/>
      <dgm:spPr/>
      <dgm:t>
        <a:bodyPr/>
        <a:lstStyle/>
        <a:p>
          <a:endParaRPr lang="en-ID"/>
        </a:p>
      </dgm:t>
    </dgm:pt>
    <dgm:pt modelId="{213E3FC4-A5EC-4FB3-A199-FC6D242AF6AB}" type="sibTrans" cxnId="{D97417D6-E87A-4514-AC2B-D02F554F3D63}">
      <dgm:prSet/>
      <dgm:spPr/>
      <dgm:t>
        <a:bodyPr/>
        <a:lstStyle/>
        <a:p>
          <a:endParaRPr lang="en-ID"/>
        </a:p>
      </dgm:t>
    </dgm:pt>
    <dgm:pt modelId="{2B6FE933-C11D-4283-9AD1-C17C5446A080}">
      <dgm:prSet/>
      <dgm:spPr/>
      <dgm:t>
        <a:bodyPr/>
        <a:lstStyle/>
        <a:p>
          <a:pPr marL="271463" indent="-271463" rtl="0"/>
          <a:r>
            <a:rPr lang="en-US" dirty="0"/>
            <a:t>3. BPS </a:t>
          </a:r>
          <a:r>
            <a:rPr lang="en-US" dirty="0" err="1"/>
            <a:t>mendorong</a:t>
          </a:r>
          <a:r>
            <a:rPr lang="en-US" dirty="0"/>
            <a:t> agar </a:t>
          </a:r>
          <a:r>
            <a:rPr lang="en-US" dirty="0" err="1"/>
            <a:t>pelaksana</a:t>
          </a:r>
          <a:r>
            <a:rPr lang="en-US" dirty="0"/>
            <a:t> non </a:t>
          </a:r>
          <a:r>
            <a:rPr lang="en-US" dirty="0" err="1"/>
            <a:t>struktural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perangkat</a:t>
          </a:r>
          <a:r>
            <a:rPr lang="en-US" dirty="0"/>
            <a:t> </a:t>
          </a:r>
          <a:r>
            <a:rPr lang="en-US" dirty="0" err="1"/>
            <a:t>daerah</a:t>
          </a:r>
          <a:r>
            <a:rPr lang="en-US" dirty="0"/>
            <a:t> </a:t>
          </a:r>
          <a:r>
            <a:rPr lang="en-US" dirty="0" err="1"/>
            <a:t>urusan</a:t>
          </a:r>
          <a:r>
            <a:rPr lang="en-US" dirty="0"/>
            <a:t> </a:t>
          </a:r>
          <a:r>
            <a:rPr lang="en-US" dirty="0" err="1"/>
            <a:t>statistik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menjadi</a:t>
          </a:r>
          <a:r>
            <a:rPr lang="en-US" dirty="0"/>
            <a:t> </a:t>
          </a:r>
          <a:r>
            <a:rPr lang="en-US" dirty="0" err="1"/>
            <a:t>pejabat</a:t>
          </a:r>
          <a:r>
            <a:rPr lang="en-US" dirty="0"/>
            <a:t> </a:t>
          </a:r>
          <a:r>
            <a:rPr lang="en-US" dirty="0" err="1"/>
            <a:t>fungsional</a:t>
          </a:r>
          <a:r>
            <a:rPr lang="en-US" dirty="0"/>
            <a:t> </a:t>
          </a:r>
          <a:r>
            <a:rPr lang="en-US" dirty="0" err="1"/>
            <a:t>statistisi</a:t>
          </a:r>
          <a:endParaRPr lang="en-US" dirty="0"/>
        </a:p>
      </dgm:t>
    </dgm:pt>
    <dgm:pt modelId="{8ABF9BF8-854A-4A8D-96F9-8E7C1C28F87D}" type="parTrans" cxnId="{1357D05E-FD15-4578-B8E8-05433779281D}">
      <dgm:prSet/>
      <dgm:spPr/>
      <dgm:t>
        <a:bodyPr/>
        <a:lstStyle/>
        <a:p>
          <a:endParaRPr lang="en-ID"/>
        </a:p>
      </dgm:t>
    </dgm:pt>
    <dgm:pt modelId="{10A1713B-62D5-4640-A9E9-1490496567BA}" type="sibTrans" cxnId="{1357D05E-FD15-4578-B8E8-05433779281D}">
      <dgm:prSet/>
      <dgm:spPr/>
      <dgm:t>
        <a:bodyPr/>
        <a:lstStyle/>
        <a:p>
          <a:endParaRPr lang="en-ID"/>
        </a:p>
      </dgm:t>
    </dgm:pt>
    <dgm:pt modelId="{63E3F386-9B29-46CD-B97C-407E49B2A70B}">
      <dgm:prSet/>
      <dgm:spPr/>
      <dgm:t>
        <a:bodyPr/>
        <a:lstStyle/>
        <a:p>
          <a:pPr marL="271463" indent="-271463" rtl="0"/>
          <a:r>
            <a:rPr lang="en-US" dirty="0"/>
            <a:t>4. BPS </a:t>
          </a:r>
          <a:r>
            <a:rPr lang="en-US" dirty="0" err="1"/>
            <a:t>mendorong</a:t>
          </a:r>
          <a:r>
            <a:rPr lang="en-US" dirty="0"/>
            <a:t> </a:t>
          </a:r>
          <a:r>
            <a:rPr lang="en-US" dirty="0" err="1"/>
            <a:t>perangkat</a:t>
          </a:r>
          <a:r>
            <a:rPr lang="en-US" dirty="0"/>
            <a:t> </a:t>
          </a:r>
          <a:r>
            <a:rPr lang="en-US" dirty="0" err="1"/>
            <a:t>daerah</a:t>
          </a:r>
          <a:r>
            <a:rPr lang="en-US" dirty="0"/>
            <a:t> </a:t>
          </a:r>
          <a:r>
            <a:rPr lang="en-US" dirty="0" err="1"/>
            <a:t>urusan</a:t>
          </a:r>
          <a:r>
            <a:rPr lang="en-US" dirty="0"/>
            <a:t> </a:t>
          </a:r>
          <a:r>
            <a:rPr lang="en-US" dirty="0" err="1"/>
            <a:t>statistik</a:t>
          </a:r>
          <a:r>
            <a:rPr lang="en-US" dirty="0"/>
            <a:t> </a:t>
          </a:r>
          <a:r>
            <a:rPr lang="en-US" dirty="0" err="1"/>
            <a:t>melaksanakan</a:t>
          </a:r>
          <a:r>
            <a:rPr lang="en-US" dirty="0"/>
            <a:t> </a:t>
          </a:r>
          <a:r>
            <a:rPr lang="en-US" dirty="0" err="1"/>
            <a:t>kegiatan</a:t>
          </a:r>
          <a:r>
            <a:rPr lang="en-US" dirty="0"/>
            <a:t> </a:t>
          </a:r>
          <a:r>
            <a:rPr lang="en-US" dirty="0" err="1"/>
            <a:t>kompilasi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 </a:t>
          </a:r>
          <a:r>
            <a:rPr lang="en-US" dirty="0" err="1"/>
            <a:t>administrasi</a:t>
          </a:r>
          <a:r>
            <a:rPr lang="en-US" dirty="0"/>
            <a:t> </a:t>
          </a:r>
          <a:r>
            <a:rPr lang="en-US" dirty="0" err="1"/>
            <a:t>statistik</a:t>
          </a:r>
          <a:r>
            <a:rPr lang="en-US" dirty="0"/>
            <a:t> </a:t>
          </a:r>
          <a:r>
            <a:rPr lang="en-US" dirty="0" err="1"/>
            <a:t>sektoral</a:t>
          </a:r>
          <a:r>
            <a:rPr lang="en-US" dirty="0"/>
            <a:t> </a:t>
          </a:r>
        </a:p>
      </dgm:t>
    </dgm:pt>
    <dgm:pt modelId="{182EB412-14D0-4769-B000-B5742D402247}" type="parTrans" cxnId="{F23D990E-344C-4131-A39B-1613D19884BB}">
      <dgm:prSet/>
      <dgm:spPr/>
      <dgm:t>
        <a:bodyPr/>
        <a:lstStyle/>
        <a:p>
          <a:endParaRPr lang="en-ID"/>
        </a:p>
      </dgm:t>
    </dgm:pt>
    <dgm:pt modelId="{CCAFA823-566E-4870-AD4E-62F8AD98E624}" type="sibTrans" cxnId="{F23D990E-344C-4131-A39B-1613D19884BB}">
      <dgm:prSet/>
      <dgm:spPr/>
      <dgm:t>
        <a:bodyPr/>
        <a:lstStyle/>
        <a:p>
          <a:endParaRPr lang="en-ID"/>
        </a:p>
      </dgm:t>
    </dgm:pt>
    <dgm:pt modelId="{0D41A5C4-3458-4059-86B3-41D8E0B297F5}">
      <dgm:prSet/>
      <dgm:spPr/>
      <dgm:t>
        <a:bodyPr/>
        <a:lstStyle/>
        <a:p>
          <a:pPr marL="271463" indent="-271463" rtl="0"/>
          <a:r>
            <a:rPr lang="en-US" dirty="0"/>
            <a:t>5. BPS </a:t>
          </a:r>
          <a:r>
            <a:rPr lang="en-US" dirty="0" err="1"/>
            <a:t>mendorong</a:t>
          </a:r>
          <a:r>
            <a:rPr lang="en-US" dirty="0"/>
            <a:t> </a:t>
          </a:r>
          <a:r>
            <a:rPr lang="en-US" dirty="0" err="1"/>
            <a:t>pembentukan</a:t>
          </a:r>
          <a:r>
            <a:rPr lang="en-US" dirty="0"/>
            <a:t>/</a:t>
          </a:r>
          <a:r>
            <a:rPr lang="en-US" dirty="0" err="1"/>
            <a:t>pengoptimalan</a:t>
          </a:r>
          <a:r>
            <a:rPr lang="en-US" dirty="0"/>
            <a:t> forum </a:t>
          </a:r>
          <a:r>
            <a:rPr lang="en-US" dirty="0" err="1"/>
            <a:t>satu</a:t>
          </a:r>
          <a:r>
            <a:rPr lang="en-US" dirty="0"/>
            <a:t> data di </a:t>
          </a:r>
          <a:r>
            <a:rPr lang="en-US" dirty="0" err="1"/>
            <a:t>daerah</a:t>
          </a:r>
          <a:r>
            <a:rPr lang="en-US" dirty="0"/>
            <a:t> </a:t>
          </a:r>
          <a:r>
            <a:rPr lang="en-US" dirty="0" err="1"/>
            <a:t>sebagai</a:t>
          </a:r>
          <a:r>
            <a:rPr lang="en-US" dirty="0"/>
            <a:t> </a:t>
          </a:r>
          <a:r>
            <a:rPr lang="en-US" dirty="0" err="1"/>
            <a:t>sarana</a:t>
          </a:r>
          <a:r>
            <a:rPr lang="en-US" dirty="0"/>
            <a:t> </a:t>
          </a:r>
          <a:r>
            <a:rPr lang="en-US" dirty="0" err="1"/>
            <a:t>koordinasi</a:t>
          </a:r>
          <a:r>
            <a:rPr lang="en-US" dirty="0"/>
            <a:t>, </a:t>
          </a:r>
          <a:r>
            <a:rPr lang="en-US" dirty="0" err="1"/>
            <a:t>integrasi</a:t>
          </a:r>
          <a:r>
            <a:rPr lang="en-US" dirty="0"/>
            <a:t>, </a:t>
          </a:r>
          <a:r>
            <a:rPr lang="en-US" dirty="0" err="1"/>
            <a:t>sinkronisasi</a:t>
          </a:r>
          <a:r>
            <a:rPr lang="en-US" dirty="0"/>
            <a:t>,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standarisasi</a:t>
          </a:r>
          <a:endParaRPr lang="en-US" dirty="0"/>
        </a:p>
      </dgm:t>
    </dgm:pt>
    <dgm:pt modelId="{EDB28D40-B22B-4836-AC20-74DF35061121}" type="parTrans" cxnId="{1AB9E795-4DF4-4E37-82BE-E152220E203D}">
      <dgm:prSet/>
      <dgm:spPr/>
      <dgm:t>
        <a:bodyPr/>
        <a:lstStyle/>
        <a:p>
          <a:endParaRPr lang="en-ID"/>
        </a:p>
      </dgm:t>
    </dgm:pt>
    <dgm:pt modelId="{E876E448-08C1-4D43-A816-7D23C8857CB6}" type="sibTrans" cxnId="{1AB9E795-4DF4-4E37-82BE-E152220E203D}">
      <dgm:prSet/>
      <dgm:spPr/>
      <dgm:t>
        <a:bodyPr/>
        <a:lstStyle/>
        <a:p>
          <a:endParaRPr lang="en-ID"/>
        </a:p>
      </dgm:t>
    </dgm:pt>
    <dgm:pt modelId="{4713F0BB-C0AB-4143-9A7C-3E07F8ECF732}">
      <dgm:prSet/>
      <dgm:spPr/>
      <dgm:t>
        <a:bodyPr/>
        <a:lstStyle/>
        <a:p>
          <a:pPr marL="271463" indent="-271463" rtl="0"/>
          <a:r>
            <a:rPr lang="en-ID" dirty="0"/>
            <a:t>6. BPS </a:t>
          </a:r>
          <a:r>
            <a:rPr lang="en-ID" dirty="0" err="1"/>
            <a:t>bersedia</a:t>
          </a:r>
          <a:r>
            <a:rPr lang="en-ID" dirty="0"/>
            <a:t> </a:t>
          </a:r>
          <a:r>
            <a:rPr lang="en-ID" dirty="0" err="1"/>
            <a:t>memberikan</a:t>
          </a:r>
          <a:r>
            <a:rPr lang="en-ID" dirty="0"/>
            <a:t> </a:t>
          </a:r>
          <a:r>
            <a:rPr lang="en-ID" i="1" dirty="0"/>
            <a:t>technical assistance</a:t>
          </a:r>
          <a:r>
            <a:rPr lang="en-ID" dirty="0"/>
            <a:t> </a:t>
          </a:r>
          <a:r>
            <a:rPr lang="en-ID" dirty="0" err="1"/>
            <a:t>terkait</a:t>
          </a:r>
          <a:r>
            <a:rPr lang="en-ID" dirty="0"/>
            <a:t> </a:t>
          </a:r>
          <a:r>
            <a:rPr lang="en-ID" dirty="0" err="1"/>
            <a:t>penyelenggaraan</a:t>
          </a:r>
          <a:r>
            <a:rPr lang="en-ID" dirty="0"/>
            <a:t> </a:t>
          </a:r>
          <a:r>
            <a:rPr lang="en-ID" dirty="0" err="1"/>
            <a:t>kegiatan</a:t>
          </a:r>
          <a:r>
            <a:rPr lang="en-ID" dirty="0"/>
            <a:t> </a:t>
          </a:r>
          <a:r>
            <a:rPr lang="en-ID" dirty="0" err="1"/>
            <a:t>statistik</a:t>
          </a:r>
          <a:r>
            <a:rPr lang="en-ID" dirty="0"/>
            <a:t> </a:t>
          </a:r>
          <a:r>
            <a:rPr lang="en-ID" dirty="0" err="1"/>
            <a:t>sektoral</a:t>
          </a:r>
          <a:endParaRPr lang="en-US" dirty="0"/>
        </a:p>
      </dgm:t>
    </dgm:pt>
    <dgm:pt modelId="{B5FDBE1C-E815-4F0A-BD14-1C1592FD97AF}" type="parTrans" cxnId="{DDC6E083-63EA-466D-86DF-ED803C139E24}">
      <dgm:prSet/>
      <dgm:spPr/>
      <dgm:t>
        <a:bodyPr/>
        <a:lstStyle/>
        <a:p>
          <a:endParaRPr lang="en-ID"/>
        </a:p>
      </dgm:t>
    </dgm:pt>
    <dgm:pt modelId="{E79D3574-02B1-434E-B6FC-7AB257F5A5FD}" type="sibTrans" cxnId="{DDC6E083-63EA-466D-86DF-ED803C139E24}">
      <dgm:prSet/>
      <dgm:spPr/>
      <dgm:t>
        <a:bodyPr/>
        <a:lstStyle/>
        <a:p>
          <a:endParaRPr lang="en-ID"/>
        </a:p>
      </dgm:t>
    </dgm:pt>
    <dgm:pt modelId="{80EC41B8-CA25-4EE0-8980-084DE484D8E7}" type="pres">
      <dgm:prSet presAssocID="{7F2F6704-4E35-47D0-BAE4-61A9C00478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AD5840-A016-48E6-A066-85664BBE2727}" type="pres">
      <dgm:prSet presAssocID="{23EAF746-0D92-4AA9-9BC4-85A81362D83C}" presName="parentText" presStyleLbl="node1" presStyleIdx="0" presStyleCnt="6" custLinFactNeighborX="2020" custLinFactNeighborY="-117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6D968D-AB45-416C-BA3A-511FE55CA50F}" type="pres">
      <dgm:prSet presAssocID="{C80A50F1-D87B-4D1E-BECE-5BC88F00AAF6}" presName="spacer" presStyleCnt="0"/>
      <dgm:spPr/>
    </dgm:pt>
    <dgm:pt modelId="{BED3DD7A-4F99-4CE4-AD68-7B1F25431F13}" type="pres">
      <dgm:prSet presAssocID="{D5902AEE-40B1-4729-A765-A356F249CF8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D088D9-E4CD-4DAB-9423-D0E2622611FA}" type="pres">
      <dgm:prSet presAssocID="{213E3FC4-A5EC-4FB3-A199-FC6D242AF6AB}" presName="spacer" presStyleCnt="0"/>
      <dgm:spPr/>
    </dgm:pt>
    <dgm:pt modelId="{E7A04969-4097-4A2E-A60D-C95CE169D059}" type="pres">
      <dgm:prSet presAssocID="{2B6FE933-C11D-4283-9AD1-C17C5446A08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D3A5F7-850B-4F30-AB5B-99C763B3A748}" type="pres">
      <dgm:prSet presAssocID="{10A1713B-62D5-4640-A9E9-1490496567BA}" presName="spacer" presStyleCnt="0"/>
      <dgm:spPr/>
    </dgm:pt>
    <dgm:pt modelId="{8B348A59-5DD6-4A22-9379-A4B98B489D3E}" type="pres">
      <dgm:prSet presAssocID="{63E3F386-9B29-46CD-B97C-407E49B2A70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FE04C-A53D-4CCF-BB11-FCB8CDA6D4B9}" type="pres">
      <dgm:prSet presAssocID="{CCAFA823-566E-4870-AD4E-62F8AD98E624}" presName="spacer" presStyleCnt="0"/>
      <dgm:spPr/>
    </dgm:pt>
    <dgm:pt modelId="{314C0598-F030-4BBE-A656-7BEA6D1CA061}" type="pres">
      <dgm:prSet presAssocID="{0D41A5C4-3458-4059-86B3-41D8E0B297F5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95FB2C-F91D-4E08-ABBE-5DF5B4276C19}" type="pres">
      <dgm:prSet presAssocID="{E876E448-08C1-4D43-A816-7D23C8857CB6}" presName="spacer" presStyleCnt="0"/>
      <dgm:spPr/>
    </dgm:pt>
    <dgm:pt modelId="{31D1BF39-F2B8-4D25-ACBA-75CD9934ACE7}" type="pres">
      <dgm:prSet presAssocID="{4713F0BB-C0AB-4143-9A7C-3E07F8ECF73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57D05E-FD15-4578-B8E8-05433779281D}" srcId="{7F2F6704-4E35-47D0-BAE4-61A9C00478D2}" destId="{2B6FE933-C11D-4283-9AD1-C17C5446A080}" srcOrd="2" destOrd="0" parTransId="{8ABF9BF8-854A-4A8D-96F9-8E7C1C28F87D}" sibTransId="{10A1713B-62D5-4640-A9E9-1490496567BA}"/>
    <dgm:cxn modelId="{1AB9E795-4DF4-4E37-82BE-E152220E203D}" srcId="{7F2F6704-4E35-47D0-BAE4-61A9C00478D2}" destId="{0D41A5C4-3458-4059-86B3-41D8E0B297F5}" srcOrd="4" destOrd="0" parTransId="{EDB28D40-B22B-4836-AC20-74DF35061121}" sibTransId="{E876E448-08C1-4D43-A816-7D23C8857CB6}"/>
    <dgm:cxn modelId="{46EAA936-DEE1-4729-B3AA-EAB76388221E}" type="presOf" srcId="{23EAF746-0D92-4AA9-9BC4-85A81362D83C}" destId="{DEAD5840-A016-48E6-A066-85664BBE2727}" srcOrd="0" destOrd="0" presId="urn:microsoft.com/office/officeart/2005/8/layout/vList2"/>
    <dgm:cxn modelId="{D97417D6-E87A-4514-AC2B-D02F554F3D63}" srcId="{7F2F6704-4E35-47D0-BAE4-61A9C00478D2}" destId="{D5902AEE-40B1-4729-A765-A356F249CF80}" srcOrd="1" destOrd="0" parTransId="{233DB950-58D0-493C-AAFB-F104812BE044}" sibTransId="{213E3FC4-A5EC-4FB3-A199-FC6D242AF6AB}"/>
    <dgm:cxn modelId="{47C31AA0-9091-47EB-A91B-E3179E756116}" srcId="{7F2F6704-4E35-47D0-BAE4-61A9C00478D2}" destId="{23EAF746-0D92-4AA9-9BC4-85A81362D83C}" srcOrd="0" destOrd="0" parTransId="{C3DF3791-D786-40D1-9CB6-01A7D4B7B4D4}" sibTransId="{C80A50F1-D87B-4D1E-BECE-5BC88F00AAF6}"/>
    <dgm:cxn modelId="{6AFCD87A-17F0-4777-8054-4F207776883A}" type="presOf" srcId="{63E3F386-9B29-46CD-B97C-407E49B2A70B}" destId="{8B348A59-5DD6-4A22-9379-A4B98B489D3E}" srcOrd="0" destOrd="0" presId="urn:microsoft.com/office/officeart/2005/8/layout/vList2"/>
    <dgm:cxn modelId="{7818556E-2882-4099-97DF-FF9933D4CF6C}" type="presOf" srcId="{4713F0BB-C0AB-4143-9A7C-3E07F8ECF732}" destId="{31D1BF39-F2B8-4D25-ACBA-75CD9934ACE7}" srcOrd="0" destOrd="0" presId="urn:microsoft.com/office/officeart/2005/8/layout/vList2"/>
    <dgm:cxn modelId="{A9B4E221-789C-48E0-ACA4-D3E031F6B318}" type="presOf" srcId="{D5902AEE-40B1-4729-A765-A356F249CF80}" destId="{BED3DD7A-4F99-4CE4-AD68-7B1F25431F13}" srcOrd="0" destOrd="0" presId="urn:microsoft.com/office/officeart/2005/8/layout/vList2"/>
    <dgm:cxn modelId="{77063093-B8F4-48D3-843D-970A7363E199}" type="presOf" srcId="{0D41A5C4-3458-4059-86B3-41D8E0B297F5}" destId="{314C0598-F030-4BBE-A656-7BEA6D1CA061}" srcOrd="0" destOrd="0" presId="urn:microsoft.com/office/officeart/2005/8/layout/vList2"/>
    <dgm:cxn modelId="{8F8CB8A2-22DB-4341-B60B-0326D38395B2}" type="presOf" srcId="{2B6FE933-C11D-4283-9AD1-C17C5446A080}" destId="{E7A04969-4097-4A2E-A60D-C95CE169D059}" srcOrd="0" destOrd="0" presId="urn:microsoft.com/office/officeart/2005/8/layout/vList2"/>
    <dgm:cxn modelId="{26039009-F724-4E92-857F-3D6B0FB384C1}" type="presOf" srcId="{7F2F6704-4E35-47D0-BAE4-61A9C00478D2}" destId="{80EC41B8-CA25-4EE0-8980-084DE484D8E7}" srcOrd="0" destOrd="0" presId="urn:microsoft.com/office/officeart/2005/8/layout/vList2"/>
    <dgm:cxn modelId="{F23D990E-344C-4131-A39B-1613D19884BB}" srcId="{7F2F6704-4E35-47D0-BAE4-61A9C00478D2}" destId="{63E3F386-9B29-46CD-B97C-407E49B2A70B}" srcOrd="3" destOrd="0" parTransId="{182EB412-14D0-4769-B000-B5742D402247}" sibTransId="{CCAFA823-566E-4870-AD4E-62F8AD98E624}"/>
    <dgm:cxn modelId="{DDC6E083-63EA-466D-86DF-ED803C139E24}" srcId="{7F2F6704-4E35-47D0-BAE4-61A9C00478D2}" destId="{4713F0BB-C0AB-4143-9A7C-3E07F8ECF732}" srcOrd="5" destOrd="0" parTransId="{B5FDBE1C-E815-4F0A-BD14-1C1592FD97AF}" sibTransId="{E79D3574-02B1-434E-B6FC-7AB257F5A5FD}"/>
    <dgm:cxn modelId="{335320A2-FB4F-437D-AF97-48089BD86E45}" type="presParOf" srcId="{80EC41B8-CA25-4EE0-8980-084DE484D8E7}" destId="{DEAD5840-A016-48E6-A066-85664BBE2727}" srcOrd="0" destOrd="0" presId="urn:microsoft.com/office/officeart/2005/8/layout/vList2"/>
    <dgm:cxn modelId="{1A13621B-B42F-4310-B6EB-93A9CFB869B7}" type="presParOf" srcId="{80EC41B8-CA25-4EE0-8980-084DE484D8E7}" destId="{236D968D-AB45-416C-BA3A-511FE55CA50F}" srcOrd="1" destOrd="0" presId="urn:microsoft.com/office/officeart/2005/8/layout/vList2"/>
    <dgm:cxn modelId="{D236F10A-EDB2-47C0-B43D-BE8637FE3378}" type="presParOf" srcId="{80EC41B8-CA25-4EE0-8980-084DE484D8E7}" destId="{BED3DD7A-4F99-4CE4-AD68-7B1F25431F13}" srcOrd="2" destOrd="0" presId="urn:microsoft.com/office/officeart/2005/8/layout/vList2"/>
    <dgm:cxn modelId="{0F804392-1AC4-4585-AB56-D79C17238345}" type="presParOf" srcId="{80EC41B8-CA25-4EE0-8980-084DE484D8E7}" destId="{F4D088D9-E4CD-4DAB-9423-D0E2622611FA}" srcOrd="3" destOrd="0" presId="urn:microsoft.com/office/officeart/2005/8/layout/vList2"/>
    <dgm:cxn modelId="{6D026BF0-D450-48E3-BEB3-847A389C9482}" type="presParOf" srcId="{80EC41B8-CA25-4EE0-8980-084DE484D8E7}" destId="{E7A04969-4097-4A2E-A60D-C95CE169D059}" srcOrd="4" destOrd="0" presId="urn:microsoft.com/office/officeart/2005/8/layout/vList2"/>
    <dgm:cxn modelId="{26EFAD01-DDBB-45C4-A9FC-5310E1D1B9F3}" type="presParOf" srcId="{80EC41B8-CA25-4EE0-8980-084DE484D8E7}" destId="{C4D3A5F7-850B-4F30-AB5B-99C763B3A748}" srcOrd="5" destOrd="0" presId="urn:microsoft.com/office/officeart/2005/8/layout/vList2"/>
    <dgm:cxn modelId="{3FDECF81-15BA-4A7E-A324-4A42E0AC37C8}" type="presParOf" srcId="{80EC41B8-CA25-4EE0-8980-084DE484D8E7}" destId="{8B348A59-5DD6-4A22-9379-A4B98B489D3E}" srcOrd="6" destOrd="0" presId="urn:microsoft.com/office/officeart/2005/8/layout/vList2"/>
    <dgm:cxn modelId="{17C63B26-FEF9-4C29-AFC0-2AFD47B1A6E0}" type="presParOf" srcId="{80EC41B8-CA25-4EE0-8980-084DE484D8E7}" destId="{8FCFE04C-A53D-4CCF-BB11-FCB8CDA6D4B9}" srcOrd="7" destOrd="0" presId="urn:microsoft.com/office/officeart/2005/8/layout/vList2"/>
    <dgm:cxn modelId="{27BE3E4B-97FC-4809-B569-74E73ABF6AC4}" type="presParOf" srcId="{80EC41B8-CA25-4EE0-8980-084DE484D8E7}" destId="{314C0598-F030-4BBE-A656-7BEA6D1CA061}" srcOrd="8" destOrd="0" presId="urn:microsoft.com/office/officeart/2005/8/layout/vList2"/>
    <dgm:cxn modelId="{378A2D76-4316-4DAE-817A-5F3FE2FD6B3E}" type="presParOf" srcId="{80EC41B8-CA25-4EE0-8980-084DE484D8E7}" destId="{2295FB2C-F91D-4E08-ABBE-5DF5B4276C19}" srcOrd="9" destOrd="0" presId="urn:microsoft.com/office/officeart/2005/8/layout/vList2"/>
    <dgm:cxn modelId="{3B594EB0-75CE-4682-8B6E-4EF65470E665}" type="presParOf" srcId="{80EC41B8-CA25-4EE0-8980-084DE484D8E7}" destId="{31D1BF39-F2B8-4D25-ACBA-75CD9934ACE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CFFA02-42A7-41B8-982A-CE6C11AEB67E}" type="doc">
      <dgm:prSet loTypeId="urn:microsoft.com/office/officeart/2005/8/layout/chevronAccent+Icon" loCatId="process" qsTypeId="urn:microsoft.com/office/officeart/2005/8/quickstyle/3d1" qsCatId="3D" csTypeId="urn:microsoft.com/office/officeart/2005/8/colors/accent1_2" csCatId="accent1" phldr="1"/>
      <dgm:spPr/>
    </dgm:pt>
    <dgm:pt modelId="{D084BDCE-BA06-40AC-BFD6-59090F210D59}">
      <dgm:prSet phldrT="[Text]" custT="1"/>
      <dgm:spPr/>
      <dgm:t>
        <a:bodyPr/>
        <a:lstStyle/>
        <a:p>
          <a:r>
            <a:rPr lang="en-ID" sz="2800" dirty="0"/>
            <a:t>2018</a:t>
          </a:r>
        </a:p>
      </dgm:t>
    </dgm:pt>
    <dgm:pt modelId="{01C4F75F-041C-4AC9-90C3-3C9B6858C696}" type="parTrans" cxnId="{441C5CBD-EAD8-4341-8617-37D22D5EA224}">
      <dgm:prSet/>
      <dgm:spPr/>
      <dgm:t>
        <a:bodyPr/>
        <a:lstStyle/>
        <a:p>
          <a:endParaRPr lang="en-ID"/>
        </a:p>
      </dgm:t>
    </dgm:pt>
    <dgm:pt modelId="{648AC3CD-1B67-47B6-9CD4-282D15EA29EB}" type="sibTrans" cxnId="{441C5CBD-EAD8-4341-8617-37D22D5EA224}">
      <dgm:prSet/>
      <dgm:spPr/>
      <dgm:t>
        <a:bodyPr/>
        <a:lstStyle/>
        <a:p>
          <a:endParaRPr lang="en-ID"/>
        </a:p>
      </dgm:t>
    </dgm:pt>
    <dgm:pt modelId="{55FA214D-BF8E-4726-9957-6BA26E9AF926}">
      <dgm:prSet phldrT="[Text]" custT="1"/>
      <dgm:spPr/>
      <dgm:t>
        <a:bodyPr/>
        <a:lstStyle/>
        <a:p>
          <a:r>
            <a:rPr lang="en-ID" sz="2800" dirty="0"/>
            <a:t>2019</a:t>
          </a:r>
        </a:p>
      </dgm:t>
    </dgm:pt>
    <dgm:pt modelId="{0AE71FB0-5F84-4433-A73D-EFCEE3F6F5EC}" type="parTrans" cxnId="{82A89775-8126-4285-B12C-CBBBF9745FD3}">
      <dgm:prSet/>
      <dgm:spPr/>
      <dgm:t>
        <a:bodyPr/>
        <a:lstStyle/>
        <a:p>
          <a:endParaRPr lang="en-ID"/>
        </a:p>
      </dgm:t>
    </dgm:pt>
    <dgm:pt modelId="{E5FD3F62-170E-4ECD-8403-4090769ADCDB}" type="sibTrans" cxnId="{82A89775-8126-4285-B12C-CBBBF9745FD3}">
      <dgm:prSet/>
      <dgm:spPr/>
      <dgm:t>
        <a:bodyPr/>
        <a:lstStyle/>
        <a:p>
          <a:endParaRPr lang="en-ID"/>
        </a:p>
      </dgm:t>
    </dgm:pt>
    <dgm:pt modelId="{C3DED09C-EB79-43F7-A0F2-ED126AEAC9A0}">
      <dgm:prSet phldrT="[Text]" custT="1"/>
      <dgm:spPr/>
      <dgm:t>
        <a:bodyPr/>
        <a:lstStyle/>
        <a:p>
          <a:r>
            <a:rPr lang="en-ID" sz="2800" dirty="0"/>
            <a:t>2020</a:t>
          </a:r>
        </a:p>
      </dgm:t>
    </dgm:pt>
    <dgm:pt modelId="{1DDE514D-897D-48C0-8C0A-5CCBCD2F1A3A}" type="parTrans" cxnId="{68F8A430-3D31-4674-A0A0-10F70E13C2EE}">
      <dgm:prSet/>
      <dgm:spPr/>
      <dgm:t>
        <a:bodyPr/>
        <a:lstStyle/>
        <a:p>
          <a:endParaRPr lang="en-ID"/>
        </a:p>
      </dgm:t>
    </dgm:pt>
    <dgm:pt modelId="{27399136-E674-4989-962E-927A0C2366A3}" type="sibTrans" cxnId="{68F8A430-3D31-4674-A0A0-10F70E13C2EE}">
      <dgm:prSet/>
      <dgm:spPr/>
      <dgm:t>
        <a:bodyPr/>
        <a:lstStyle/>
        <a:p>
          <a:endParaRPr lang="en-ID"/>
        </a:p>
      </dgm:t>
    </dgm:pt>
    <dgm:pt modelId="{369AA9E4-7DF2-4F41-9552-F62A3E0CC604}" type="pres">
      <dgm:prSet presAssocID="{EFCFFA02-42A7-41B8-982A-CE6C11AEB67E}" presName="Name0" presStyleCnt="0">
        <dgm:presLayoutVars>
          <dgm:dir/>
          <dgm:resizeHandles val="exact"/>
        </dgm:presLayoutVars>
      </dgm:prSet>
      <dgm:spPr/>
    </dgm:pt>
    <dgm:pt modelId="{97C72C28-23B1-46D8-9D60-CEBD3221DEF6}" type="pres">
      <dgm:prSet presAssocID="{D084BDCE-BA06-40AC-BFD6-59090F210D59}" presName="composite" presStyleCnt="0"/>
      <dgm:spPr/>
    </dgm:pt>
    <dgm:pt modelId="{F3380AA9-A6EE-4322-805B-AE9E4D2A9A7A}" type="pres">
      <dgm:prSet presAssocID="{D084BDCE-BA06-40AC-BFD6-59090F210D59}" presName="bgChev" presStyleLbl="node1" presStyleIdx="0" presStyleCnt="3"/>
      <dgm:spPr/>
    </dgm:pt>
    <dgm:pt modelId="{1B78525D-7A3E-4957-9D39-4A5689C21453}" type="pres">
      <dgm:prSet presAssocID="{D084BDCE-BA06-40AC-BFD6-59090F210D59}" presName="tx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BF49D8-1EDF-49EE-B307-50C8A4176CF1}" type="pres">
      <dgm:prSet presAssocID="{648AC3CD-1B67-47B6-9CD4-282D15EA29EB}" presName="compositeSpace" presStyleCnt="0"/>
      <dgm:spPr/>
    </dgm:pt>
    <dgm:pt modelId="{13FD8687-D744-40E4-AE43-544A5A3519F3}" type="pres">
      <dgm:prSet presAssocID="{55FA214D-BF8E-4726-9957-6BA26E9AF926}" presName="composite" presStyleCnt="0"/>
      <dgm:spPr/>
    </dgm:pt>
    <dgm:pt modelId="{3F119F59-37F3-4C95-82FB-41C4C9403841}" type="pres">
      <dgm:prSet presAssocID="{55FA214D-BF8E-4726-9957-6BA26E9AF926}" presName="bgChev" presStyleLbl="node1" presStyleIdx="1" presStyleCnt="3"/>
      <dgm:spPr/>
    </dgm:pt>
    <dgm:pt modelId="{E348D2E5-E48D-4187-AEB7-8F49CA423B02}" type="pres">
      <dgm:prSet presAssocID="{55FA214D-BF8E-4726-9957-6BA26E9AF926}" presName="tx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9D696-5E0C-4E17-A3E7-0F0347F2964D}" type="pres">
      <dgm:prSet presAssocID="{E5FD3F62-170E-4ECD-8403-4090769ADCDB}" presName="compositeSpace" presStyleCnt="0"/>
      <dgm:spPr/>
    </dgm:pt>
    <dgm:pt modelId="{2C9EBA31-C3F6-4E45-8A23-959D8DDB75FD}" type="pres">
      <dgm:prSet presAssocID="{C3DED09C-EB79-43F7-A0F2-ED126AEAC9A0}" presName="composite" presStyleCnt="0"/>
      <dgm:spPr/>
    </dgm:pt>
    <dgm:pt modelId="{63143B9C-FF11-4C2D-8592-F7EF49BE856F}" type="pres">
      <dgm:prSet presAssocID="{C3DED09C-EB79-43F7-A0F2-ED126AEAC9A0}" presName="bgChev" presStyleLbl="node1" presStyleIdx="2" presStyleCnt="3"/>
      <dgm:spPr/>
    </dgm:pt>
    <dgm:pt modelId="{EE8B1ADC-5BFE-4110-859B-5711193925A1}" type="pres">
      <dgm:prSet presAssocID="{C3DED09C-EB79-43F7-A0F2-ED126AEAC9A0}" presName="tx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2A0E50-6AF7-43B9-83EA-17B093B96BE7}" type="presOf" srcId="{EFCFFA02-42A7-41B8-982A-CE6C11AEB67E}" destId="{369AA9E4-7DF2-4F41-9552-F62A3E0CC604}" srcOrd="0" destOrd="0" presId="urn:microsoft.com/office/officeart/2005/8/layout/chevronAccent+Icon"/>
    <dgm:cxn modelId="{4F265C18-8775-4C66-9509-32332A9898D0}" type="presOf" srcId="{C3DED09C-EB79-43F7-A0F2-ED126AEAC9A0}" destId="{EE8B1ADC-5BFE-4110-859B-5711193925A1}" srcOrd="0" destOrd="0" presId="urn:microsoft.com/office/officeart/2005/8/layout/chevronAccent+Icon"/>
    <dgm:cxn modelId="{B8077202-3CD5-443B-80FB-F77010A3C353}" type="presOf" srcId="{D084BDCE-BA06-40AC-BFD6-59090F210D59}" destId="{1B78525D-7A3E-4957-9D39-4A5689C21453}" srcOrd="0" destOrd="0" presId="urn:microsoft.com/office/officeart/2005/8/layout/chevronAccent+Icon"/>
    <dgm:cxn modelId="{B253BDA7-AA0C-4229-A6CB-EF4760C08CFA}" type="presOf" srcId="{55FA214D-BF8E-4726-9957-6BA26E9AF926}" destId="{E348D2E5-E48D-4187-AEB7-8F49CA423B02}" srcOrd="0" destOrd="0" presId="urn:microsoft.com/office/officeart/2005/8/layout/chevronAccent+Icon"/>
    <dgm:cxn modelId="{82A89775-8126-4285-B12C-CBBBF9745FD3}" srcId="{EFCFFA02-42A7-41B8-982A-CE6C11AEB67E}" destId="{55FA214D-BF8E-4726-9957-6BA26E9AF926}" srcOrd="1" destOrd="0" parTransId="{0AE71FB0-5F84-4433-A73D-EFCEE3F6F5EC}" sibTransId="{E5FD3F62-170E-4ECD-8403-4090769ADCDB}"/>
    <dgm:cxn modelId="{441C5CBD-EAD8-4341-8617-37D22D5EA224}" srcId="{EFCFFA02-42A7-41B8-982A-CE6C11AEB67E}" destId="{D084BDCE-BA06-40AC-BFD6-59090F210D59}" srcOrd="0" destOrd="0" parTransId="{01C4F75F-041C-4AC9-90C3-3C9B6858C696}" sibTransId="{648AC3CD-1B67-47B6-9CD4-282D15EA29EB}"/>
    <dgm:cxn modelId="{68F8A430-3D31-4674-A0A0-10F70E13C2EE}" srcId="{EFCFFA02-42A7-41B8-982A-CE6C11AEB67E}" destId="{C3DED09C-EB79-43F7-A0F2-ED126AEAC9A0}" srcOrd="2" destOrd="0" parTransId="{1DDE514D-897D-48C0-8C0A-5CCBCD2F1A3A}" sibTransId="{27399136-E674-4989-962E-927A0C2366A3}"/>
    <dgm:cxn modelId="{9CD0A9F9-F520-4DD0-8590-A2F23073C0A5}" type="presParOf" srcId="{369AA9E4-7DF2-4F41-9552-F62A3E0CC604}" destId="{97C72C28-23B1-46D8-9D60-CEBD3221DEF6}" srcOrd="0" destOrd="0" presId="urn:microsoft.com/office/officeart/2005/8/layout/chevronAccent+Icon"/>
    <dgm:cxn modelId="{C394050E-7BEF-4084-9C3D-FBDA83D1939C}" type="presParOf" srcId="{97C72C28-23B1-46D8-9D60-CEBD3221DEF6}" destId="{F3380AA9-A6EE-4322-805B-AE9E4D2A9A7A}" srcOrd="0" destOrd="0" presId="urn:microsoft.com/office/officeart/2005/8/layout/chevronAccent+Icon"/>
    <dgm:cxn modelId="{2C00357C-35A0-440E-A3EF-2110F6D136DB}" type="presParOf" srcId="{97C72C28-23B1-46D8-9D60-CEBD3221DEF6}" destId="{1B78525D-7A3E-4957-9D39-4A5689C21453}" srcOrd="1" destOrd="0" presId="urn:microsoft.com/office/officeart/2005/8/layout/chevronAccent+Icon"/>
    <dgm:cxn modelId="{A8C60CE4-473B-44FF-89ED-0A108A6D2697}" type="presParOf" srcId="{369AA9E4-7DF2-4F41-9552-F62A3E0CC604}" destId="{C6BF49D8-1EDF-49EE-B307-50C8A4176CF1}" srcOrd="1" destOrd="0" presId="urn:microsoft.com/office/officeart/2005/8/layout/chevronAccent+Icon"/>
    <dgm:cxn modelId="{C564D31E-2C1F-4EBD-9A78-0071EB86CD6B}" type="presParOf" srcId="{369AA9E4-7DF2-4F41-9552-F62A3E0CC604}" destId="{13FD8687-D744-40E4-AE43-544A5A3519F3}" srcOrd="2" destOrd="0" presId="urn:microsoft.com/office/officeart/2005/8/layout/chevronAccent+Icon"/>
    <dgm:cxn modelId="{05165D80-479F-4C96-BDD6-66F8D47467E7}" type="presParOf" srcId="{13FD8687-D744-40E4-AE43-544A5A3519F3}" destId="{3F119F59-37F3-4C95-82FB-41C4C9403841}" srcOrd="0" destOrd="0" presId="urn:microsoft.com/office/officeart/2005/8/layout/chevronAccent+Icon"/>
    <dgm:cxn modelId="{A3EF505A-155C-4F3A-86BF-08D410CA59A6}" type="presParOf" srcId="{13FD8687-D744-40E4-AE43-544A5A3519F3}" destId="{E348D2E5-E48D-4187-AEB7-8F49CA423B02}" srcOrd="1" destOrd="0" presId="urn:microsoft.com/office/officeart/2005/8/layout/chevronAccent+Icon"/>
    <dgm:cxn modelId="{E619D807-F760-44BF-9994-CD6786CF8946}" type="presParOf" srcId="{369AA9E4-7DF2-4F41-9552-F62A3E0CC604}" destId="{7999D696-5E0C-4E17-A3E7-0F0347F2964D}" srcOrd="3" destOrd="0" presId="urn:microsoft.com/office/officeart/2005/8/layout/chevronAccent+Icon"/>
    <dgm:cxn modelId="{304D9848-3830-43B5-BF96-3078D2FEC25D}" type="presParOf" srcId="{369AA9E4-7DF2-4F41-9552-F62A3E0CC604}" destId="{2C9EBA31-C3F6-4E45-8A23-959D8DDB75FD}" srcOrd="4" destOrd="0" presId="urn:microsoft.com/office/officeart/2005/8/layout/chevronAccent+Icon"/>
    <dgm:cxn modelId="{A7377128-4E40-46AF-92FC-B3797705F2C1}" type="presParOf" srcId="{2C9EBA31-C3F6-4E45-8A23-959D8DDB75FD}" destId="{63143B9C-FF11-4C2D-8592-F7EF49BE856F}" srcOrd="0" destOrd="0" presId="urn:microsoft.com/office/officeart/2005/8/layout/chevronAccent+Icon"/>
    <dgm:cxn modelId="{F6F7D2FE-7E37-411A-BF32-7C008DD5EF64}" type="presParOf" srcId="{2C9EBA31-C3F6-4E45-8A23-959D8DDB75FD}" destId="{EE8B1ADC-5BFE-4110-859B-5711193925A1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006010-2889-46A9-B409-AA149819F73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F85B8677-3E14-4EF6-9942-4B7D1B12E9AF}">
      <dgm:prSet/>
      <dgm:spPr/>
      <dgm:t>
        <a:bodyPr/>
        <a:lstStyle/>
        <a:p>
          <a:r>
            <a:rPr lang="en-ID" u="none" dirty="0"/>
            <a:t>PENDAHULUAN</a:t>
          </a:r>
          <a:endParaRPr lang="en-US" u="none" dirty="0"/>
        </a:p>
      </dgm:t>
    </dgm:pt>
    <dgm:pt modelId="{11828B8B-B54D-44AE-8F89-53F28F3947AF}" type="parTrans" cxnId="{8ED4D529-D0AC-4260-AAFD-FC80ADF54DE9}">
      <dgm:prSet/>
      <dgm:spPr/>
      <dgm:t>
        <a:bodyPr/>
        <a:lstStyle/>
        <a:p>
          <a:endParaRPr lang="en-ID"/>
        </a:p>
      </dgm:t>
    </dgm:pt>
    <dgm:pt modelId="{6374A575-20AB-481A-98A2-3B272C85FC3F}" type="sibTrans" cxnId="{8ED4D529-D0AC-4260-AAFD-FC80ADF54DE9}">
      <dgm:prSet/>
      <dgm:spPr/>
      <dgm:t>
        <a:bodyPr/>
        <a:lstStyle/>
        <a:p>
          <a:endParaRPr lang="en-ID"/>
        </a:p>
      </dgm:t>
    </dgm:pt>
    <dgm:pt modelId="{01526621-4209-4146-A078-9178ED27A4B0}">
      <dgm:prSet/>
      <dgm:spPr/>
      <dgm:t>
        <a:bodyPr/>
        <a:lstStyle/>
        <a:p>
          <a:r>
            <a:rPr lang="en-ID" u="none" dirty="0"/>
            <a:t>KONSEP-KONSEP KEGIATAN STATISTIK</a:t>
          </a:r>
          <a:endParaRPr lang="en-US" u="none" dirty="0"/>
        </a:p>
      </dgm:t>
    </dgm:pt>
    <dgm:pt modelId="{BEA8700E-1C59-47E9-9296-60F3B9D4BC79}" type="parTrans" cxnId="{EEC282A3-130E-4BBF-AA60-58ADD361D663}">
      <dgm:prSet/>
      <dgm:spPr/>
      <dgm:t>
        <a:bodyPr/>
        <a:lstStyle/>
        <a:p>
          <a:endParaRPr lang="en-ID"/>
        </a:p>
      </dgm:t>
    </dgm:pt>
    <dgm:pt modelId="{6453A5D6-08F6-462E-9043-220A3634DE88}" type="sibTrans" cxnId="{EEC282A3-130E-4BBF-AA60-58ADD361D663}">
      <dgm:prSet/>
      <dgm:spPr/>
      <dgm:t>
        <a:bodyPr/>
        <a:lstStyle/>
        <a:p>
          <a:endParaRPr lang="en-ID"/>
        </a:p>
      </dgm:t>
    </dgm:pt>
    <dgm:pt modelId="{FD7B439E-808E-4D62-B684-A3E9A5F22000}">
      <dgm:prSet/>
      <dgm:spPr/>
      <dgm:t>
        <a:bodyPr/>
        <a:lstStyle/>
        <a:p>
          <a:r>
            <a:rPr lang="en-ID" u="none" dirty="0"/>
            <a:t>TATA LAKSANA STATISTIK SEKTORAL</a:t>
          </a:r>
          <a:endParaRPr lang="en-US" u="none" dirty="0"/>
        </a:p>
      </dgm:t>
    </dgm:pt>
    <dgm:pt modelId="{C36DE07F-BCE7-49BF-8468-193513D03E0D}" type="parTrans" cxnId="{2D28C4D5-251E-4F6C-AB2F-93FDEFFFAADD}">
      <dgm:prSet/>
      <dgm:spPr/>
      <dgm:t>
        <a:bodyPr/>
        <a:lstStyle/>
        <a:p>
          <a:endParaRPr lang="en-ID"/>
        </a:p>
      </dgm:t>
    </dgm:pt>
    <dgm:pt modelId="{3B7A9A6C-2DC0-4062-B50E-B7950F794091}" type="sibTrans" cxnId="{2D28C4D5-251E-4F6C-AB2F-93FDEFFFAADD}">
      <dgm:prSet/>
      <dgm:spPr/>
      <dgm:t>
        <a:bodyPr/>
        <a:lstStyle/>
        <a:p>
          <a:endParaRPr lang="en-ID"/>
        </a:p>
      </dgm:t>
    </dgm:pt>
    <dgm:pt modelId="{92465D10-C2DD-4146-A325-8FD9E82C8D92}">
      <dgm:prSet/>
      <dgm:spPr/>
      <dgm:t>
        <a:bodyPr/>
        <a:lstStyle/>
        <a:p>
          <a:r>
            <a:rPr lang="en-ID" u="none" dirty="0"/>
            <a:t>SATU DATA INDONESIA (SDI)	</a:t>
          </a:r>
          <a:endParaRPr lang="en-US" u="none" dirty="0"/>
        </a:p>
      </dgm:t>
    </dgm:pt>
    <dgm:pt modelId="{8A2714A6-61A6-4719-8CE2-3AE5FBF8ADC0}" type="parTrans" cxnId="{C4569716-B78F-419C-B0B8-0189BA5BC63E}">
      <dgm:prSet/>
      <dgm:spPr/>
      <dgm:t>
        <a:bodyPr/>
        <a:lstStyle/>
        <a:p>
          <a:endParaRPr lang="en-ID"/>
        </a:p>
      </dgm:t>
    </dgm:pt>
    <dgm:pt modelId="{DD3E93F4-0F99-47AF-8CCC-DB2034D41D00}" type="sibTrans" cxnId="{C4569716-B78F-419C-B0B8-0189BA5BC63E}">
      <dgm:prSet/>
      <dgm:spPr/>
      <dgm:t>
        <a:bodyPr/>
        <a:lstStyle/>
        <a:p>
          <a:endParaRPr lang="en-ID"/>
        </a:p>
      </dgm:t>
    </dgm:pt>
    <dgm:pt modelId="{C793E1CB-2DB8-4F90-AAAC-D5F36529A63C}">
      <dgm:prSet/>
      <dgm:spPr/>
      <dgm:t>
        <a:bodyPr/>
        <a:lstStyle/>
        <a:p>
          <a:r>
            <a:rPr lang="en-ID" u="none"/>
            <a:t>SISTEM STATISTIK NASIONAL (SSN)</a:t>
          </a:r>
          <a:endParaRPr lang="en-US" u="none" dirty="0"/>
        </a:p>
      </dgm:t>
    </dgm:pt>
    <dgm:pt modelId="{5EF1F8E7-F3C3-4BED-9400-3F48DDB311A5}" type="parTrans" cxnId="{36F89F87-2ED4-4CB6-A30F-07669B7DFB67}">
      <dgm:prSet/>
      <dgm:spPr/>
      <dgm:t>
        <a:bodyPr/>
        <a:lstStyle/>
        <a:p>
          <a:endParaRPr lang="en-ID"/>
        </a:p>
      </dgm:t>
    </dgm:pt>
    <dgm:pt modelId="{7A58D8BB-0D78-4D23-BF62-164DFD4A9A08}" type="sibTrans" cxnId="{36F89F87-2ED4-4CB6-A30F-07669B7DFB67}">
      <dgm:prSet/>
      <dgm:spPr/>
      <dgm:t>
        <a:bodyPr/>
        <a:lstStyle/>
        <a:p>
          <a:endParaRPr lang="en-ID"/>
        </a:p>
      </dgm:t>
    </dgm:pt>
    <dgm:pt modelId="{339611D7-5724-4826-86E2-F02ECCE47084}" type="pres">
      <dgm:prSet presAssocID="{9A006010-2889-46A9-B409-AA149819F7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3531C20-ACB9-4DB3-8EE7-D5A8807A2A8B}" type="pres">
      <dgm:prSet presAssocID="{9A006010-2889-46A9-B409-AA149819F73A}" presName="Name1" presStyleCnt="0"/>
      <dgm:spPr/>
    </dgm:pt>
    <dgm:pt modelId="{B4A52D73-63A3-4474-9E21-8F56FC8670A4}" type="pres">
      <dgm:prSet presAssocID="{9A006010-2889-46A9-B409-AA149819F73A}" presName="cycle" presStyleCnt="0"/>
      <dgm:spPr/>
    </dgm:pt>
    <dgm:pt modelId="{8345895E-B6C9-48F6-B5A8-AE92132893FC}" type="pres">
      <dgm:prSet presAssocID="{9A006010-2889-46A9-B409-AA149819F73A}" presName="srcNode" presStyleLbl="node1" presStyleIdx="0" presStyleCnt="5"/>
      <dgm:spPr/>
    </dgm:pt>
    <dgm:pt modelId="{472DA948-35F1-478D-84AA-DC2AB6CFF514}" type="pres">
      <dgm:prSet presAssocID="{9A006010-2889-46A9-B409-AA149819F73A}" presName="conn" presStyleLbl="parChTrans1D2" presStyleIdx="0" presStyleCnt="1"/>
      <dgm:spPr/>
      <dgm:t>
        <a:bodyPr/>
        <a:lstStyle/>
        <a:p>
          <a:endParaRPr lang="en-US"/>
        </a:p>
      </dgm:t>
    </dgm:pt>
    <dgm:pt modelId="{C56547A5-A529-4F7C-810A-86DBCD347D08}" type="pres">
      <dgm:prSet presAssocID="{9A006010-2889-46A9-B409-AA149819F73A}" presName="extraNode" presStyleLbl="node1" presStyleIdx="0" presStyleCnt="5"/>
      <dgm:spPr/>
    </dgm:pt>
    <dgm:pt modelId="{5EA206C8-6835-4726-9304-2BDFED30999A}" type="pres">
      <dgm:prSet presAssocID="{9A006010-2889-46A9-B409-AA149819F73A}" presName="dstNode" presStyleLbl="node1" presStyleIdx="0" presStyleCnt="5"/>
      <dgm:spPr/>
    </dgm:pt>
    <dgm:pt modelId="{902C6BD8-384C-4F04-8E7E-06E5014B723A}" type="pres">
      <dgm:prSet presAssocID="{F85B8677-3E14-4EF6-9942-4B7D1B12E9A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2ACA0-CFE9-4488-B292-8B7022532D35}" type="pres">
      <dgm:prSet presAssocID="{F85B8677-3E14-4EF6-9942-4B7D1B12E9AF}" presName="accent_1" presStyleCnt="0"/>
      <dgm:spPr/>
    </dgm:pt>
    <dgm:pt modelId="{6B9379CB-464F-4A87-A697-715993AE7184}" type="pres">
      <dgm:prSet presAssocID="{F85B8677-3E14-4EF6-9942-4B7D1B12E9AF}" presName="accentRepeatNode" presStyleLbl="solidFgAcc1" presStyleIdx="0" presStyleCnt="5"/>
      <dgm:spPr/>
    </dgm:pt>
    <dgm:pt modelId="{252F85C7-9256-4C66-9936-C949F9331DAE}" type="pres">
      <dgm:prSet presAssocID="{01526621-4209-4146-A078-9178ED27A4B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976175-1CAC-4AA4-A4D0-B6FF433B98A4}" type="pres">
      <dgm:prSet presAssocID="{01526621-4209-4146-A078-9178ED27A4B0}" presName="accent_2" presStyleCnt="0"/>
      <dgm:spPr/>
    </dgm:pt>
    <dgm:pt modelId="{50B03CDC-2986-4777-A828-205ED973686E}" type="pres">
      <dgm:prSet presAssocID="{01526621-4209-4146-A078-9178ED27A4B0}" presName="accentRepeatNode" presStyleLbl="solidFgAcc1" presStyleIdx="1" presStyleCnt="5"/>
      <dgm:spPr/>
    </dgm:pt>
    <dgm:pt modelId="{9D92A3CC-EFA3-4E7F-B02B-68D5CCB821A7}" type="pres">
      <dgm:prSet presAssocID="{FD7B439E-808E-4D62-B684-A3E9A5F2200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B378B-AC87-4176-BEB1-347DC6DFAF79}" type="pres">
      <dgm:prSet presAssocID="{FD7B439E-808E-4D62-B684-A3E9A5F22000}" presName="accent_3" presStyleCnt="0"/>
      <dgm:spPr/>
    </dgm:pt>
    <dgm:pt modelId="{A7CF22F1-7383-429B-AFB6-607A873C8A25}" type="pres">
      <dgm:prSet presAssocID="{FD7B439E-808E-4D62-B684-A3E9A5F22000}" presName="accentRepeatNode" presStyleLbl="solidFgAcc1" presStyleIdx="2" presStyleCnt="5"/>
      <dgm:spPr/>
    </dgm:pt>
    <dgm:pt modelId="{A8FA1AE1-80F8-47B1-89EA-655EF5225FA9}" type="pres">
      <dgm:prSet presAssocID="{92465D10-C2DD-4146-A325-8FD9E82C8D9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46C1B-0AE0-467D-8961-1C9A35E49358}" type="pres">
      <dgm:prSet presAssocID="{92465D10-C2DD-4146-A325-8FD9E82C8D92}" presName="accent_4" presStyleCnt="0"/>
      <dgm:spPr/>
    </dgm:pt>
    <dgm:pt modelId="{67E20F86-8D23-4F89-BE4E-EC322B7E77CE}" type="pres">
      <dgm:prSet presAssocID="{92465D10-C2DD-4146-A325-8FD9E82C8D92}" presName="accentRepeatNode" presStyleLbl="solidFgAcc1" presStyleIdx="3" presStyleCnt="5"/>
      <dgm:spPr/>
    </dgm:pt>
    <dgm:pt modelId="{44D8E0E0-DE5D-4679-A2E6-1F801C396659}" type="pres">
      <dgm:prSet presAssocID="{C793E1CB-2DB8-4F90-AAAC-D5F36529A63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35E4C4-289B-466B-A5E3-885FF3258411}" type="pres">
      <dgm:prSet presAssocID="{C793E1CB-2DB8-4F90-AAAC-D5F36529A63C}" presName="accent_5" presStyleCnt="0"/>
      <dgm:spPr/>
    </dgm:pt>
    <dgm:pt modelId="{D95B5F18-CA22-4F93-B11E-D93B6B44B7B3}" type="pres">
      <dgm:prSet presAssocID="{C793E1CB-2DB8-4F90-AAAC-D5F36529A63C}" presName="accentRepeatNode" presStyleLbl="solidFgAcc1" presStyleIdx="4" presStyleCnt="5"/>
      <dgm:spPr/>
    </dgm:pt>
  </dgm:ptLst>
  <dgm:cxnLst>
    <dgm:cxn modelId="{C4569716-B78F-419C-B0B8-0189BA5BC63E}" srcId="{9A006010-2889-46A9-B409-AA149819F73A}" destId="{92465D10-C2DD-4146-A325-8FD9E82C8D92}" srcOrd="3" destOrd="0" parTransId="{8A2714A6-61A6-4719-8CE2-3AE5FBF8ADC0}" sibTransId="{DD3E93F4-0F99-47AF-8CCC-DB2034D41D00}"/>
    <dgm:cxn modelId="{C09757F7-BFA9-4BD0-9898-47B088645594}" type="presOf" srcId="{F85B8677-3E14-4EF6-9942-4B7D1B12E9AF}" destId="{902C6BD8-384C-4F04-8E7E-06E5014B723A}" srcOrd="0" destOrd="0" presId="urn:microsoft.com/office/officeart/2008/layout/VerticalCurvedList"/>
    <dgm:cxn modelId="{E2FD5139-0150-499D-ADC8-ADC8F8CD075C}" type="presOf" srcId="{6374A575-20AB-481A-98A2-3B272C85FC3F}" destId="{472DA948-35F1-478D-84AA-DC2AB6CFF514}" srcOrd="0" destOrd="0" presId="urn:microsoft.com/office/officeart/2008/layout/VerticalCurvedList"/>
    <dgm:cxn modelId="{2D28C4D5-251E-4F6C-AB2F-93FDEFFFAADD}" srcId="{9A006010-2889-46A9-B409-AA149819F73A}" destId="{FD7B439E-808E-4D62-B684-A3E9A5F22000}" srcOrd="2" destOrd="0" parTransId="{C36DE07F-BCE7-49BF-8468-193513D03E0D}" sibTransId="{3B7A9A6C-2DC0-4062-B50E-B7950F794091}"/>
    <dgm:cxn modelId="{26B9C7E5-5C82-4A19-857D-FD3EB7F648E8}" type="presOf" srcId="{C793E1CB-2DB8-4F90-AAAC-D5F36529A63C}" destId="{44D8E0E0-DE5D-4679-A2E6-1F801C396659}" srcOrd="0" destOrd="0" presId="urn:microsoft.com/office/officeart/2008/layout/VerticalCurvedList"/>
    <dgm:cxn modelId="{8ED4D529-D0AC-4260-AAFD-FC80ADF54DE9}" srcId="{9A006010-2889-46A9-B409-AA149819F73A}" destId="{F85B8677-3E14-4EF6-9942-4B7D1B12E9AF}" srcOrd="0" destOrd="0" parTransId="{11828B8B-B54D-44AE-8F89-53F28F3947AF}" sibTransId="{6374A575-20AB-481A-98A2-3B272C85FC3F}"/>
    <dgm:cxn modelId="{AF35C991-FD5A-4BAB-B84F-9EB1FECFB274}" type="presOf" srcId="{9A006010-2889-46A9-B409-AA149819F73A}" destId="{339611D7-5724-4826-86E2-F02ECCE47084}" srcOrd="0" destOrd="0" presId="urn:microsoft.com/office/officeart/2008/layout/VerticalCurvedList"/>
    <dgm:cxn modelId="{EEC282A3-130E-4BBF-AA60-58ADD361D663}" srcId="{9A006010-2889-46A9-B409-AA149819F73A}" destId="{01526621-4209-4146-A078-9178ED27A4B0}" srcOrd="1" destOrd="0" parTransId="{BEA8700E-1C59-47E9-9296-60F3B9D4BC79}" sibTransId="{6453A5D6-08F6-462E-9043-220A3634DE88}"/>
    <dgm:cxn modelId="{A877FF9C-370D-4B8B-9E45-18E95D0D763E}" type="presOf" srcId="{FD7B439E-808E-4D62-B684-A3E9A5F22000}" destId="{9D92A3CC-EFA3-4E7F-B02B-68D5CCB821A7}" srcOrd="0" destOrd="0" presId="urn:microsoft.com/office/officeart/2008/layout/VerticalCurvedList"/>
    <dgm:cxn modelId="{82A1D270-13D8-446E-BDAC-E099CF89879D}" type="presOf" srcId="{92465D10-C2DD-4146-A325-8FD9E82C8D92}" destId="{A8FA1AE1-80F8-47B1-89EA-655EF5225FA9}" srcOrd="0" destOrd="0" presId="urn:microsoft.com/office/officeart/2008/layout/VerticalCurvedList"/>
    <dgm:cxn modelId="{F65D5EDC-C454-4DD5-A402-D395117F43B2}" type="presOf" srcId="{01526621-4209-4146-A078-9178ED27A4B0}" destId="{252F85C7-9256-4C66-9936-C949F9331DAE}" srcOrd="0" destOrd="0" presId="urn:microsoft.com/office/officeart/2008/layout/VerticalCurvedList"/>
    <dgm:cxn modelId="{36F89F87-2ED4-4CB6-A30F-07669B7DFB67}" srcId="{9A006010-2889-46A9-B409-AA149819F73A}" destId="{C793E1CB-2DB8-4F90-AAAC-D5F36529A63C}" srcOrd="4" destOrd="0" parTransId="{5EF1F8E7-F3C3-4BED-9400-3F48DDB311A5}" sibTransId="{7A58D8BB-0D78-4D23-BF62-164DFD4A9A08}"/>
    <dgm:cxn modelId="{92CAF797-C13B-4396-A466-AF4A781DE1FD}" type="presParOf" srcId="{339611D7-5724-4826-86E2-F02ECCE47084}" destId="{93531C20-ACB9-4DB3-8EE7-D5A8807A2A8B}" srcOrd="0" destOrd="0" presId="urn:microsoft.com/office/officeart/2008/layout/VerticalCurvedList"/>
    <dgm:cxn modelId="{A9A616B1-EC3E-45B3-802C-FABD10DE8BB6}" type="presParOf" srcId="{93531C20-ACB9-4DB3-8EE7-D5A8807A2A8B}" destId="{B4A52D73-63A3-4474-9E21-8F56FC8670A4}" srcOrd="0" destOrd="0" presId="urn:microsoft.com/office/officeart/2008/layout/VerticalCurvedList"/>
    <dgm:cxn modelId="{940C577A-5DD0-478F-A882-E496BB89FD3E}" type="presParOf" srcId="{B4A52D73-63A3-4474-9E21-8F56FC8670A4}" destId="{8345895E-B6C9-48F6-B5A8-AE92132893FC}" srcOrd="0" destOrd="0" presId="urn:microsoft.com/office/officeart/2008/layout/VerticalCurvedList"/>
    <dgm:cxn modelId="{525DF783-AC07-4D85-BB16-A19397444341}" type="presParOf" srcId="{B4A52D73-63A3-4474-9E21-8F56FC8670A4}" destId="{472DA948-35F1-478D-84AA-DC2AB6CFF514}" srcOrd="1" destOrd="0" presId="urn:microsoft.com/office/officeart/2008/layout/VerticalCurvedList"/>
    <dgm:cxn modelId="{D3C6E3A5-07B3-4C8C-943F-B904BE65939B}" type="presParOf" srcId="{B4A52D73-63A3-4474-9E21-8F56FC8670A4}" destId="{C56547A5-A529-4F7C-810A-86DBCD347D08}" srcOrd="2" destOrd="0" presId="urn:microsoft.com/office/officeart/2008/layout/VerticalCurvedList"/>
    <dgm:cxn modelId="{047C9299-5839-41AA-92C1-CCFDC24A3E48}" type="presParOf" srcId="{B4A52D73-63A3-4474-9E21-8F56FC8670A4}" destId="{5EA206C8-6835-4726-9304-2BDFED30999A}" srcOrd="3" destOrd="0" presId="urn:microsoft.com/office/officeart/2008/layout/VerticalCurvedList"/>
    <dgm:cxn modelId="{1D5B076C-354F-427B-A4CC-7AF88D6DFE06}" type="presParOf" srcId="{93531C20-ACB9-4DB3-8EE7-D5A8807A2A8B}" destId="{902C6BD8-384C-4F04-8E7E-06E5014B723A}" srcOrd="1" destOrd="0" presId="urn:microsoft.com/office/officeart/2008/layout/VerticalCurvedList"/>
    <dgm:cxn modelId="{341BE7AE-A541-409E-B669-3AC83B49B47B}" type="presParOf" srcId="{93531C20-ACB9-4DB3-8EE7-D5A8807A2A8B}" destId="{C0B2ACA0-CFE9-4488-B292-8B7022532D35}" srcOrd="2" destOrd="0" presId="urn:microsoft.com/office/officeart/2008/layout/VerticalCurvedList"/>
    <dgm:cxn modelId="{7B90062B-3BC9-4A52-9E15-2C0D06DD4C5E}" type="presParOf" srcId="{C0B2ACA0-CFE9-4488-B292-8B7022532D35}" destId="{6B9379CB-464F-4A87-A697-715993AE7184}" srcOrd="0" destOrd="0" presId="urn:microsoft.com/office/officeart/2008/layout/VerticalCurvedList"/>
    <dgm:cxn modelId="{E1EF1AF4-B72D-4E26-8DB9-CEBA0267C61D}" type="presParOf" srcId="{93531C20-ACB9-4DB3-8EE7-D5A8807A2A8B}" destId="{252F85C7-9256-4C66-9936-C949F9331DAE}" srcOrd="3" destOrd="0" presId="urn:microsoft.com/office/officeart/2008/layout/VerticalCurvedList"/>
    <dgm:cxn modelId="{6565E5C9-531F-4A24-A48F-D26AB8CB0F2B}" type="presParOf" srcId="{93531C20-ACB9-4DB3-8EE7-D5A8807A2A8B}" destId="{F0976175-1CAC-4AA4-A4D0-B6FF433B98A4}" srcOrd="4" destOrd="0" presId="urn:microsoft.com/office/officeart/2008/layout/VerticalCurvedList"/>
    <dgm:cxn modelId="{ADB40052-EE78-4CCE-A9C7-B6AE24F4DF5B}" type="presParOf" srcId="{F0976175-1CAC-4AA4-A4D0-B6FF433B98A4}" destId="{50B03CDC-2986-4777-A828-205ED973686E}" srcOrd="0" destOrd="0" presId="urn:microsoft.com/office/officeart/2008/layout/VerticalCurvedList"/>
    <dgm:cxn modelId="{C62D8EF2-D101-4684-8063-D43E1A44D07B}" type="presParOf" srcId="{93531C20-ACB9-4DB3-8EE7-D5A8807A2A8B}" destId="{9D92A3CC-EFA3-4E7F-B02B-68D5CCB821A7}" srcOrd="5" destOrd="0" presId="urn:microsoft.com/office/officeart/2008/layout/VerticalCurvedList"/>
    <dgm:cxn modelId="{628DA4C4-21C1-49FB-96EA-FF621F59859E}" type="presParOf" srcId="{93531C20-ACB9-4DB3-8EE7-D5A8807A2A8B}" destId="{2A2B378B-AC87-4176-BEB1-347DC6DFAF79}" srcOrd="6" destOrd="0" presId="urn:microsoft.com/office/officeart/2008/layout/VerticalCurvedList"/>
    <dgm:cxn modelId="{9971656F-451C-4541-80D3-308E8D0782B7}" type="presParOf" srcId="{2A2B378B-AC87-4176-BEB1-347DC6DFAF79}" destId="{A7CF22F1-7383-429B-AFB6-607A873C8A25}" srcOrd="0" destOrd="0" presId="urn:microsoft.com/office/officeart/2008/layout/VerticalCurvedList"/>
    <dgm:cxn modelId="{504BBA8C-7A84-446A-8A46-535F49D55CBA}" type="presParOf" srcId="{93531C20-ACB9-4DB3-8EE7-D5A8807A2A8B}" destId="{A8FA1AE1-80F8-47B1-89EA-655EF5225FA9}" srcOrd="7" destOrd="0" presId="urn:microsoft.com/office/officeart/2008/layout/VerticalCurvedList"/>
    <dgm:cxn modelId="{23BCF570-33D3-4DEB-AB59-78113F0C4876}" type="presParOf" srcId="{93531C20-ACB9-4DB3-8EE7-D5A8807A2A8B}" destId="{75646C1B-0AE0-467D-8961-1C9A35E49358}" srcOrd="8" destOrd="0" presId="urn:microsoft.com/office/officeart/2008/layout/VerticalCurvedList"/>
    <dgm:cxn modelId="{E5E461C7-76B6-425E-BFD4-B5A9BC4F9C36}" type="presParOf" srcId="{75646C1B-0AE0-467D-8961-1C9A35E49358}" destId="{67E20F86-8D23-4F89-BE4E-EC322B7E77CE}" srcOrd="0" destOrd="0" presId="urn:microsoft.com/office/officeart/2008/layout/VerticalCurvedList"/>
    <dgm:cxn modelId="{08248FB8-A58F-4D6B-B45A-60DD3B7FEE9F}" type="presParOf" srcId="{93531C20-ACB9-4DB3-8EE7-D5A8807A2A8B}" destId="{44D8E0E0-DE5D-4679-A2E6-1F801C396659}" srcOrd="9" destOrd="0" presId="urn:microsoft.com/office/officeart/2008/layout/VerticalCurvedList"/>
    <dgm:cxn modelId="{37603D6D-6276-4A33-866B-2A64A3E89B9D}" type="presParOf" srcId="{93531C20-ACB9-4DB3-8EE7-D5A8807A2A8B}" destId="{7535E4C4-289B-466B-A5E3-885FF3258411}" srcOrd="10" destOrd="0" presId="urn:microsoft.com/office/officeart/2008/layout/VerticalCurvedList"/>
    <dgm:cxn modelId="{F5FC3609-2408-4E8B-9521-4D32CB97D0DD}" type="presParOf" srcId="{7535E4C4-289B-466B-A5E3-885FF3258411}" destId="{D95B5F18-CA22-4F93-B11E-D93B6B44B7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006010-2889-46A9-B409-AA149819F73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F85B8677-3E14-4EF6-9942-4B7D1B12E9AF}">
      <dgm:prSet/>
      <dgm:spPr/>
      <dgm:t>
        <a:bodyPr/>
        <a:lstStyle/>
        <a:p>
          <a:pPr algn="l"/>
          <a:r>
            <a:rPr lang="en-US" u="none" dirty="0"/>
            <a:t>DASAR-DASAR STATISTIK</a:t>
          </a:r>
        </a:p>
      </dgm:t>
    </dgm:pt>
    <dgm:pt modelId="{11828B8B-B54D-44AE-8F89-53F28F3947AF}" type="parTrans" cxnId="{8ED4D529-D0AC-4260-AAFD-FC80ADF54DE9}">
      <dgm:prSet/>
      <dgm:spPr/>
      <dgm:t>
        <a:bodyPr/>
        <a:lstStyle/>
        <a:p>
          <a:endParaRPr lang="en-ID"/>
        </a:p>
      </dgm:t>
    </dgm:pt>
    <dgm:pt modelId="{6374A575-20AB-481A-98A2-3B272C85FC3F}" type="sibTrans" cxnId="{8ED4D529-D0AC-4260-AAFD-FC80ADF54DE9}">
      <dgm:prSet/>
      <dgm:spPr/>
      <dgm:t>
        <a:bodyPr/>
        <a:lstStyle/>
        <a:p>
          <a:endParaRPr lang="en-ID"/>
        </a:p>
      </dgm:t>
    </dgm:pt>
    <dgm:pt modelId="{01526621-4209-4146-A078-9178ED27A4B0}">
      <dgm:prSet/>
      <dgm:spPr/>
      <dgm:t>
        <a:bodyPr/>
        <a:lstStyle/>
        <a:p>
          <a:pPr algn="l"/>
          <a:r>
            <a:rPr lang="en-ID" u="none" dirty="0"/>
            <a:t>UKURAN STATISTIK</a:t>
          </a:r>
          <a:endParaRPr lang="en-US" u="none" dirty="0"/>
        </a:p>
      </dgm:t>
    </dgm:pt>
    <dgm:pt modelId="{BEA8700E-1C59-47E9-9296-60F3B9D4BC79}" type="parTrans" cxnId="{EEC282A3-130E-4BBF-AA60-58ADD361D663}">
      <dgm:prSet/>
      <dgm:spPr/>
      <dgm:t>
        <a:bodyPr/>
        <a:lstStyle/>
        <a:p>
          <a:endParaRPr lang="en-ID"/>
        </a:p>
      </dgm:t>
    </dgm:pt>
    <dgm:pt modelId="{6453A5D6-08F6-462E-9043-220A3634DE88}" type="sibTrans" cxnId="{EEC282A3-130E-4BBF-AA60-58ADD361D663}">
      <dgm:prSet/>
      <dgm:spPr/>
      <dgm:t>
        <a:bodyPr/>
        <a:lstStyle/>
        <a:p>
          <a:endParaRPr lang="en-ID"/>
        </a:p>
      </dgm:t>
    </dgm:pt>
    <dgm:pt modelId="{FD7B439E-808E-4D62-B684-A3E9A5F22000}">
      <dgm:prSet/>
      <dgm:spPr/>
      <dgm:t>
        <a:bodyPr/>
        <a:lstStyle/>
        <a:p>
          <a:pPr algn="l"/>
          <a:r>
            <a:rPr lang="en-ID" u="none" dirty="0"/>
            <a:t>DESAIN SURVEI</a:t>
          </a:r>
          <a:endParaRPr lang="en-US" u="none" dirty="0"/>
        </a:p>
      </dgm:t>
    </dgm:pt>
    <dgm:pt modelId="{C36DE07F-BCE7-49BF-8468-193513D03E0D}" type="parTrans" cxnId="{2D28C4D5-251E-4F6C-AB2F-93FDEFFFAADD}">
      <dgm:prSet/>
      <dgm:spPr/>
      <dgm:t>
        <a:bodyPr/>
        <a:lstStyle/>
        <a:p>
          <a:endParaRPr lang="en-ID"/>
        </a:p>
      </dgm:t>
    </dgm:pt>
    <dgm:pt modelId="{3B7A9A6C-2DC0-4062-B50E-B7950F794091}" type="sibTrans" cxnId="{2D28C4D5-251E-4F6C-AB2F-93FDEFFFAADD}">
      <dgm:prSet/>
      <dgm:spPr/>
      <dgm:t>
        <a:bodyPr/>
        <a:lstStyle/>
        <a:p>
          <a:endParaRPr lang="en-ID"/>
        </a:p>
      </dgm:t>
    </dgm:pt>
    <dgm:pt modelId="{A2130273-BA08-4F6D-8F61-6EF749C3BD15}">
      <dgm:prSet/>
      <dgm:spPr/>
      <dgm:t>
        <a:bodyPr/>
        <a:lstStyle/>
        <a:p>
          <a:pPr algn="l"/>
          <a:r>
            <a:rPr lang="en-ID" u="none" dirty="0"/>
            <a:t>TABEL DAN GRAFIK</a:t>
          </a:r>
          <a:endParaRPr lang="en-US" u="none" dirty="0"/>
        </a:p>
      </dgm:t>
    </dgm:pt>
    <dgm:pt modelId="{0BF36210-5E63-4735-868B-2CC7A1576988}" type="parTrans" cxnId="{BF23D7A2-F5A4-424B-A680-73C4937658C9}">
      <dgm:prSet/>
      <dgm:spPr/>
      <dgm:t>
        <a:bodyPr/>
        <a:lstStyle/>
        <a:p>
          <a:endParaRPr lang="en-ID"/>
        </a:p>
      </dgm:t>
    </dgm:pt>
    <dgm:pt modelId="{A3B50363-3B52-4486-8309-52FA7A2D0688}" type="sibTrans" cxnId="{BF23D7A2-F5A4-424B-A680-73C4937658C9}">
      <dgm:prSet/>
      <dgm:spPr/>
      <dgm:t>
        <a:bodyPr/>
        <a:lstStyle/>
        <a:p>
          <a:endParaRPr lang="en-ID"/>
        </a:p>
      </dgm:t>
    </dgm:pt>
    <dgm:pt modelId="{E67EE50A-5BF7-4C26-8834-8A1516F47CFC}">
      <dgm:prSet/>
      <dgm:spPr/>
      <dgm:t>
        <a:bodyPr/>
        <a:lstStyle/>
        <a:p>
          <a:pPr algn="l"/>
          <a:r>
            <a:rPr lang="en-ID" u="none" dirty="0"/>
            <a:t>ANALISIS KORELASI DAN REGRESI SEDERHANA</a:t>
          </a:r>
          <a:endParaRPr lang="en-US" u="none" dirty="0"/>
        </a:p>
      </dgm:t>
    </dgm:pt>
    <dgm:pt modelId="{D7686E29-DDE3-4EF7-B50B-BF2A0331038B}" type="sibTrans" cxnId="{2AD4A7A6-86DB-4C50-A45E-9F1F8795B8A6}">
      <dgm:prSet/>
      <dgm:spPr/>
      <dgm:t>
        <a:bodyPr/>
        <a:lstStyle/>
        <a:p>
          <a:endParaRPr lang="en-ID"/>
        </a:p>
      </dgm:t>
    </dgm:pt>
    <dgm:pt modelId="{4015F36E-FD0A-4AEB-8636-63777A529121}" type="parTrans" cxnId="{2AD4A7A6-86DB-4C50-A45E-9F1F8795B8A6}">
      <dgm:prSet/>
      <dgm:spPr/>
      <dgm:t>
        <a:bodyPr/>
        <a:lstStyle/>
        <a:p>
          <a:endParaRPr lang="en-ID"/>
        </a:p>
      </dgm:t>
    </dgm:pt>
    <dgm:pt modelId="{92465D10-C2DD-4146-A325-8FD9E82C8D92}">
      <dgm:prSet/>
      <dgm:spPr/>
      <dgm:t>
        <a:bodyPr/>
        <a:lstStyle/>
        <a:p>
          <a:pPr algn="l"/>
          <a:r>
            <a:rPr lang="en-ID" u="none" dirty="0"/>
            <a:t>ANGKA INDEKS</a:t>
          </a:r>
          <a:endParaRPr lang="en-US" u="none" dirty="0"/>
        </a:p>
      </dgm:t>
    </dgm:pt>
    <dgm:pt modelId="{8A2714A6-61A6-4719-8CE2-3AE5FBF8ADC0}" type="parTrans" cxnId="{C4569716-B78F-419C-B0B8-0189BA5BC63E}">
      <dgm:prSet/>
      <dgm:spPr/>
      <dgm:t>
        <a:bodyPr/>
        <a:lstStyle/>
        <a:p>
          <a:endParaRPr lang="en-ID"/>
        </a:p>
      </dgm:t>
    </dgm:pt>
    <dgm:pt modelId="{DD3E93F4-0F99-47AF-8CCC-DB2034D41D00}" type="sibTrans" cxnId="{C4569716-B78F-419C-B0B8-0189BA5BC63E}">
      <dgm:prSet/>
      <dgm:spPr/>
      <dgm:t>
        <a:bodyPr/>
        <a:lstStyle/>
        <a:p>
          <a:endParaRPr lang="en-ID"/>
        </a:p>
      </dgm:t>
    </dgm:pt>
    <dgm:pt modelId="{9EEA7E49-AE5A-4C6A-A221-504107BA259F}">
      <dgm:prSet/>
      <dgm:spPr/>
      <dgm:t>
        <a:bodyPr/>
        <a:lstStyle/>
        <a:p>
          <a:pPr algn="l"/>
          <a:r>
            <a:rPr lang="en-ID" u="none" dirty="0"/>
            <a:t>ANALISIS DERET BERKALA</a:t>
          </a:r>
          <a:endParaRPr lang="en-US" u="none" dirty="0"/>
        </a:p>
      </dgm:t>
    </dgm:pt>
    <dgm:pt modelId="{9C7F14DF-BF56-4D22-84ED-F4E64F52AE43}" type="parTrans" cxnId="{47BC0CEB-E418-4384-BE15-13F74D154B78}">
      <dgm:prSet/>
      <dgm:spPr/>
      <dgm:t>
        <a:bodyPr/>
        <a:lstStyle/>
        <a:p>
          <a:endParaRPr lang="en-ID"/>
        </a:p>
      </dgm:t>
    </dgm:pt>
    <dgm:pt modelId="{1608A05A-3C94-447C-8CB0-98AC95A73248}" type="sibTrans" cxnId="{47BC0CEB-E418-4384-BE15-13F74D154B78}">
      <dgm:prSet/>
      <dgm:spPr/>
      <dgm:t>
        <a:bodyPr/>
        <a:lstStyle/>
        <a:p>
          <a:endParaRPr lang="en-ID"/>
        </a:p>
      </dgm:t>
    </dgm:pt>
    <dgm:pt modelId="{9F9FB3AB-39A1-418B-9620-59D03EB3CEE8}">
      <dgm:prSet/>
      <dgm:spPr/>
      <dgm:t>
        <a:bodyPr/>
        <a:lstStyle/>
        <a:p>
          <a:pPr algn="l"/>
          <a:r>
            <a:rPr lang="en-US" u="none" dirty="0"/>
            <a:t>OPTIMALISASI PENGGUNAAN MS EXCEL DALAM PENGOLAHAN DATA</a:t>
          </a:r>
        </a:p>
      </dgm:t>
    </dgm:pt>
    <dgm:pt modelId="{2A6FEC5D-8690-4572-AEE8-1F3CDBAE69DF}" type="parTrans" cxnId="{BC37AE92-AD63-4F5A-A05A-F59C6F1B0654}">
      <dgm:prSet/>
      <dgm:spPr/>
      <dgm:t>
        <a:bodyPr/>
        <a:lstStyle/>
        <a:p>
          <a:endParaRPr lang="en-ID"/>
        </a:p>
      </dgm:t>
    </dgm:pt>
    <dgm:pt modelId="{BFD2D60F-F311-4C43-98EE-E29504D85195}" type="sibTrans" cxnId="{BC37AE92-AD63-4F5A-A05A-F59C6F1B0654}">
      <dgm:prSet/>
      <dgm:spPr/>
      <dgm:t>
        <a:bodyPr/>
        <a:lstStyle/>
        <a:p>
          <a:endParaRPr lang="en-ID"/>
        </a:p>
      </dgm:t>
    </dgm:pt>
    <dgm:pt modelId="{2A82E549-2BDC-4A87-8FC9-D5B5F1A05DA0}" type="pres">
      <dgm:prSet presAssocID="{9A006010-2889-46A9-B409-AA149819F73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0B4BFB-9990-424D-806A-78BD22C6C14F}" type="pres">
      <dgm:prSet presAssocID="{F85B8677-3E14-4EF6-9942-4B7D1B12E9AF}" presName="composite" presStyleCnt="0"/>
      <dgm:spPr/>
    </dgm:pt>
    <dgm:pt modelId="{E56FAC09-DF80-4FC4-AF6D-1A4D07561C83}" type="pres">
      <dgm:prSet presAssocID="{F85B8677-3E14-4EF6-9942-4B7D1B12E9AF}" presName="imgShp" presStyleLbl="fgImgPlace1" presStyleIdx="0" presStyleCnt="8"/>
      <dgm:spPr/>
    </dgm:pt>
    <dgm:pt modelId="{2C1F674E-A719-4D85-BF26-1DD3519C40A4}" type="pres">
      <dgm:prSet presAssocID="{F85B8677-3E14-4EF6-9942-4B7D1B12E9AF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261B10-AC94-4EEC-822F-D3DEC01F108B}" type="pres">
      <dgm:prSet presAssocID="{6374A575-20AB-481A-98A2-3B272C85FC3F}" presName="spacing" presStyleCnt="0"/>
      <dgm:spPr/>
    </dgm:pt>
    <dgm:pt modelId="{A9A72D45-0F8A-46A2-9EBF-440A40499883}" type="pres">
      <dgm:prSet presAssocID="{01526621-4209-4146-A078-9178ED27A4B0}" presName="composite" presStyleCnt="0"/>
      <dgm:spPr/>
    </dgm:pt>
    <dgm:pt modelId="{1EB73169-A110-4CC6-8E8A-4B078E2FA881}" type="pres">
      <dgm:prSet presAssocID="{01526621-4209-4146-A078-9178ED27A4B0}" presName="imgShp" presStyleLbl="fgImgPlace1" presStyleIdx="1" presStyleCnt="8"/>
      <dgm:spPr/>
    </dgm:pt>
    <dgm:pt modelId="{BFD469A5-4E35-435D-B160-2E4F3A7D2431}" type="pres">
      <dgm:prSet presAssocID="{01526621-4209-4146-A078-9178ED27A4B0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E3B36-172F-451A-8449-2CE7A18A4107}" type="pres">
      <dgm:prSet presAssocID="{6453A5D6-08F6-462E-9043-220A3634DE88}" presName="spacing" presStyleCnt="0"/>
      <dgm:spPr/>
    </dgm:pt>
    <dgm:pt modelId="{F464AD05-871D-4E9B-8F91-494C2560DEDE}" type="pres">
      <dgm:prSet presAssocID="{FD7B439E-808E-4D62-B684-A3E9A5F22000}" presName="composite" presStyleCnt="0"/>
      <dgm:spPr/>
    </dgm:pt>
    <dgm:pt modelId="{FE5A6410-1373-48B0-8927-E91A76A3B325}" type="pres">
      <dgm:prSet presAssocID="{FD7B439E-808E-4D62-B684-A3E9A5F22000}" presName="imgShp" presStyleLbl="fgImgPlace1" presStyleIdx="2" presStyleCnt="8"/>
      <dgm:spPr/>
    </dgm:pt>
    <dgm:pt modelId="{461179AD-1F04-47E6-9ADD-8C070DC1D4F9}" type="pres">
      <dgm:prSet presAssocID="{FD7B439E-808E-4D62-B684-A3E9A5F22000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42DFC-B4E2-4C64-A2FF-6C37D976DF82}" type="pres">
      <dgm:prSet presAssocID="{3B7A9A6C-2DC0-4062-B50E-B7950F794091}" presName="spacing" presStyleCnt="0"/>
      <dgm:spPr/>
    </dgm:pt>
    <dgm:pt modelId="{49187733-1FA9-4B7E-BC0A-6D59F089DFDF}" type="pres">
      <dgm:prSet presAssocID="{A2130273-BA08-4F6D-8F61-6EF749C3BD15}" presName="composite" presStyleCnt="0"/>
      <dgm:spPr/>
    </dgm:pt>
    <dgm:pt modelId="{02A3F895-CC1A-4E6B-8513-B4E70732E766}" type="pres">
      <dgm:prSet presAssocID="{A2130273-BA08-4F6D-8F61-6EF749C3BD15}" presName="imgShp" presStyleLbl="fgImgPlace1" presStyleIdx="3" presStyleCnt="8"/>
      <dgm:spPr/>
    </dgm:pt>
    <dgm:pt modelId="{A673FA30-5E46-4E8A-B4E5-E7294CECC5D4}" type="pres">
      <dgm:prSet presAssocID="{A2130273-BA08-4F6D-8F61-6EF749C3BD15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9851C-2C2D-420C-A58A-7E1D5B61DDFD}" type="pres">
      <dgm:prSet presAssocID="{A3B50363-3B52-4486-8309-52FA7A2D0688}" presName="spacing" presStyleCnt="0"/>
      <dgm:spPr/>
    </dgm:pt>
    <dgm:pt modelId="{264124F7-6257-43AD-B0B6-07AF8401E9E5}" type="pres">
      <dgm:prSet presAssocID="{E67EE50A-5BF7-4C26-8834-8A1516F47CFC}" presName="composite" presStyleCnt="0"/>
      <dgm:spPr/>
    </dgm:pt>
    <dgm:pt modelId="{E0364B6A-DE08-478E-A0FC-A7F895A4823F}" type="pres">
      <dgm:prSet presAssocID="{E67EE50A-5BF7-4C26-8834-8A1516F47CFC}" presName="imgShp" presStyleLbl="fgImgPlace1" presStyleIdx="4" presStyleCnt="8"/>
      <dgm:spPr/>
    </dgm:pt>
    <dgm:pt modelId="{7A6F6EC2-7AE1-407C-B156-25BED98EF210}" type="pres">
      <dgm:prSet presAssocID="{E67EE50A-5BF7-4C26-8834-8A1516F47CFC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8B8DB-0995-45E7-A43D-1F3B00E4E192}" type="pres">
      <dgm:prSet presAssocID="{D7686E29-DDE3-4EF7-B50B-BF2A0331038B}" presName="spacing" presStyleCnt="0"/>
      <dgm:spPr/>
    </dgm:pt>
    <dgm:pt modelId="{A449A77E-08EF-438E-AE3A-DBE85D95B277}" type="pres">
      <dgm:prSet presAssocID="{9EEA7E49-AE5A-4C6A-A221-504107BA259F}" presName="composite" presStyleCnt="0"/>
      <dgm:spPr/>
    </dgm:pt>
    <dgm:pt modelId="{317D2DC6-D78E-481F-B3E5-8BB3A1E4DAEF}" type="pres">
      <dgm:prSet presAssocID="{9EEA7E49-AE5A-4C6A-A221-504107BA259F}" presName="imgShp" presStyleLbl="fgImgPlace1" presStyleIdx="5" presStyleCnt="8"/>
      <dgm:spPr/>
    </dgm:pt>
    <dgm:pt modelId="{27ACA1D8-7F92-4122-AC12-F6CB4A898E15}" type="pres">
      <dgm:prSet presAssocID="{9EEA7E49-AE5A-4C6A-A221-504107BA259F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00257-F260-4D0E-828A-18C885FA57E4}" type="pres">
      <dgm:prSet presAssocID="{1608A05A-3C94-447C-8CB0-98AC95A73248}" presName="spacing" presStyleCnt="0"/>
      <dgm:spPr/>
    </dgm:pt>
    <dgm:pt modelId="{AB5D2DF1-5B5A-4975-8415-319D0EBF091C}" type="pres">
      <dgm:prSet presAssocID="{92465D10-C2DD-4146-A325-8FD9E82C8D92}" presName="composite" presStyleCnt="0"/>
      <dgm:spPr/>
    </dgm:pt>
    <dgm:pt modelId="{A80B5D68-D4AD-466C-A5B5-82A830A77704}" type="pres">
      <dgm:prSet presAssocID="{92465D10-C2DD-4146-A325-8FD9E82C8D92}" presName="imgShp" presStyleLbl="fgImgPlace1" presStyleIdx="6" presStyleCnt="8"/>
      <dgm:spPr/>
    </dgm:pt>
    <dgm:pt modelId="{6EC114B5-150B-4755-A858-576887F08C29}" type="pres">
      <dgm:prSet presAssocID="{92465D10-C2DD-4146-A325-8FD9E82C8D92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28E16-1A2E-44EC-A490-D1416F113C9A}" type="pres">
      <dgm:prSet presAssocID="{DD3E93F4-0F99-47AF-8CCC-DB2034D41D00}" presName="spacing" presStyleCnt="0"/>
      <dgm:spPr/>
    </dgm:pt>
    <dgm:pt modelId="{E6858961-A8CE-41F9-99BB-64185C23873A}" type="pres">
      <dgm:prSet presAssocID="{9F9FB3AB-39A1-418B-9620-59D03EB3CEE8}" presName="composite" presStyleCnt="0"/>
      <dgm:spPr/>
    </dgm:pt>
    <dgm:pt modelId="{D34EB6AE-E5AF-4040-AEE5-7E9415A2C6C1}" type="pres">
      <dgm:prSet presAssocID="{9F9FB3AB-39A1-418B-9620-59D03EB3CEE8}" presName="imgShp" presStyleLbl="fgImgPlace1" presStyleIdx="7" presStyleCnt="8"/>
      <dgm:spPr/>
    </dgm:pt>
    <dgm:pt modelId="{97575DA9-1241-4461-98F6-1A250EE1ACD2}" type="pres">
      <dgm:prSet presAssocID="{9F9FB3AB-39A1-418B-9620-59D03EB3CEE8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23D7A2-F5A4-424B-A680-73C4937658C9}" srcId="{9A006010-2889-46A9-B409-AA149819F73A}" destId="{A2130273-BA08-4F6D-8F61-6EF749C3BD15}" srcOrd="3" destOrd="0" parTransId="{0BF36210-5E63-4735-868B-2CC7A1576988}" sibTransId="{A3B50363-3B52-4486-8309-52FA7A2D0688}"/>
    <dgm:cxn modelId="{2D28C4D5-251E-4F6C-AB2F-93FDEFFFAADD}" srcId="{9A006010-2889-46A9-B409-AA149819F73A}" destId="{FD7B439E-808E-4D62-B684-A3E9A5F22000}" srcOrd="2" destOrd="0" parTransId="{C36DE07F-BCE7-49BF-8468-193513D03E0D}" sibTransId="{3B7A9A6C-2DC0-4062-B50E-B7950F794091}"/>
    <dgm:cxn modelId="{4FC6D565-94D2-4739-8C52-9F8BC91FF0C1}" type="presOf" srcId="{E67EE50A-5BF7-4C26-8834-8A1516F47CFC}" destId="{7A6F6EC2-7AE1-407C-B156-25BED98EF210}" srcOrd="0" destOrd="0" presId="urn:microsoft.com/office/officeart/2005/8/layout/vList3"/>
    <dgm:cxn modelId="{BC37AE92-AD63-4F5A-A05A-F59C6F1B0654}" srcId="{9A006010-2889-46A9-B409-AA149819F73A}" destId="{9F9FB3AB-39A1-418B-9620-59D03EB3CEE8}" srcOrd="7" destOrd="0" parTransId="{2A6FEC5D-8690-4572-AEE8-1F3CDBAE69DF}" sibTransId="{BFD2D60F-F311-4C43-98EE-E29504D85195}"/>
    <dgm:cxn modelId="{B4C0FA39-E8D7-4E9D-A949-6339F5EA2888}" type="presOf" srcId="{9EEA7E49-AE5A-4C6A-A221-504107BA259F}" destId="{27ACA1D8-7F92-4122-AC12-F6CB4A898E15}" srcOrd="0" destOrd="0" presId="urn:microsoft.com/office/officeart/2005/8/layout/vList3"/>
    <dgm:cxn modelId="{DF6FA761-80E6-4B1B-B1BC-1E3F69B42B29}" type="presOf" srcId="{F85B8677-3E14-4EF6-9942-4B7D1B12E9AF}" destId="{2C1F674E-A719-4D85-BF26-1DD3519C40A4}" srcOrd="0" destOrd="0" presId="urn:microsoft.com/office/officeart/2005/8/layout/vList3"/>
    <dgm:cxn modelId="{48D3D575-3121-437F-9243-59B7DE20ECD1}" type="presOf" srcId="{9A006010-2889-46A9-B409-AA149819F73A}" destId="{2A82E549-2BDC-4A87-8FC9-D5B5F1A05DA0}" srcOrd="0" destOrd="0" presId="urn:microsoft.com/office/officeart/2005/8/layout/vList3"/>
    <dgm:cxn modelId="{C4569716-B78F-419C-B0B8-0189BA5BC63E}" srcId="{9A006010-2889-46A9-B409-AA149819F73A}" destId="{92465D10-C2DD-4146-A325-8FD9E82C8D92}" srcOrd="6" destOrd="0" parTransId="{8A2714A6-61A6-4719-8CE2-3AE5FBF8ADC0}" sibTransId="{DD3E93F4-0F99-47AF-8CCC-DB2034D41D00}"/>
    <dgm:cxn modelId="{D4AF0042-4046-4C8D-8357-C1BC97B67EC5}" type="presOf" srcId="{92465D10-C2DD-4146-A325-8FD9E82C8D92}" destId="{6EC114B5-150B-4755-A858-576887F08C29}" srcOrd="0" destOrd="0" presId="urn:microsoft.com/office/officeart/2005/8/layout/vList3"/>
    <dgm:cxn modelId="{47BC0CEB-E418-4384-BE15-13F74D154B78}" srcId="{9A006010-2889-46A9-B409-AA149819F73A}" destId="{9EEA7E49-AE5A-4C6A-A221-504107BA259F}" srcOrd="5" destOrd="0" parTransId="{9C7F14DF-BF56-4D22-84ED-F4E64F52AE43}" sibTransId="{1608A05A-3C94-447C-8CB0-98AC95A73248}"/>
    <dgm:cxn modelId="{8ED4D529-D0AC-4260-AAFD-FC80ADF54DE9}" srcId="{9A006010-2889-46A9-B409-AA149819F73A}" destId="{F85B8677-3E14-4EF6-9942-4B7D1B12E9AF}" srcOrd="0" destOrd="0" parTransId="{11828B8B-B54D-44AE-8F89-53F28F3947AF}" sibTransId="{6374A575-20AB-481A-98A2-3B272C85FC3F}"/>
    <dgm:cxn modelId="{3C926A11-4444-4BD7-A4BA-9D2562373DD0}" type="presOf" srcId="{FD7B439E-808E-4D62-B684-A3E9A5F22000}" destId="{461179AD-1F04-47E6-9ADD-8C070DC1D4F9}" srcOrd="0" destOrd="0" presId="urn:microsoft.com/office/officeart/2005/8/layout/vList3"/>
    <dgm:cxn modelId="{EEC282A3-130E-4BBF-AA60-58ADD361D663}" srcId="{9A006010-2889-46A9-B409-AA149819F73A}" destId="{01526621-4209-4146-A078-9178ED27A4B0}" srcOrd="1" destOrd="0" parTransId="{BEA8700E-1C59-47E9-9296-60F3B9D4BC79}" sibTransId="{6453A5D6-08F6-462E-9043-220A3634DE88}"/>
    <dgm:cxn modelId="{757F007A-BF01-4801-8C0A-4E16C57A4DBB}" type="presOf" srcId="{9F9FB3AB-39A1-418B-9620-59D03EB3CEE8}" destId="{97575DA9-1241-4461-98F6-1A250EE1ACD2}" srcOrd="0" destOrd="0" presId="urn:microsoft.com/office/officeart/2005/8/layout/vList3"/>
    <dgm:cxn modelId="{2AD4A7A6-86DB-4C50-A45E-9F1F8795B8A6}" srcId="{9A006010-2889-46A9-B409-AA149819F73A}" destId="{E67EE50A-5BF7-4C26-8834-8A1516F47CFC}" srcOrd="4" destOrd="0" parTransId="{4015F36E-FD0A-4AEB-8636-63777A529121}" sibTransId="{D7686E29-DDE3-4EF7-B50B-BF2A0331038B}"/>
    <dgm:cxn modelId="{63B1DDBB-830B-4967-9DFD-C1F6CDDF1328}" type="presOf" srcId="{A2130273-BA08-4F6D-8F61-6EF749C3BD15}" destId="{A673FA30-5E46-4E8A-B4E5-E7294CECC5D4}" srcOrd="0" destOrd="0" presId="urn:microsoft.com/office/officeart/2005/8/layout/vList3"/>
    <dgm:cxn modelId="{3B6EDCCB-8BA2-4684-ACA8-4F2E0CD9BD15}" type="presOf" srcId="{01526621-4209-4146-A078-9178ED27A4B0}" destId="{BFD469A5-4E35-435D-B160-2E4F3A7D2431}" srcOrd="0" destOrd="0" presId="urn:microsoft.com/office/officeart/2005/8/layout/vList3"/>
    <dgm:cxn modelId="{4F78B6C2-91FB-471D-95D4-C3A286B06869}" type="presParOf" srcId="{2A82E549-2BDC-4A87-8FC9-D5B5F1A05DA0}" destId="{3F0B4BFB-9990-424D-806A-78BD22C6C14F}" srcOrd="0" destOrd="0" presId="urn:microsoft.com/office/officeart/2005/8/layout/vList3"/>
    <dgm:cxn modelId="{FFC478E0-3698-431F-AAF7-658A01FD8443}" type="presParOf" srcId="{3F0B4BFB-9990-424D-806A-78BD22C6C14F}" destId="{E56FAC09-DF80-4FC4-AF6D-1A4D07561C83}" srcOrd="0" destOrd="0" presId="urn:microsoft.com/office/officeart/2005/8/layout/vList3"/>
    <dgm:cxn modelId="{5BF484CA-C658-4617-B7BF-9EBC178824BA}" type="presParOf" srcId="{3F0B4BFB-9990-424D-806A-78BD22C6C14F}" destId="{2C1F674E-A719-4D85-BF26-1DD3519C40A4}" srcOrd="1" destOrd="0" presId="urn:microsoft.com/office/officeart/2005/8/layout/vList3"/>
    <dgm:cxn modelId="{7D67DD55-00DC-453E-A96C-A448ABFB4E4E}" type="presParOf" srcId="{2A82E549-2BDC-4A87-8FC9-D5B5F1A05DA0}" destId="{E9261B10-AC94-4EEC-822F-D3DEC01F108B}" srcOrd="1" destOrd="0" presId="urn:microsoft.com/office/officeart/2005/8/layout/vList3"/>
    <dgm:cxn modelId="{43A31F92-3772-4BEE-85A6-F40CC578C454}" type="presParOf" srcId="{2A82E549-2BDC-4A87-8FC9-D5B5F1A05DA0}" destId="{A9A72D45-0F8A-46A2-9EBF-440A40499883}" srcOrd="2" destOrd="0" presId="urn:microsoft.com/office/officeart/2005/8/layout/vList3"/>
    <dgm:cxn modelId="{FF026665-954C-44D7-895A-322030D8B4B3}" type="presParOf" srcId="{A9A72D45-0F8A-46A2-9EBF-440A40499883}" destId="{1EB73169-A110-4CC6-8E8A-4B078E2FA881}" srcOrd="0" destOrd="0" presId="urn:microsoft.com/office/officeart/2005/8/layout/vList3"/>
    <dgm:cxn modelId="{66C3E039-DF60-4D65-A74A-C43A83248A17}" type="presParOf" srcId="{A9A72D45-0F8A-46A2-9EBF-440A40499883}" destId="{BFD469A5-4E35-435D-B160-2E4F3A7D2431}" srcOrd="1" destOrd="0" presId="urn:microsoft.com/office/officeart/2005/8/layout/vList3"/>
    <dgm:cxn modelId="{E8AB5CB5-8F1E-481C-9A4F-EA56D4316C97}" type="presParOf" srcId="{2A82E549-2BDC-4A87-8FC9-D5B5F1A05DA0}" destId="{B21E3B36-172F-451A-8449-2CE7A18A4107}" srcOrd="3" destOrd="0" presId="urn:microsoft.com/office/officeart/2005/8/layout/vList3"/>
    <dgm:cxn modelId="{451117E9-56F6-4F4F-BA92-051D134FC26D}" type="presParOf" srcId="{2A82E549-2BDC-4A87-8FC9-D5B5F1A05DA0}" destId="{F464AD05-871D-4E9B-8F91-494C2560DEDE}" srcOrd="4" destOrd="0" presId="urn:microsoft.com/office/officeart/2005/8/layout/vList3"/>
    <dgm:cxn modelId="{C2FEB11F-E47E-48C1-ABE3-B7C8ECC3C913}" type="presParOf" srcId="{F464AD05-871D-4E9B-8F91-494C2560DEDE}" destId="{FE5A6410-1373-48B0-8927-E91A76A3B325}" srcOrd="0" destOrd="0" presId="urn:microsoft.com/office/officeart/2005/8/layout/vList3"/>
    <dgm:cxn modelId="{505CE9E9-C5C7-4819-A846-0D1AEF962443}" type="presParOf" srcId="{F464AD05-871D-4E9B-8F91-494C2560DEDE}" destId="{461179AD-1F04-47E6-9ADD-8C070DC1D4F9}" srcOrd="1" destOrd="0" presId="urn:microsoft.com/office/officeart/2005/8/layout/vList3"/>
    <dgm:cxn modelId="{8AB32C9C-7442-40B8-A020-9460F94E5861}" type="presParOf" srcId="{2A82E549-2BDC-4A87-8FC9-D5B5F1A05DA0}" destId="{6A942DFC-B4E2-4C64-A2FF-6C37D976DF82}" srcOrd="5" destOrd="0" presId="urn:microsoft.com/office/officeart/2005/8/layout/vList3"/>
    <dgm:cxn modelId="{99C22530-D6E9-4075-B454-B09632DC9CD5}" type="presParOf" srcId="{2A82E549-2BDC-4A87-8FC9-D5B5F1A05DA0}" destId="{49187733-1FA9-4B7E-BC0A-6D59F089DFDF}" srcOrd="6" destOrd="0" presId="urn:microsoft.com/office/officeart/2005/8/layout/vList3"/>
    <dgm:cxn modelId="{CC9AD444-223E-4B09-A0BA-74E60D4AA6FF}" type="presParOf" srcId="{49187733-1FA9-4B7E-BC0A-6D59F089DFDF}" destId="{02A3F895-CC1A-4E6B-8513-B4E70732E766}" srcOrd="0" destOrd="0" presId="urn:microsoft.com/office/officeart/2005/8/layout/vList3"/>
    <dgm:cxn modelId="{631B423A-7892-4429-B664-93B1C9FD0F37}" type="presParOf" srcId="{49187733-1FA9-4B7E-BC0A-6D59F089DFDF}" destId="{A673FA30-5E46-4E8A-B4E5-E7294CECC5D4}" srcOrd="1" destOrd="0" presId="urn:microsoft.com/office/officeart/2005/8/layout/vList3"/>
    <dgm:cxn modelId="{7CD9A647-098A-4841-AE6C-58474FBD5ADA}" type="presParOf" srcId="{2A82E549-2BDC-4A87-8FC9-D5B5F1A05DA0}" destId="{7E79851C-2C2D-420C-A58A-7E1D5B61DDFD}" srcOrd="7" destOrd="0" presId="urn:microsoft.com/office/officeart/2005/8/layout/vList3"/>
    <dgm:cxn modelId="{84FD0015-2242-4ADF-B11D-4BC6039EB521}" type="presParOf" srcId="{2A82E549-2BDC-4A87-8FC9-D5B5F1A05DA0}" destId="{264124F7-6257-43AD-B0B6-07AF8401E9E5}" srcOrd="8" destOrd="0" presId="urn:microsoft.com/office/officeart/2005/8/layout/vList3"/>
    <dgm:cxn modelId="{0AA62885-2C8A-47F6-9512-902E774E0DE5}" type="presParOf" srcId="{264124F7-6257-43AD-B0B6-07AF8401E9E5}" destId="{E0364B6A-DE08-478E-A0FC-A7F895A4823F}" srcOrd="0" destOrd="0" presId="urn:microsoft.com/office/officeart/2005/8/layout/vList3"/>
    <dgm:cxn modelId="{4CD97454-41D6-4289-A0F5-AFF2E0750FD9}" type="presParOf" srcId="{264124F7-6257-43AD-B0B6-07AF8401E9E5}" destId="{7A6F6EC2-7AE1-407C-B156-25BED98EF210}" srcOrd="1" destOrd="0" presId="urn:microsoft.com/office/officeart/2005/8/layout/vList3"/>
    <dgm:cxn modelId="{AEA73BA1-02B4-462F-AD5A-A1D5E2D4A815}" type="presParOf" srcId="{2A82E549-2BDC-4A87-8FC9-D5B5F1A05DA0}" destId="{AA78B8DB-0995-45E7-A43D-1F3B00E4E192}" srcOrd="9" destOrd="0" presId="urn:microsoft.com/office/officeart/2005/8/layout/vList3"/>
    <dgm:cxn modelId="{FDE4DDF9-B25F-4250-9DD2-0117035FA154}" type="presParOf" srcId="{2A82E549-2BDC-4A87-8FC9-D5B5F1A05DA0}" destId="{A449A77E-08EF-438E-AE3A-DBE85D95B277}" srcOrd="10" destOrd="0" presId="urn:microsoft.com/office/officeart/2005/8/layout/vList3"/>
    <dgm:cxn modelId="{21C85C06-7E76-48F0-BD60-81F95A137467}" type="presParOf" srcId="{A449A77E-08EF-438E-AE3A-DBE85D95B277}" destId="{317D2DC6-D78E-481F-B3E5-8BB3A1E4DAEF}" srcOrd="0" destOrd="0" presId="urn:microsoft.com/office/officeart/2005/8/layout/vList3"/>
    <dgm:cxn modelId="{28B9625C-3330-42FC-A512-217DF3084CDB}" type="presParOf" srcId="{A449A77E-08EF-438E-AE3A-DBE85D95B277}" destId="{27ACA1D8-7F92-4122-AC12-F6CB4A898E15}" srcOrd="1" destOrd="0" presId="urn:microsoft.com/office/officeart/2005/8/layout/vList3"/>
    <dgm:cxn modelId="{B5C977E3-64BA-46E0-9904-1863C753FD05}" type="presParOf" srcId="{2A82E549-2BDC-4A87-8FC9-D5B5F1A05DA0}" destId="{B5400257-F260-4D0E-828A-18C885FA57E4}" srcOrd="11" destOrd="0" presId="urn:microsoft.com/office/officeart/2005/8/layout/vList3"/>
    <dgm:cxn modelId="{8E0DB195-8C08-4DD8-8D80-07FC62DEF936}" type="presParOf" srcId="{2A82E549-2BDC-4A87-8FC9-D5B5F1A05DA0}" destId="{AB5D2DF1-5B5A-4975-8415-319D0EBF091C}" srcOrd="12" destOrd="0" presId="urn:microsoft.com/office/officeart/2005/8/layout/vList3"/>
    <dgm:cxn modelId="{88D2C4BC-044D-45C2-988B-1014C892BCFE}" type="presParOf" srcId="{AB5D2DF1-5B5A-4975-8415-319D0EBF091C}" destId="{A80B5D68-D4AD-466C-A5B5-82A830A77704}" srcOrd="0" destOrd="0" presId="urn:microsoft.com/office/officeart/2005/8/layout/vList3"/>
    <dgm:cxn modelId="{B43F8DD0-C25E-4819-9E24-06CAD818BDBC}" type="presParOf" srcId="{AB5D2DF1-5B5A-4975-8415-319D0EBF091C}" destId="{6EC114B5-150B-4755-A858-576887F08C29}" srcOrd="1" destOrd="0" presId="urn:microsoft.com/office/officeart/2005/8/layout/vList3"/>
    <dgm:cxn modelId="{54C17382-BCEA-4B4E-A09F-AE126CB5FB7A}" type="presParOf" srcId="{2A82E549-2BDC-4A87-8FC9-D5B5F1A05DA0}" destId="{FD128E16-1A2E-44EC-A490-D1416F113C9A}" srcOrd="13" destOrd="0" presId="urn:microsoft.com/office/officeart/2005/8/layout/vList3"/>
    <dgm:cxn modelId="{9161BFE2-2AA8-4A4F-BC74-142299EBE935}" type="presParOf" srcId="{2A82E549-2BDC-4A87-8FC9-D5B5F1A05DA0}" destId="{E6858961-A8CE-41F9-99BB-64185C23873A}" srcOrd="14" destOrd="0" presId="urn:microsoft.com/office/officeart/2005/8/layout/vList3"/>
    <dgm:cxn modelId="{65C4FE13-DE19-46B6-94FD-4794D0547697}" type="presParOf" srcId="{E6858961-A8CE-41F9-99BB-64185C23873A}" destId="{D34EB6AE-E5AF-4040-AEE5-7E9415A2C6C1}" srcOrd="0" destOrd="0" presId="urn:microsoft.com/office/officeart/2005/8/layout/vList3"/>
    <dgm:cxn modelId="{187203C5-9201-4686-9EAC-53EF2236F4F2}" type="presParOf" srcId="{E6858961-A8CE-41F9-99BB-64185C23873A}" destId="{97575DA9-1241-4461-98F6-1A250EE1AC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3C5FB7-3E74-48F6-AF10-3DBF0F37B1FF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45CAA2-30AA-44DE-97EB-2BCC6E79B381}">
      <dgm:prSet custT="1"/>
      <dgm:spPr/>
      <dgm:t>
        <a:bodyPr/>
        <a:lstStyle/>
        <a:p>
          <a:pPr algn="l" rtl="0"/>
          <a:r>
            <a:rPr lang="en-US" sz="2000" b="1"/>
            <a:t>Menerima dan memastikan Data yang disampaikan oleh Produsen Data memenuhi “Standar Data” dan memiliki “Metadata Baku”;</a:t>
          </a:r>
        </a:p>
      </dgm:t>
    </dgm:pt>
    <dgm:pt modelId="{4F2925E0-A780-4390-9A5A-87D1621F2D64}" type="parTrans" cxnId="{13D50801-63C2-4EC8-9B2E-163F68E8457E}">
      <dgm:prSet/>
      <dgm:spPr/>
      <dgm:t>
        <a:bodyPr/>
        <a:lstStyle/>
        <a:p>
          <a:pPr algn="l"/>
          <a:endParaRPr lang="en-US" sz="2000" b="1"/>
        </a:p>
      </dgm:t>
    </dgm:pt>
    <dgm:pt modelId="{19D2F724-6241-48E5-9DD4-0EB35E582F77}" type="sibTrans" cxnId="{13D50801-63C2-4EC8-9B2E-163F68E8457E}">
      <dgm:prSet/>
      <dgm:spPr/>
      <dgm:t>
        <a:bodyPr/>
        <a:lstStyle/>
        <a:p>
          <a:pPr algn="l"/>
          <a:endParaRPr lang="en-US" sz="2000" b="1"/>
        </a:p>
      </dgm:t>
    </dgm:pt>
    <dgm:pt modelId="{1EE1BADB-DF0A-45F6-BB1F-83E636A74ED6}">
      <dgm:prSet custT="1"/>
      <dgm:spPr/>
      <dgm:t>
        <a:bodyPr/>
        <a:lstStyle/>
        <a:p>
          <a:pPr algn="l" rtl="0"/>
          <a:r>
            <a:rPr lang="en-US" sz="2000" b="1"/>
            <a:t>Memastikan Data yang disampaikan oleh Produsen Data sesuai dengan ketentuan “Interoperabilitas Data”;</a:t>
          </a:r>
        </a:p>
      </dgm:t>
    </dgm:pt>
    <dgm:pt modelId="{6F7D2FB2-4B98-45CA-B746-0F90E3C870D2}" type="parTrans" cxnId="{66ED4FF1-5523-48AF-83E5-9CD22C278620}">
      <dgm:prSet/>
      <dgm:spPr/>
      <dgm:t>
        <a:bodyPr/>
        <a:lstStyle/>
        <a:p>
          <a:pPr algn="l"/>
          <a:endParaRPr lang="en-US" sz="2000" b="1"/>
        </a:p>
      </dgm:t>
    </dgm:pt>
    <dgm:pt modelId="{66773A8F-D317-4DD9-9334-27D4D2EC2955}" type="sibTrans" cxnId="{66ED4FF1-5523-48AF-83E5-9CD22C278620}">
      <dgm:prSet/>
      <dgm:spPr/>
      <dgm:t>
        <a:bodyPr/>
        <a:lstStyle/>
        <a:p>
          <a:pPr algn="l"/>
          <a:endParaRPr lang="en-US" sz="2000" b="1"/>
        </a:p>
      </dgm:t>
    </dgm:pt>
    <dgm:pt modelId="{ED85D0D2-AE5A-409C-B500-C61B0695441D}">
      <dgm:prSet custT="1"/>
      <dgm:spPr/>
      <dgm:t>
        <a:bodyPr/>
        <a:lstStyle/>
        <a:p>
          <a:pPr algn="l" rtl="0"/>
          <a:r>
            <a:rPr lang="it-IT" sz="2000" b="1"/>
            <a:t>Menyebarluaskan Data dan Metadata di Portal Satu </a:t>
          </a:r>
          <a:r>
            <a:rPr lang="en-ID" sz="2000" b="1"/>
            <a:t>Data; </a:t>
          </a:r>
          <a:endParaRPr lang="en-US" sz="2000" b="1"/>
        </a:p>
      </dgm:t>
    </dgm:pt>
    <dgm:pt modelId="{88D692A6-5F51-4D01-B2EB-B4D58E976214}" type="parTrans" cxnId="{B4787674-29BD-4EEB-A01C-F9FC2FB6D7CA}">
      <dgm:prSet/>
      <dgm:spPr/>
      <dgm:t>
        <a:bodyPr/>
        <a:lstStyle/>
        <a:p>
          <a:pPr algn="l"/>
          <a:endParaRPr lang="en-US" sz="2000" b="1"/>
        </a:p>
      </dgm:t>
    </dgm:pt>
    <dgm:pt modelId="{569A1AD4-FB8E-4B72-8ABE-891D3628430A}" type="sibTrans" cxnId="{B4787674-29BD-4EEB-A01C-F9FC2FB6D7CA}">
      <dgm:prSet/>
      <dgm:spPr/>
      <dgm:t>
        <a:bodyPr/>
        <a:lstStyle/>
        <a:p>
          <a:pPr algn="l"/>
          <a:endParaRPr lang="en-US" sz="2000" b="1"/>
        </a:p>
      </dgm:t>
    </dgm:pt>
    <dgm:pt modelId="{0ECB527E-4CAD-4994-9F0E-4A43F040D92B}">
      <dgm:prSet custT="1"/>
      <dgm:spPr/>
      <dgm:t>
        <a:bodyPr/>
        <a:lstStyle/>
        <a:p>
          <a:pPr algn="l" rtl="0"/>
          <a:r>
            <a:rPr lang="en-ID" sz="2000" b="1"/>
            <a:t>Membantu Pembina Data dalam membina Produsen Data; </a:t>
          </a:r>
          <a:endParaRPr lang="en-US" sz="2000" b="1"/>
        </a:p>
      </dgm:t>
    </dgm:pt>
    <dgm:pt modelId="{4C116C09-8F6A-49BB-9A39-12F538ED8E37}" type="parTrans" cxnId="{5412E4F9-F339-4C5C-9D71-0F4AC1AFE2E0}">
      <dgm:prSet/>
      <dgm:spPr/>
      <dgm:t>
        <a:bodyPr/>
        <a:lstStyle/>
        <a:p>
          <a:endParaRPr lang="en-ID" b="1"/>
        </a:p>
      </dgm:t>
    </dgm:pt>
    <dgm:pt modelId="{E35811BD-FEAA-4F3D-9BE8-9D2002AAB1D3}" type="sibTrans" cxnId="{5412E4F9-F339-4C5C-9D71-0F4AC1AFE2E0}">
      <dgm:prSet/>
      <dgm:spPr/>
      <dgm:t>
        <a:bodyPr/>
        <a:lstStyle/>
        <a:p>
          <a:endParaRPr lang="en-ID" b="1"/>
        </a:p>
      </dgm:t>
    </dgm:pt>
    <dgm:pt modelId="{0B429BB4-08EF-44CA-9FC6-0165ABC7D852}">
      <dgm:prSet custT="1"/>
      <dgm:spPr/>
      <dgm:t>
        <a:bodyPr/>
        <a:lstStyle/>
        <a:p>
          <a:r>
            <a:rPr lang="en-ID" sz="2000" b="1"/>
            <a:t>Berpartisipasi dalam Forum Satu Data. </a:t>
          </a:r>
        </a:p>
      </dgm:t>
    </dgm:pt>
    <dgm:pt modelId="{3E238BAD-D780-41F5-8E75-E9FFE86A2CA2}" type="parTrans" cxnId="{061CCA67-3341-4EEB-8E82-5D8E7514401D}">
      <dgm:prSet/>
      <dgm:spPr/>
      <dgm:t>
        <a:bodyPr/>
        <a:lstStyle/>
        <a:p>
          <a:endParaRPr lang="en-ID" b="1"/>
        </a:p>
      </dgm:t>
    </dgm:pt>
    <dgm:pt modelId="{D2833F3A-F9D1-452C-A1B7-93BCFD879380}" type="sibTrans" cxnId="{061CCA67-3341-4EEB-8E82-5D8E7514401D}">
      <dgm:prSet/>
      <dgm:spPr/>
      <dgm:t>
        <a:bodyPr/>
        <a:lstStyle/>
        <a:p>
          <a:endParaRPr lang="en-ID" b="1"/>
        </a:p>
      </dgm:t>
    </dgm:pt>
    <dgm:pt modelId="{D0474481-2B38-4C71-9744-3BC7B0E5DE95}" type="pres">
      <dgm:prSet presAssocID="{643C5FB7-3E74-48F6-AF10-3DBF0F37B1F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42966EE-93E8-4191-9BFF-3C7CB66FA8CB}" type="pres">
      <dgm:prSet presAssocID="{643C5FB7-3E74-48F6-AF10-3DBF0F37B1FF}" presName="Name1" presStyleCnt="0"/>
      <dgm:spPr/>
    </dgm:pt>
    <dgm:pt modelId="{89514736-D72D-4A2B-9164-328AC725C3E8}" type="pres">
      <dgm:prSet presAssocID="{643C5FB7-3E74-48F6-AF10-3DBF0F37B1FF}" presName="cycle" presStyleCnt="0"/>
      <dgm:spPr/>
    </dgm:pt>
    <dgm:pt modelId="{5AE65374-C45E-41CC-B31C-DA02D23A09B8}" type="pres">
      <dgm:prSet presAssocID="{643C5FB7-3E74-48F6-AF10-3DBF0F37B1FF}" presName="srcNode" presStyleLbl="node1" presStyleIdx="0" presStyleCnt="5"/>
      <dgm:spPr/>
    </dgm:pt>
    <dgm:pt modelId="{AF2DB656-8245-4C46-ACE4-67AE816DE738}" type="pres">
      <dgm:prSet presAssocID="{643C5FB7-3E74-48F6-AF10-3DBF0F37B1FF}" presName="conn" presStyleLbl="parChTrans1D2" presStyleIdx="0" presStyleCnt="1"/>
      <dgm:spPr/>
      <dgm:t>
        <a:bodyPr/>
        <a:lstStyle/>
        <a:p>
          <a:endParaRPr lang="en-US"/>
        </a:p>
      </dgm:t>
    </dgm:pt>
    <dgm:pt modelId="{FC4E7DBE-1E0A-46CA-9CE6-D9493C41183C}" type="pres">
      <dgm:prSet presAssocID="{643C5FB7-3E74-48F6-AF10-3DBF0F37B1FF}" presName="extraNode" presStyleLbl="node1" presStyleIdx="0" presStyleCnt="5"/>
      <dgm:spPr/>
    </dgm:pt>
    <dgm:pt modelId="{D74C505E-DC68-45C2-82C2-D49696B57841}" type="pres">
      <dgm:prSet presAssocID="{643C5FB7-3E74-48F6-AF10-3DBF0F37B1FF}" presName="dstNode" presStyleLbl="node1" presStyleIdx="0" presStyleCnt="5"/>
      <dgm:spPr/>
    </dgm:pt>
    <dgm:pt modelId="{646A77BF-A38A-473C-BA6B-7AABDDBE648F}" type="pres">
      <dgm:prSet presAssocID="{0F45CAA2-30AA-44DE-97EB-2BCC6E79B38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5A2851-96C3-4D70-ACC9-2F83AEA53177}" type="pres">
      <dgm:prSet presAssocID="{0F45CAA2-30AA-44DE-97EB-2BCC6E79B381}" presName="accent_1" presStyleCnt="0"/>
      <dgm:spPr/>
    </dgm:pt>
    <dgm:pt modelId="{D4DC7579-2D4F-48DB-ADB8-EE958EBB8DB9}" type="pres">
      <dgm:prSet presAssocID="{0F45CAA2-30AA-44DE-97EB-2BCC6E79B381}" presName="accentRepeatNode" presStyleLbl="solidFgAcc1" presStyleIdx="0" presStyleCnt="5"/>
      <dgm:spPr/>
    </dgm:pt>
    <dgm:pt modelId="{2412621A-B103-45C1-9CB9-06A9E03A482C}" type="pres">
      <dgm:prSet presAssocID="{1EE1BADB-DF0A-45F6-BB1F-83E636A74ED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9D96B-0E5A-4F13-8F77-DAC81575A699}" type="pres">
      <dgm:prSet presAssocID="{1EE1BADB-DF0A-45F6-BB1F-83E636A74ED6}" presName="accent_2" presStyleCnt="0"/>
      <dgm:spPr/>
    </dgm:pt>
    <dgm:pt modelId="{2215F3E6-C20F-4C8D-83F0-15A3CCE79BA8}" type="pres">
      <dgm:prSet presAssocID="{1EE1BADB-DF0A-45F6-BB1F-83E636A74ED6}" presName="accentRepeatNode" presStyleLbl="solidFgAcc1" presStyleIdx="1" presStyleCnt="5"/>
      <dgm:spPr/>
    </dgm:pt>
    <dgm:pt modelId="{5C64C453-E551-42C0-810E-A6DD9B0E680E}" type="pres">
      <dgm:prSet presAssocID="{ED85D0D2-AE5A-409C-B500-C61B0695441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3FD9E-9778-495B-83D3-29C05371BF6F}" type="pres">
      <dgm:prSet presAssocID="{ED85D0D2-AE5A-409C-B500-C61B0695441D}" presName="accent_3" presStyleCnt="0"/>
      <dgm:spPr/>
    </dgm:pt>
    <dgm:pt modelId="{DFF554EA-7FDC-4EE7-9B80-D3669F24A24A}" type="pres">
      <dgm:prSet presAssocID="{ED85D0D2-AE5A-409C-B500-C61B0695441D}" presName="accentRepeatNode" presStyleLbl="solidFgAcc1" presStyleIdx="2" presStyleCnt="5" custScaleX="117211" custScaleY="117238" custLinFactNeighborY="14904"/>
      <dgm:spPr/>
    </dgm:pt>
    <dgm:pt modelId="{0695062C-D02A-4016-8296-4A48CFA066CA}" type="pres">
      <dgm:prSet presAssocID="{0ECB527E-4CAD-4994-9F0E-4A43F040D92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2801B-195C-407E-B135-E9D371752A35}" type="pres">
      <dgm:prSet presAssocID="{0ECB527E-4CAD-4994-9F0E-4A43F040D92B}" presName="accent_4" presStyleCnt="0"/>
      <dgm:spPr/>
    </dgm:pt>
    <dgm:pt modelId="{E5A961E3-8DED-4790-B0A3-56A264604B50}" type="pres">
      <dgm:prSet presAssocID="{0ECB527E-4CAD-4994-9F0E-4A43F040D92B}" presName="accentRepeatNode" presStyleLbl="solidFgAcc1" presStyleIdx="3" presStyleCnt="5"/>
      <dgm:spPr/>
    </dgm:pt>
    <dgm:pt modelId="{00AD6040-859C-47CD-BD5E-ADA75681AC6B}" type="pres">
      <dgm:prSet presAssocID="{0B429BB4-08EF-44CA-9FC6-0165ABC7D85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A6B197-2166-4F3D-AC05-76961C908E1D}" type="pres">
      <dgm:prSet presAssocID="{0B429BB4-08EF-44CA-9FC6-0165ABC7D852}" presName="accent_5" presStyleCnt="0"/>
      <dgm:spPr/>
    </dgm:pt>
    <dgm:pt modelId="{9EEE5F46-819F-4E27-A5F5-5506FBC76992}" type="pres">
      <dgm:prSet presAssocID="{0B429BB4-08EF-44CA-9FC6-0165ABC7D852}" presName="accentRepeatNode" presStyleLbl="solidFgAcc1" presStyleIdx="4" presStyleCnt="5"/>
      <dgm:spPr/>
    </dgm:pt>
  </dgm:ptLst>
  <dgm:cxnLst>
    <dgm:cxn modelId="{66ED4FF1-5523-48AF-83E5-9CD22C278620}" srcId="{643C5FB7-3E74-48F6-AF10-3DBF0F37B1FF}" destId="{1EE1BADB-DF0A-45F6-BB1F-83E636A74ED6}" srcOrd="1" destOrd="0" parTransId="{6F7D2FB2-4B98-45CA-B746-0F90E3C870D2}" sibTransId="{66773A8F-D317-4DD9-9334-27D4D2EC2955}"/>
    <dgm:cxn modelId="{5412E4F9-F339-4C5C-9D71-0F4AC1AFE2E0}" srcId="{643C5FB7-3E74-48F6-AF10-3DBF0F37B1FF}" destId="{0ECB527E-4CAD-4994-9F0E-4A43F040D92B}" srcOrd="3" destOrd="0" parTransId="{4C116C09-8F6A-49BB-9A39-12F538ED8E37}" sibTransId="{E35811BD-FEAA-4F3D-9BE8-9D2002AAB1D3}"/>
    <dgm:cxn modelId="{2057A4A6-B909-42F3-A1F8-986C9224FEBE}" type="presOf" srcId="{0ECB527E-4CAD-4994-9F0E-4A43F040D92B}" destId="{0695062C-D02A-4016-8296-4A48CFA066CA}" srcOrd="0" destOrd="0" presId="urn:microsoft.com/office/officeart/2008/layout/VerticalCurvedList"/>
    <dgm:cxn modelId="{061CCA67-3341-4EEB-8E82-5D8E7514401D}" srcId="{643C5FB7-3E74-48F6-AF10-3DBF0F37B1FF}" destId="{0B429BB4-08EF-44CA-9FC6-0165ABC7D852}" srcOrd="4" destOrd="0" parTransId="{3E238BAD-D780-41F5-8E75-E9FFE86A2CA2}" sibTransId="{D2833F3A-F9D1-452C-A1B7-93BCFD879380}"/>
    <dgm:cxn modelId="{B53B3FF2-FBFA-484D-9BB5-223AE16E79CA}" type="presOf" srcId="{0B429BB4-08EF-44CA-9FC6-0165ABC7D852}" destId="{00AD6040-859C-47CD-BD5E-ADA75681AC6B}" srcOrd="0" destOrd="0" presId="urn:microsoft.com/office/officeart/2008/layout/VerticalCurvedList"/>
    <dgm:cxn modelId="{E128C9B4-9609-4C42-AE25-020A167EC74D}" type="presOf" srcId="{19D2F724-6241-48E5-9DD4-0EB35E582F77}" destId="{AF2DB656-8245-4C46-ACE4-67AE816DE738}" srcOrd="0" destOrd="0" presId="urn:microsoft.com/office/officeart/2008/layout/VerticalCurvedList"/>
    <dgm:cxn modelId="{8A0E57DC-389B-47E4-8932-256625FAD752}" type="presOf" srcId="{0F45CAA2-30AA-44DE-97EB-2BCC6E79B381}" destId="{646A77BF-A38A-473C-BA6B-7AABDDBE648F}" srcOrd="0" destOrd="0" presId="urn:microsoft.com/office/officeart/2008/layout/VerticalCurvedList"/>
    <dgm:cxn modelId="{A0275751-AB83-4A1E-9AA0-1DF0CBEC8A6D}" type="presOf" srcId="{ED85D0D2-AE5A-409C-B500-C61B0695441D}" destId="{5C64C453-E551-42C0-810E-A6DD9B0E680E}" srcOrd="0" destOrd="0" presId="urn:microsoft.com/office/officeart/2008/layout/VerticalCurvedList"/>
    <dgm:cxn modelId="{76B0F6CE-FF6A-4A5D-A48E-DFFEE72FC62F}" type="presOf" srcId="{643C5FB7-3E74-48F6-AF10-3DBF0F37B1FF}" destId="{D0474481-2B38-4C71-9744-3BC7B0E5DE95}" srcOrd="0" destOrd="0" presId="urn:microsoft.com/office/officeart/2008/layout/VerticalCurvedList"/>
    <dgm:cxn modelId="{B4787674-29BD-4EEB-A01C-F9FC2FB6D7CA}" srcId="{643C5FB7-3E74-48F6-AF10-3DBF0F37B1FF}" destId="{ED85D0D2-AE5A-409C-B500-C61B0695441D}" srcOrd="2" destOrd="0" parTransId="{88D692A6-5F51-4D01-B2EB-B4D58E976214}" sibTransId="{569A1AD4-FB8E-4B72-8ABE-891D3628430A}"/>
    <dgm:cxn modelId="{58408469-5536-403C-91DF-1C7E1876900F}" type="presOf" srcId="{1EE1BADB-DF0A-45F6-BB1F-83E636A74ED6}" destId="{2412621A-B103-45C1-9CB9-06A9E03A482C}" srcOrd="0" destOrd="0" presId="urn:microsoft.com/office/officeart/2008/layout/VerticalCurvedList"/>
    <dgm:cxn modelId="{13D50801-63C2-4EC8-9B2E-163F68E8457E}" srcId="{643C5FB7-3E74-48F6-AF10-3DBF0F37B1FF}" destId="{0F45CAA2-30AA-44DE-97EB-2BCC6E79B381}" srcOrd="0" destOrd="0" parTransId="{4F2925E0-A780-4390-9A5A-87D1621F2D64}" sibTransId="{19D2F724-6241-48E5-9DD4-0EB35E582F77}"/>
    <dgm:cxn modelId="{DCB05CEF-DF27-444C-A6E8-2FE896BE6FCB}" type="presParOf" srcId="{D0474481-2B38-4C71-9744-3BC7B0E5DE95}" destId="{442966EE-93E8-4191-9BFF-3C7CB66FA8CB}" srcOrd="0" destOrd="0" presId="urn:microsoft.com/office/officeart/2008/layout/VerticalCurvedList"/>
    <dgm:cxn modelId="{145DB684-A69E-4000-BB0A-BBC65ABB685A}" type="presParOf" srcId="{442966EE-93E8-4191-9BFF-3C7CB66FA8CB}" destId="{89514736-D72D-4A2B-9164-328AC725C3E8}" srcOrd="0" destOrd="0" presId="urn:microsoft.com/office/officeart/2008/layout/VerticalCurvedList"/>
    <dgm:cxn modelId="{EF378EE4-0446-482E-9282-C372E59AC322}" type="presParOf" srcId="{89514736-D72D-4A2B-9164-328AC725C3E8}" destId="{5AE65374-C45E-41CC-B31C-DA02D23A09B8}" srcOrd="0" destOrd="0" presId="urn:microsoft.com/office/officeart/2008/layout/VerticalCurvedList"/>
    <dgm:cxn modelId="{F5020B25-63C4-44BE-837F-ACBDB7208DA9}" type="presParOf" srcId="{89514736-D72D-4A2B-9164-328AC725C3E8}" destId="{AF2DB656-8245-4C46-ACE4-67AE816DE738}" srcOrd="1" destOrd="0" presId="urn:microsoft.com/office/officeart/2008/layout/VerticalCurvedList"/>
    <dgm:cxn modelId="{05D9B9AD-0B03-476B-B918-13B05F6BEC2C}" type="presParOf" srcId="{89514736-D72D-4A2B-9164-328AC725C3E8}" destId="{FC4E7DBE-1E0A-46CA-9CE6-D9493C41183C}" srcOrd="2" destOrd="0" presId="urn:microsoft.com/office/officeart/2008/layout/VerticalCurvedList"/>
    <dgm:cxn modelId="{3EFE6E62-0881-41B8-A37A-A3DC78FE5688}" type="presParOf" srcId="{89514736-D72D-4A2B-9164-328AC725C3E8}" destId="{D74C505E-DC68-45C2-82C2-D49696B57841}" srcOrd="3" destOrd="0" presId="urn:microsoft.com/office/officeart/2008/layout/VerticalCurvedList"/>
    <dgm:cxn modelId="{986AC2FE-79E6-4BE5-A6E5-E7DE1073DD0A}" type="presParOf" srcId="{442966EE-93E8-4191-9BFF-3C7CB66FA8CB}" destId="{646A77BF-A38A-473C-BA6B-7AABDDBE648F}" srcOrd="1" destOrd="0" presId="urn:microsoft.com/office/officeart/2008/layout/VerticalCurvedList"/>
    <dgm:cxn modelId="{62844329-F339-4556-9561-54A2CAA20733}" type="presParOf" srcId="{442966EE-93E8-4191-9BFF-3C7CB66FA8CB}" destId="{985A2851-96C3-4D70-ACC9-2F83AEA53177}" srcOrd="2" destOrd="0" presId="urn:microsoft.com/office/officeart/2008/layout/VerticalCurvedList"/>
    <dgm:cxn modelId="{E62CFDC8-C940-4164-942E-110577F0FFAA}" type="presParOf" srcId="{985A2851-96C3-4D70-ACC9-2F83AEA53177}" destId="{D4DC7579-2D4F-48DB-ADB8-EE958EBB8DB9}" srcOrd="0" destOrd="0" presId="urn:microsoft.com/office/officeart/2008/layout/VerticalCurvedList"/>
    <dgm:cxn modelId="{4C989747-603C-4FA3-97E0-155830C0D922}" type="presParOf" srcId="{442966EE-93E8-4191-9BFF-3C7CB66FA8CB}" destId="{2412621A-B103-45C1-9CB9-06A9E03A482C}" srcOrd="3" destOrd="0" presId="urn:microsoft.com/office/officeart/2008/layout/VerticalCurvedList"/>
    <dgm:cxn modelId="{CB892D22-615F-4108-94EF-8AFE1C64FF53}" type="presParOf" srcId="{442966EE-93E8-4191-9BFF-3C7CB66FA8CB}" destId="{D369D96B-0E5A-4F13-8F77-DAC81575A699}" srcOrd="4" destOrd="0" presId="urn:microsoft.com/office/officeart/2008/layout/VerticalCurvedList"/>
    <dgm:cxn modelId="{D80D9135-B74A-4DAC-A40C-E1A6B6197E92}" type="presParOf" srcId="{D369D96B-0E5A-4F13-8F77-DAC81575A699}" destId="{2215F3E6-C20F-4C8D-83F0-15A3CCE79BA8}" srcOrd="0" destOrd="0" presId="urn:microsoft.com/office/officeart/2008/layout/VerticalCurvedList"/>
    <dgm:cxn modelId="{AB07EC3E-ADAA-4213-9991-A672B51D1BB0}" type="presParOf" srcId="{442966EE-93E8-4191-9BFF-3C7CB66FA8CB}" destId="{5C64C453-E551-42C0-810E-A6DD9B0E680E}" srcOrd="5" destOrd="0" presId="urn:microsoft.com/office/officeart/2008/layout/VerticalCurvedList"/>
    <dgm:cxn modelId="{0D922E42-8EE0-4E11-A9B1-63F518537D29}" type="presParOf" srcId="{442966EE-93E8-4191-9BFF-3C7CB66FA8CB}" destId="{BF73FD9E-9778-495B-83D3-29C05371BF6F}" srcOrd="6" destOrd="0" presId="urn:microsoft.com/office/officeart/2008/layout/VerticalCurvedList"/>
    <dgm:cxn modelId="{0079F42B-BDB5-4745-9579-ED3BB251CC59}" type="presParOf" srcId="{BF73FD9E-9778-495B-83D3-29C05371BF6F}" destId="{DFF554EA-7FDC-4EE7-9B80-D3669F24A24A}" srcOrd="0" destOrd="0" presId="urn:microsoft.com/office/officeart/2008/layout/VerticalCurvedList"/>
    <dgm:cxn modelId="{18AAA5BC-3074-49DF-9F27-8B214BE22F5A}" type="presParOf" srcId="{442966EE-93E8-4191-9BFF-3C7CB66FA8CB}" destId="{0695062C-D02A-4016-8296-4A48CFA066CA}" srcOrd="7" destOrd="0" presId="urn:microsoft.com/office/officeart/2008/layout/VerticalCurvedList"/>
    <dgm:cxn modelId="{C7212749-118B-4B7B-84F9-34FD230C56E3}" type="presParOf" srcId="{442966EE-93E8-4191-9BFF-3C7CB66FA8CB}" destId="{DEF2801B-195C-407E-B135-E9D371752A35}" srcOrd="8" destOrd="0" presId="urn:microsoft.com/office/officeart/2008/layout/VerticalCurvedList"/>
    <dgm:cxn modelId="{3B7E70DF-ED19-4951-91D0-E55F107A7B4C}" type="presParOf" srcId="{DEF2801B-195C-407E-B135-E9D371752A35}" destId="{E5A961E3-8DED-4790-B0A3-56A264604B50}" srcOrd="0" destOrd="0" presId="urn:microsoft.com/office/officeart/2008/layout/VerticalCurvedList"/>
    <dgm:cxn modelId="{39687DC4-4E86-406F-AF25-3AF85F63083B}" type="presParOf" srcId="{442966EE-93E8-4191-9BFF-3C7CB66FA8CB}" destId="{00AD6040-859C-47CD-BD5E-ADA75681AC6B}" srcOrd="9" destOrd="0" presId="urn:microsoft.com/office/officeart/2008/layout/VerticalCurvedList"/>
    <dgm:cxn modelId="{54D25805-B54E-45BB-8931-63E185D5121D}" type="presParOf" srcId="{442966EE-93E8-4191-9BFF-3C7CB66FA8CB}" destId="{7AA6B197-2166-4F3D-AC05-76961C908E1D}" srcOrd="10" destOrd="0" presId="urn:microsoft.com/office/officeart/2008/layout/VerticalCurvedList"/>
    <dgm:cxn modelId="{D619901E-CC1F-4709-8E2E-1D8B93D77BD3}" type="presParOf" srcId="{7AA6B197-2166-4F3D-AC05-76961C908E1D}" destId="{9EEE5F46-819F-4E27-A5F5-5506FBC769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3C5FB7-3E74-48F6-AF10-3DBF0F37B1FF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45CAA2-30AA-44DE-97EB-2BCC6E79B381}">
      <dgm:prSet custT="1"/>
      <dgm:spPr/>
      <dgm:t>
        <a:bodyPr/>
        <a:lstStyle/>
        <a:p>
          <a:pPr algn="l" rtl="0"/>
          <a:r>
            <a:rPr lang="en-US" sz="2000" b="1"/>
            <a:t>Menerima dan memastikan Data yang disampaikan oleh Produsen Data memenuhi “Standar Data” dan memiliki “Metadata Baku”;</a:t>
          </a:r>
        </a:p>
      </dgm:t>
    </dgm:pt>
    <dgm:pt modelId="{4F2925E0-A780-4390-9A5A-87D1621F2D64}" type="parTrans" cxnId="{13D50801-63C2-4EC8-9B2E-163F68E8457E}">
      <dgm:prSet/>
      <dgm:spPr/>
      <dgm:t>
        <a:bodyPr/>
        <a:lstStyle/>
        <a:p>
          <a:pPr algn="l"/>
          <a:endParaRPr lang="en-US" sz="2000" b="1"/>
        </a:p>
      </dgm:t>
    </dgm:pt>
    <dgm:pt modelId="{19D2F724-6241-48E5-9DD4-0EB35E582F77}" type="sibTrans" cxnId="{13D50801-63C2-4EC8-9B2E-163F68E8457E}">
      <dgm:prSet/>
      <dgm:spPr/>
      <dgm:t>
        <a:bodyPr/>
        <a:lstStyle/>
        <a:p>
          <a:pPr algn="l"/>
          <a:endParaRPr lang="en-US" sz="2000" b="1"/>
        </a:p>
      </dgm:t>
    </dgm:pt>
    <dgm:pt modelId="{1EE1BADB-DF0A-45F6-BB1F-83E636A74ED6}">
      <dgm:prSet custT="1"/>
      <dgm:spPr/>
      <dgm:t>
        <a:bodyPr/>
        <a:lstStyle/>
        <a:p>
          <a:pPr algn="l" rtl="0"/>
          <a:r>
            <a:rPr lang="en-US" sz="2000" b="1"/>
            <a:t>Memastikan Data yang disampaikan oleh Produsen Data sesuai dengan ketentuan “Interoperabilitas Data”;</a:t>
          </a:r>
        </a:p>
      </dgm:t>
    </dgm:pt>
    <dgm:pt modelId="{6F7D2FB2-4B98-45CA-B746-0F90E3C870D2}" type="parTrans" cxnId="{66ED4FF1-5523-48AF-83E5-9CD22C278620}">
      <dgm:prSet/>
      <dgm:spPr/>
      <dgm:t>
        <a:bodyPr/>
        <a:lstStyle/>
        <a:p>
          <a:pPr algn="l"/>
          <a:endParaRPr lang="en-US" sz="2000" b="1"/>
        </a:p>
      </dgm:t>
    </dgm:pt>
    <dgm:pt modelId="{66773A8F-D317-4DD9-9334-27D4D2EC2955}" type="sibTrans" cxnId="{66ED4FF1-5523-48AF-83E5-9CD22C278620}">
      <dgm:prSet/>
      <dgm:spPr/>
      <dgm:t>
        <a:bodyPr/>
        <a:lstStyle/>
        <a:p>
          <a:pPr algn="l"/>
          <a:endParaRPr lang="en-US" sz="2000" b="1"/>
        </a:p>
      </dgm:t>
    </dgm:pt>
    <dgm:pt modelId="{ED85D0D2-AE5A-409C-B500-C61B0695441D}">
      <dgm:prSet custT="1"/>
      <dgm:spPr/>
      <dgm:t>
        <a:bodyPr/>
        <a:lstStyle/>
        <a:p>
          <a:pPr algn="l" rtl="0"/>
          <a:r>
            <a:rPr lang="it-IT" sz="2000" b="1"/>
            <a:t>Menyebarluaskan Data dan Metadata di Portal Satu </a:t>
          </a:r>
          <a:r>
            <a:rPr lang="en-ID" sz="2000" b="1"/>
            <a:t>Data; </a:t>
          </a:r>
          <a:endParaRPr lang="en-US" sz="2000" b="1"/>
        </a:p>
      </dgm:t>
    </dgm:pt>
    <dgm:pt modelId="{88D692A6-5F51-4D01-B2EB-B4D58E976214}" type="parTrans" cxnId="{B4787674-29BD-4EEB-A01C-F9FC2FB6D7CA}">
      <dgm:prSet/>
      <dgm:spPr/>
      <dgm:t>
        <a:bodyPr/>
        <a:lstStyle/>
        <a:p>
          <a:pPr algn="l"/>
          <a:endParaRPr lang="en-US" sz="2000" b="1"/>
        </a:p>
      </dgm:t>
    </dgm:pt>
    <dgm:pt modelId="{569A1AD4-FB8E-4B72-8ABE-891D3628430A}" type="sibTrans" cxnId="{B4787674-29BD-4EEB-A01C-F9FC2FB6D7CA}">
      <dgm:prSet/>
      <dgm:spPr/>
      <dgm:t>
        <a:bodyPr/>
        <a:lstStyle/>
        <a:p>
          <a:pPr algn="l"/>
          <a:endParaRPr lang="en-US" sz="2000" b="1"/>
        </a:p>
      </dgm:t>
    </dgm:pt>
    <dgm:pt modelId="{0ECB527E-4CAD-4994-9F0E-4A43F040D92B}">
      <dgm:prSet custT="1"/>
      <dgm:spPr/>
      <dgm:t>
        <a:bodyPr/>
        <a:lstStyle/>
        <a:p>
          <a:pPr algn="l" rtl="0"/>
          <a:r>
            <a:rPr lang="en-ID" sz="2000" b="1"/>
            <a:t>Membantu Pembina Data dalam membina Produsen Data; </a:t>
          </a:r>
          <a:endParaRPr lang="en-US" sz="2000" b="1"/>
        </a:p>
      </dgm:t>
    </dgm:pt>
    <dgm:pt modelId="{4C116C09-8F6A-49BB-9A39-12F538ED8E37}" type="parTrans" cxnId="{5412E4F9-F339-4C5C-9D71-0F4AC1AFE2E0}">
      <dgm:prSet/>
      <dgm:spPr/>
      <dgm:t>
        <a:bodyPr/>
        <a:lstStyle/>
        <a:p>
          <a:endParaRPr lang="en-ID" b="1"/>
        </a:p>
      </dgm:t>
    </dgm:pt>
    <dgm:pt modelId="{E35811BD-FEAA-4F3D-9BE8-9D2002AAB1D3}" type="sibTrans" cxnId="{5412E4F9-F339-4C5C-9D71-0F4AC1AFE2E0}">
      <dgm:prSet/>
      <dgm:spPr/>
      <dgm:t>
        <a:bodyPr/>
        <a:lstStyle/>
        <a:p>
          <a:endParaRPr lang="en-ID" b="1"/>
        </a:p>
      </dgm:t>
    </dgm:pt>
    <dgm:pt modelId="{0B429BB4-08EF-44CA-9FC6-0165ABC7D852}">
      <dgm:prSet custT="1"/>
      <dgm:spPr/>
      <dgm:t>
        <a:bodyPr/>
        <a:lstStyle/>
        <a:p>
          <a:r>
            <a:rPr lang="en-ID" sz="2000" b="1"/>
            <a:t>Berpartisipasi dalam Forum Satu Data. </a:t>
          </a:r>
        </a:p>
      </dgm:t>
    </dgm:pt>
    <dgm:pt modelId="{3E238BAD-D780-41F5-8E75-E9FFE86A2CA2}" type="parTrans" cxnId="{061CCA67-3341-4EEB-8E82-5D8E7514401D}">
      <dgm:prSet/>
      <dgm:spPr/>
      <dgm:t>
        <a:bodyPr/>
        <a:lstStyle/>
        <a:p>
          <a:endParaRPr lang="en-ID" b="1"/>
        </a:p>
      </dgm:t>
    </dgm:pt>
    <dgm:pt modelId="{D2833F3A-F9D1-452C-A1B7-93BCFD879380}" type="sibTrans" cxnId="{061CCA67-3341-4EEB-8E82-5D8E7514401D}">
      <dgm:prSet/>
      <dgm:spPr/>
      <dgm:t>
        <a:bodyPr/>
        <a:lstStyle/>
        <a:p>
          <a:endParaRPr lang="en-ID" b="1"/>
        </a:p>
      </dgm:t>
    </dgm:pt>
    <dgm:pt modelId="{D0474481-2B38-4C71-9744-3BC7B0E5DE95}" type="pres">
      <dgm:prSet presAssocID="{643C5FB7-3E74-48F6-AF10-3DBF0F37B1F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42966EE-93E8-4191-9BFF-3C7CB66FA8CB}" type="pres">
      <dgm:prSet presAssocID="{643C5FB7-3E74-48F6-AF10-3DBF0F37B1FF}" presName="Name1" presStyleCnt="0"/>
      <dgm:spPr/>
    </dgm:pt>
    <dgm:pt modelId="{89514736-D72D-4A2B-9164-328AC725C3E8}" type="pres">
      <dgm:prSet presAssocID="{643C5FB7-3E74-48F6-AF10-3DBF0F37B1FF}" presName="cycle" presStyleCnt="0"/>
      <dgm:spPr/>
    </dgm:pt>
    <dgm:pt modelId="{5AE65374-C45E-41CC-B31C-DA02D23A09B8}" type="pres">
      <dgm:prSet presAssocID="{643C5FB7-3E74-48F6-AF10-3DBF0F37B1FF}" presName="srcNode" presStyleLbl="node1" presStyleIdx="0" presStyleCnt="5"/>
      <dgm:spPr/>
    </dgm:pt>
    <dgm:pt modelId="{AF2DB656-8245-4C46-ACE4-67AE816DE738}" type="pres">
      <dgm:prSet presAssocID="{643C5FB7-3E74-48F6-AF10-3DBF0F37B1FF}" presName="conn" presStyleLbl="parChTrans1D2" presStyleIdx="0" presStyleCnt="1"/>
      <dgm:spPr/>
      <dgm:t>
        <a:bodyPr/>
        <a:lstStyle/>
        <a:p>
          <a:endParaRPr lang="en-US"/>
        </a:p>
      </dgm:t>
    </dgm:pt>
    <dgm:pt modelId="{FC4E7DBE-1E0A-46CA-9CE6-D9493C41183C}" type="pres">
      <dgm:prSet presAssocID="{643C5FB7-3E74-48F6-AF10-3DBF0F37B1FF}" presName="extraNode" presStyleLbl="node1" presStyleIdx="0" presStyleCnt="5"/>
      <dgm:spPr/>
    </dgm:pt>
    <dgm:pt modelId="{D74C505E-DC68-45C2-82C2-D49696B57841}" type="pres">
      <dgm:prSet presAssocID="{643C5FB7-3E74-48F6-AF10-3DBF0F37B1FF}" presName="dstNode" presStyleLbl="node1" presStyleIdx="0" presStyleCnt="5"/>
      <dgm:spPr/>
    </dgm:pt>
    <dgm:pt modelId="{646A77BF-A38A-473C-BA6B-7AABDDBE648F}" type="pres">
      <dgm:prSet presAssocID="{0F45CAA2-30AA-44DE-97EB-2BCC6E79B38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5A2851-96C3-4D70-ACC9-2F83AEA53177}" type="pres">
      <dgm:prSet presAssocID="{0F45CAA2-30AA-44DE-97EB-2BCC6E79B381}" presName="accent_1" presStyleCnt="0"/>
      <dgm:spPr/>
    </dgm:pt>
    <dgm:pt modelId="{D4DC7579-2D4F-48DB-ADB8-EE958EBB8DB9}" type="pres">
      <dgm:prSet presAssocID="{0F45CAA2-30AA-44DE-97EB-2BCC6E79B381}" presName="accentRepeatNode" presStyleLbl="solidFgAcc1" presStyleIdx="0" presStyleCnt="5"/>
      <dgm:spPr/>
    </dgm:pt>
    <dgm:pt modelId="{2412621A-B103-45C1-9CB9-06A9E03A482C}" type="pres">
      <dgm:prSet presAssocID="{1EE1BADB-DF0A-45F6-BB1F-83E636A74ED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9D96B-0E5A-4F13-8F77-DAC81575A699}" type="pres">
      <dgm:prSet presAssocID="{1EE1BADB-DF0A-45F6-BB1F-83E636A74ED6}" presName="accent_2" presStyleCnt="0"/>
      <dgm:spPr/>
    </dgm:pt>
    <dgm:pt modelId="{2215F3E6-C20F-4C8D-83F0-15A3CCE79BA8}" type="pres">
      <dgm:prSet presAssocID="{1EE1BADB-DF0A-45F6-BB1F-83E636A74ED6}" presName="accentRepeatNode" presStyleLbl="solidFgAcc1" presStyleIdx="1" presStyleCnt="5"/>
      <dgm:spPr/>
    </dgm:pt>
    <dgm:pt modelId="{5C64C453-E551-42C0-810E-A6DD9B0E680E}" type="pres">
      <dgm:prSet presAssocID="{ED85D0D2-AE5A-409C-B500-C61B0695441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3FD9E-9778-495B-83D3-29C05371BF6F}" type="pres">
      <dgm:prSet presAssocID="{ED85D0D2-AE5A-409C-B500-C61B0695441D}" presName="accent_3" presStyleCnt="0"/>
      <dgm:spPr/>
    </dgm:pt>
    <dgm:pt modelId="{DFF554EA-7FDC-4EE7-9B80-D3669F24A24A}" type="pres">
      <dgm:prSet presAssocID="{ED85D0D2-AE5A-409C-B500-C61B0695441D}" presName="accentRepeatNode" presStyleLbl="solidFgAcc1" presStyleIdx="2" presStyleCnt="5" custScaleX="117211" custScaleY="117238" custLinFactNeighborY="14904"/>
      <dgm:spPr/>
    </dgm:pt>
    <dgm:pt modelId="{0695062C-D02A-4016-8296-4A48CFA066CA}" type="pres">
      <dgm:prSet presAssocID="{0ECB527E-4CAD-4994-9F0E-4A43F040D92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2801B-195C-407E-B135-E9D371752A35}" type="pres">
      <dgm:prSet presAssocID="{0ECB527E-4CAD-4994-9F0E-4A43F040D92B}" presName="accent_4" presStyleCnt="0"/>
      <dgm:spPr/>
    </dgm:pt>
    <dgm:pt modelId="{E5A961E3-8DED-4790-B0A3-56A264604B50}" type="pres">
      <dgm:prSet presAssocID="{0ECB527E-4CAD-4994-9F0E-4A43F040D92B}" presName="accentRepeatNode" presStyleLbl="solidFgAcc1" presStyleIdx="3" presStyleCnt="5"/>
      <dgm:spPr/>
    </dgm:pt>
    <dgm:pt modelId="{00AD6040-859C-47CD-BD5E-ADA75681AC6B}" type="pres">
      <dgm:prSet presAssocID="{0B429BB4-08EF-44CA-9FC6-0165ABC7D85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A6B197-2166-4F3D-AC05-76961C908E1D}" type="pres">
      <dgm:prSet presAssocID="{0B429BB4-08EF-44CA-9FC6-0165ABC7D852}" presName="accent_5" presStyleCnt="0"/>
      <dgm:spPr/>
    </dgm:pt>
    <dgm:pt modelId="{9EEE5F46-819F-4E27-A5F5-5506FBC76992}" type="pres">
      <dgm:prSet presAssocID="{0B429BB4-08EF-44CA-9FC6-0165ABC7D852}" presName="accentRepeatNode" presStyleLbl="solidFgAcc1" presStyleIdx="4" presStyleCnt="5"/>
      <dgm:spPr/>
    </dgm:pt>
  </dgm:ptLst>
  <dgm:cxnLst>
    <dgm:cxn modelId="{66ED4FF1-5523-48AF-83E5-9CD22C278620}" srcId="{643C5FB7-3E74-48F6-AF10-3DBF0F37B1FF}" destId="{1EE1BADB-DF0A-45F6-BB1F-83E636A74ED6}" srcOrd="1" destOrd="0" parTransId="{6F7D2FB2-4B98-45CA-B746-0F90E3C870D2}" sibTransId="{66773A8F-D317-4DD9-9334-27D4D2EC2955}"/>
    <dgm:cxn modelId="{DB02648D-4F5D-45D5-A936-D8E4C02AA0C9}" type="presOf" srcId="{ED85D0D2-AE5A-409C-B500-C61B0695441D}" destId="{5C64C453-E551-42C0-810E-A6DD9B0E680E}" srcOrd="0" destOrd="0" presId="urn:microsoft.com/office/officeart/2008/layout/VerticalCurvedList"/>
    <dgm:cxn modelId="{0E563207-1400-4B6D-AD5C-8A8AA25B74A3}" type="presOf" srcId="{19D2F724-6241-48E5-9DD4-0EB35E582F77}" destId="{AF2DB656-8245-4C46-ACE4-67AE816DE738}" srcOrd="0" destOrd="0" presId="urn:microsoft.com/office/officeart/2008/layout/VerticalCurvedList"/>
    <dgm:cxn modelId="{5412E4F9-F339-4C5C-9D71-0F4AC1AFE2E0}" srcId="{643C5FB7-3E74-48F6-AF10-3DBF0F37B1FF}" destId="{0ECB527E-4CAD-4994-9F0E-4A43F040D92B}" srcOrd="3" destOrd="0" parTransId="{4C116C09-8F6A-49BB-9A39-12F538ED8E37}" sibTransId="{E35811BD-FEAA-4F3D-9BE8-9D2002AAB1D3}"/>
    <dgm:cxn modelId="{B0BE79D6-A040-40AF-A8CC-F993BDBFA245}" type="presOf" srcId="{1EE1BADB-DF0A-45F6-BB1F-83E636A74ED6}" destId="{2412621A-B103-45C1-9CB9-06A9E03A482C}" srcOrd="0" destOrd="0" presId="urn:microsoft.com/office/officeart/2008/layout/VerticalCurvedList"/>
    <dgm:cxn modelId="{061CCA67-3341-4EEB-8E82-5D8E7514401D}" srcId="{643C5FB7-3E74-48F6-AF10-3DBF0F37B1FF}" destId="{0B429BB4-08EF-44CA-9FC6-0165ABC7D852}" srcOrd="4" destOrd="0" parTransId="{3E238BAD-D780-41F5-8E75-E9FFE86A2CA2}" sibTransId="{D2833F3A-F9D1-452C-A1B7-93BCFD879380}"/>
    <dgm:cxn modelId="{0903E9D3-21F8-4064-B323-BA9539DE729D}" type="presOf" srcId="{643C5FB7-3E74-48F6-AF10-3DBF0F37B1FF}" destId="{D0474481-2B38-4C71-9744-3BC7B0E5DE95}" srcOrd="0" destOrd="0" presId="urn:microsoft.com/office/officeart/2008/layout/VerticalCurvedList"/>
    <dgm:cxn modelId="{A67817C8-DB53-4D00-A398-60F8D5580E47}" type="presOf" srcId="{0F45CAA2-30AA-44DE-97EB-2BCC6E79B381}" destId="{646A77BF-A38A-473C-BA6B-7AABDDBE648F}" srcOrd="0" destOrd="0" presId="urn:microsoft.com/office/officeart/2008/layout/VerticalCurvedList"/>
    <dgm:cxn modelId="{B4787674-29BD-4EEB-A01C-F9FC2FB6D7CA}" srcId="{643C5FB7-3E74-48F6-AF10-3DBF0F37B1FF}" destId="{ED85D0D2-AE5A-409C-B500-C61B0695441D}" srcOrd="2" destOrd="0" parTransId="{88D692A6-5F51-4D01-B2EB-B4D58E976214}" sibTransId="{569A1AD4-FB8E-4B72-8ABE-891D3628430A}"/>
    <dgm:cxn modelId="{6713079B-15B2-4AA0-8990-32944F519D6E}" type="presOf" srcId="{0ECB527E-4CAD-4994-9F0E-4A43F040D92B}" destId="{0695062C-D02A-4016-8296-4A48CFA066CA}" srcOrd="0" destOrd="0" presId="urn:microsoft.com/office/officeart/2008/layout/VerticalCurvedList"/>
    <dgm:cxn modelId="{DD4E73DB-7630-4FA4-A1F6-873F35D7F959}" type="presOf" srcId="{0B429BB4-08EF-44CA-9FC6-0165ABC7D852}" destId="{00AD6040-859C-47CD-BD5E-ADA75681AC6B}" srcOrd="0" destOrd="0" presId="urn:microsoft.com/office/officeart/2008/layout/VerticalCurvedList"/>
    <dgm:cxn modelId="{13D50801-63C2-4EC8-9B2E-163F68E8457E}" srcId="{643C5FB7-3E74-48F6-AF10-3DBF0F37B1FF}" destId="{0F45CAA2-30AA-44DE-97EB-2BCC6E79B381}" srcOrd="0" destOrd="0" parTransId="{4F2925E0-A780-4390-9A5A-87D1621F2D64}" sibTransId="{19D2F724-6241-48E5-9DD4-0EB35E582F77}"/>
    <dgm:cxn modelId="{2FF313DA-08C0-4231-90FB-685CD2B15055}" type="presParOf" srcId="{D0474481-2B38-4C71-9744-3BC7B0E5DE95}" destId="{442966EE-93E8-4191-9BFF-3C7CB66FA8CB}" srcOrd="0" destOrd="0" presId="urn:microsoft.com/office/officeart/2008/layout/VerticalCurvedList"/>
    <dgm:cxn modelId="{4087125C-226E-4274-AAC0-D23315776CFB}" type="presParOf" srcId="{442966EE-93E8-4191-9BFF-3C7CB66FA8CB}" destId="{89514736-D72D-4A2B-9164-328AC725C3E8}" srcOrd="0" destOrd="0" presId="urn:microsoft.com/office/officeart/2008/layout/VerticalCurvedList"/>
    <dgm:cxn modelId="{2357A1D5-2F8A-4B6E-87B4-32EBEB407A93}" type="presParOf" srcId="{89514736-D72D-4A2B-9164-328AC725C3E8}" destId="{5AE65374-C45E-41CC-B31C-DA02D23A09B8}" srcOrd="0" destOrd="0" presId="urn:microsoft.com/office/officeart/2008/layout/VerticalCurvedList"/>
    <dgm:cxn modelId="{AF59D255-DA9F-4A01-9B04-922B0C71F552}" type="presParOf" srcId="{89514736-D72D-4A2B-9164-328AC725C3E8}" destId="{AF2DB656-8245-4C46-ACE4-67AE816DE738}" srcOrd="1" destOrd="0" presId="urn:microsoft.com/office/officeart/2008/layout/VerticalCurvedList"/>
    <dgm:cxn modelId="{43032FD9-B9A4-43E9-9826-BCC10E145511}" type="presParOf" srcId="{89514736-D72D-4A2B-9164-328AC725C3E8}" destId="{FC4E7DBE-1E0A-46CA-9CE6-D9493C41183C}" srcOrd="2" destOrd="0" presId="urn:microsoft.com/office/officeart/2008/layout/VerticalCurvedList"/>
    <dgm:cxn modelId="{FBEB15F2-BEFA-4C78-83DB-7097482C924C}" type="presParOf" srcId="{89514736-D72D-4A2B-9164-328AC725C3E8}" destId="{D74C505E-DC68-45C2-82C2-D49696B57841}" srcOrd="3" destOrd="0" presId="urn:microsoft.com/office/officeart/2008/layout/VerticalCurvedList"/>
    <dgm:cxn modelId="{0DAD4A4D-E3E1-4CFF-8435-9565BCA8FC02}" type="presParOf" srcId="{442966EE-93E8-4191-9BFF-3C7CB66FA8CB}" destId="{646A77BF-A38A-473C-BA6B-7AABDDBE648F}" srcOrd="1" destOrd="0" presId="urn:microsoft.com/office/officeart/2008/layout/VerticalCurvedList"/>
    <dgm:cxn modelId="{6942029D-A8A1-41BF-AEF3-E014BD127642}" type="presParOf" srcId="{442966EE-93E8-4191-9BFF-3C7CB66FA8CB}" destId="{985A2851-96C3-4D70-ACC9-2F83AEA53177}" srcOrd="2" destOrd="0" presId="urn:microsoft.com/office/officeart/2008/layout/VerticalCurvedList"/>
    <dgm:cxn modelId="{6E63ADF5-F76C-4E08-B6F6-269B937A56C6}" type="presParOf" srcId="{985A2851-96C3-4D70-ACC9-2F83AEA53177}" destId="{D4DC7579-2D4F-48DB-ADB8-EE958EBB8DB9}" srcOrd="0" destOrd="0" presId="urn:microsoft.com/office/officeart/2008/layout/VerticalCurvedList"/>
    <dgm:cxn modelId="{1A0F2ED6-4EB8-4563-A69F-40DB902C923D}" type="presParOf" srcId="{442966EE-93E8-4191-9BFF-3C7CB66FA8CB}" destId="{2412621A-B103-45C1-9CB9-06A9E03A482C}" srcOrd="3" destOrd="0" presId="urn:microsoft.com/office/officeart/2008/layout/VerticalCurvedList"/>
    <dgm:cxn modelId="{E5A739C7-98FD-48C7-8C9F-70CFE8673541}" type="presParOf" srcId="{442966EE-93E8-4191-9BFF-3C7CB66FA8CB}" destId="{D369D96B-0E5A-4F13-8F77-DAC81575A699}" srcOrd="4" destOrd="0" presId="urn:microsoft.com/office/officeart/2008/layout/VerticalCurvedList"/>
    <dgm:cxn modelId="{F3C3378A-9FDF-430C-A7EF-880347EEE7BF}" type="presParOf" srcId="{D369D96B-0E5A-4F13-8F77-DAC81575A699}" destId="{2215F3E6-C20F-4C8D-83F0-15A3CCE79BA8}" srcOrd="0" destOrd="0" presId="urn:microsoft.com/office/officeart/2008/layout/VerticalCurvedList"/>
    <dgm:cxn modelId="{7DB56D65-0392-40FC-B75E-314334186299}" type="presParOf" srcId="{442966EE-93E8-4191-9BFF-3C7CB66FA8CB}" destId="{5C64C453-E551-42C0-810E-A6DD9B0E680E}" srcOrd="5" destOrd="0" presId="urn:microsoft.com/office/officeart/2008/layout/VerticalCurvedList"/>
    <dgm:cxn modelId="{C2779A9A-0B37-4E29-B8EE-84D32EFF40D2}" type="presParOf" srcId="{442966EE-93E8-4191-9BFF-3C7CB66FA8CB}" destId="{BF73FD9E-9778-495B-83D3-29C05371BF6F}" srcOrd="6" destOrd="0" presId="urn:microsoft.com/office/officeart/2008/layout/VerticalCurvedList"/>
    <dgm:cxn modelId="{F064EB4B-6FED-4290-95CF-A05E66E1553E}" type="presParOf" srcId="{BF73FD9E-9778-495B-83D3-29C05371BF6F}" destId="{DFF554EA-7FDC-4EE7-9B80-D3669F24A24A}" srcOrd="0" destOrd="0" presId="urn:microsoft.com/office/officeart/2008/layout/VerticalCurvedList"/>
    <dgm:cxn modelId="{3155C55D-C832-4B49-9979-37EB55300CA6}" type="presParOf" srcId="{442966EE-93E8-4191-9BFF-3C7CB66FA8CB}" destId="{0695062C-D02A-4016-8296-4A48CFA066CA}" srcOrd="7" destOrd="0" presId="urn:microsoft.com/office/officeart/2008/layout/VerticalCurvedList"/>
    <dgm:cxn modelId="{E11E0B3E-B686-414B-B04D-7DC9FCC6E6C2}" type="presParOf" srcId="{442966EE-93E8-4191-9BFF-3C7CB66FA8CB}" destId="{DEF2801B-195C-407E-B135-E9D371752A35}" srcOrd="8" destOrd="0" presId="urn:microsoft.com/office/officeart/2008/layout/VerticalCurvedList"/>
    <dgm:cxn modelId="{0A716AA6-140E-44DB-8458-1A66B8305662}" type="presParOf" srcId="{DEF2801B-195C-407E-B135-E9D371752A35}" destId="{E5A961E3-8DED-4790-B0A3-56A264604B50}" srcOrd="0" destOrd="0" presId="urn:microsoft.com/office/officeart/2008/layout/VerticalCurvedList"/>
    <dgm:cxn modelId="{CD4EFC3E-9965-4F1F-8240-A4D372A69CB1}" type="presParOf" srcId="{442966EE-93E8-4191-9BFF-3C7CB66FA8CB}" destId="{00AD6040-859C-47CD-BD5E-ADA75681AC6B}" srcOrd="9" destOrd="0" presId="urn:microsoft.com/office/officeart/2008/layout/VerticalCurvedList"/>
    <dgm:cxn modelId="{836E78D7-67BC-4BA5-810B-79E59C4EDE3B}" type="presParOf" srcId="{442966EE-93E8-4191-9BFF-3C7CB66FA8CB}" destId="{7AA6B197-2166-4F3D-AC05-76961C908E1D}" srcOrd="10" destOrd="0" presId="urn:microsoft.com/office/officeart/2008/layout/VerticalCurvedList"/>
    <dgm:cxn modelId="{C9051AF8-ADEC-4D58-B8B0-325475E99D29}" type="presParOf" srcId="{7AA6B197-2166-4F3D-AC05-76961C908E1D}" destId="{9EEE5F46-819F-4E27-A5F5-5506FBC769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006010-2889-46A9-B409-AA149819F73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F85B8677-3E14-4EF6-9942-4B7D1B12E9AF}">
      <dgm:prSet/>
      <dgm:spPr/>
      <dgm:t>
        <a:bodyPr/>
        <a:lstStyle/>
        <a:p>
          <a:r>
            <a:rPr lang="en-ID" u="none" dirty="0"/>
            <a:t>PENDAHULUAN</a:t>
          </a:r>
          <a:endParaRPr lang="en-US" u="none" dirty="0"/>
        </a:p>
      </dgm:t>
    </dgm:pt>
    <dgm:pt modelId="{11828B8B-B54D-44AE-8F89-53F28F3947AF}" type="parTrans" cxnId="{8ED4D529-D0AC-4260-AAFD-FC80ADF54DE9}">
      <dgm:prSet/>
      <dgm:spPr/>
      <dgm:t>
        <a:bodyPr/>
        <a:lstStyle/>
        <a:p>
          <a:endParaRPr lang="en-ID"/>
        </a:p>
      </dgm:t>
    </dgm:pt>
    <dgm:pt modelId="{6374A575-20AB-481A-98A2-3B272C85FC3F}" type="sibTrans" cxnId="{8ED4D529-D0AC-4260-AAFD-FC80ADF54DE9}">
      <dgm:prSet/>
      <dgm:spPr/>
      <dgm:t>
        <a:bodyPr/>
        <a:lstStyle/>
        <a:p>
          <a:endParaRPr lang="en-ID"/>
        </a:p>
      </dgm:t>
    </dgm:pt>
    <dgm:pt modelId="{01526621-4209-4146-A078-9178ED27A4B0}">
      <dgm:prSet/>
      <dgm:spPr/>
      <dgm:t>
        <a:bodyPr/>
        <a:lstStyle/>
        <a:p>
          <a:r>
            <a:rPr lang="en-ID" u="none" dirty="0"/>
            <a:t>KONSEP-KONSEP KEGIATAN STATISTIK</a:t>
          </a:r>
          <a:endParaRPr lang="en-US" u="none" dirty="0"/>
        </a:p>
      </dgm:t>
    </dgm:pt>
    <dgm:pt modelId="{BEA8700E-1C59-47E9-9296-60F3B9D4BC79}" type="parTrans" cxnId="{EEC282A3-130E-4BBF-AA60-58ADD361D663}">
      <dgm:prSet/>
      <dgm:spPr/>
      <dgm:t>
        <a:bodyPr/>
        <a:lstStyle/>
        <a:p>
          <a:endParaRPr lang="en-ID"/>
        </a:p>
      </dgm:t>
    </dgm:pt>
    <dgm:pt modelId="{6453A5D6-08F6-462E-9043-220A3634DE88}" type="sibTrans" cxnId="{EEC282A3-130E-4BBF-AA60-58ADD361D663}">
      <dgm:prSet/>
      <dgm:spPr/>
      <dgm:t>
        <a:bodyPr/>
        <a:lstStyle/>
        <a:p>
          <a:endParaRPr lang="en-ID"/>
        </a:p>
      </dgm:t>
    </dgm:pt>
    <dgm:pt modelId="{FD7B439E-808E-4D62-B684-A3E9A5F22000}">
      <dgm:prSet/>
      <dgm:spPr/>
      <dgm:t>
        <a:bodyPr/>
        <a:lstStyle/>
        <a:p>
          <a:r>
            <a:rPr lang="en-ID" u="none" dirty="0"/>
            <a:t>TATA LAKSANA STATISTIK SEKTORAL</a:t>
          </a:r>
          <a:endParaRPr lang="en-US" u="none" dirty="0"/>
        </a:p>
      </dgm:t>
    </dgm:pt>
    <dgm:pt modelId="{C36DE07F-BCE7-49BF-8468-193513D03E0D}" type="parTrans" cxnId="{2D28C4D5-251E-4F6C-AB2F-93FDEFFFAADD}">
      <dgm:prSet/>
      <dgm:spPr/>
      <dgm:t>
        <a:bodyPr/>
        <a:lstStyle/>
        <a:p>
          <a:endParaRPr lang="en-ID"/>
        </a:p>
      </dgm:t>
    </dgm:pt>
    <dgm:pt modelId="{3B7A9A6C-2DC0-4062-B50E-B7950F794091}" type="sibTrans" cxnId="{2D28C4D5-251E-4F6C-AB2F-93FDEFFFAADD}">
      <dgm:prSet/>
      <dgm:spPr/>
      <dgm:t>
        <a:bodyPr/>
        <a:lstStyle/>
        <a:p>
          <a:endParaRPr lang="en-ID"/>
        </a:p>
      </dgm:t>
    </dgm:pt>
    <dgm:pt modelId="{92465D10-C2DD-4146-A325-8FD9E82C8D92}">
      <dgm:prSet/>
      <dgm:spPr/>
      <dgm:t>
        <a:bodyPr/>
        <a:lstStyle/>
        <a:p>
          <a:r>
            <a:rPr lang="en-ID" u="none" dirty="0"/>
            <a:t>SATU DATA INDONESIA (SDI)	</a:t>
          </a:r>
          <a:endParaRPr lang="en-US" u="none" dirty="0"/>
        </a:p>
      </dgm:t>
    </dgm:pt>
    <dgm:pt modelId="{8A2714A6-61A6-4719-8CE2-3AE5FBF8ADC0}" type="parTrans" cxnId="{C4569716-B78F-419C-B0B8-0189BA5BC63E}">
      <dgm:prSet/>
      <dgm:spPr/>
      <dgm:t>
        <a:bodyPr/>
        <a:lstStyle/>
        <a:p>
          <a:endParaRPr lang="en-ID"/>
        </a:p>
      </dgm:t>
    </dgm:pt>
    <dgm:pt modelId="{DD3E93F4-0F99-47AF-8CCC-DB2034D41D00}" type="sibTrans" cxnId="{C4569716-B78F-419C-B0B8-0189BA5BC63E}">
      <dgm:prSet/>
      <dgm:spPr/>
      <dgm:t>
        <a:bodyPr/>
        <a:lstStyle/>
        <a:p>
          <a:endParaRPr lang="en-ID"/>
        </a:p>
      </dgm:t>
    </dgm:pt>
    <dgm:pt modelId="{C793E1CB-2DB8-4F90-AAAC-D5F36529A63C}">
      <dgm:prSet/>
      <dgm:spPr/>
      <dgm:t>
        <a:bodyPr/>
        <a:lstStyle/>
        <a:p>
          <a:r>
            <a:rPr lang="en-ID" u="none"/>
            <a:t>SISTEM STATISTIK NASIONAL (SSN)</a:t>
          </a:r>
          <a:endParaRPr lang="en-US" u="none" dirty="0"/>
        </a:p>
      </dgm:t>
    </dgm:pt>
    <dgm:pt modelId="{5EF1F8E7-F3C3-4BED-9400-3F48DDB311A5}" type="parTrans" cxnId="{36F89F87-2ED4-4CB6-A30F-07669B7DFB67}">
      <dgm:prSet/>
      <dgm:spPr/>
      <dgm:t>
        <a:bodyPr/>
        <a:lstStyle/>
        <a:p>
          <a:endParaRPr lang="en-ID"/>
        </a:p>
      </dgm:t>
    </dgm:pt>
    <dgm:pt modelId="{7A58D8BB-0D78-4D23-BF62-164DFD4A9A08}" type="sibTrans" cxnId="{36F89F87-2ED4-4CB6-A30F-07669B7DFB67}">
      <dgm:prSet/>
      <dgm:spPr/>
      <dgm:t>
        <a:bodyPr/>
        <a:lstStyle/>
        <a:p>
          <a:endParaRPr lang="en-ID"/>
        </a:p>
      </dgm:t>
    </dgm:pt>
    <dgm:pt modelId="{339611D7-5724-4826-86E2-F02ECCE47084}" type="pres">
      <dgm:prSet presAssocID="{9A006010-2889-46A9-B409-AA149819F7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3531C20-ACB9-4DB3-8EE7-D5A8807A2A8B}" type="pres">
      <dgm:prSet presAssocID="{9A006010-2889-46A9-B409-AA149819F73A}" presName="Name1" presStyleCnt="0"/>
      <dgm:spPr/>
    </dgm:pt>
    <dgm:pt modelId="{B4A52D73-63A3-4474-9E21-8F56FC8670A4}" type="pres">
      <dgm:prSet presAssocID="{9A006010-2889-46A9-B409-AA149819F73A}" presName="cycle" presStyleCnt="0"/>
      <dgm:spPr/>
    </dgm:pt>
    <dgm:pt modelId="{8345895E-B6C9-48F6-B5A8-AE92132893FC}" type="pres">
      <dgm:prSet presAssocID="{9A006010-2889-46A9-B409-AA149819F73A}" presName="srcNode" presStyleLbl="node1" presStyleIdx="0" presStyleCnt="5"/>
      <dgm:spPr/>
    </dgm:pt>
    <dgm:pt modelId="{472DA948-35F1-478D-84AA-DC2AB6CFF514}" type="pres">
      <dgm:prSet presAssocID="{9A006010-2889-46A9-B409-AA149819F73A}" presName="conn" presStyleLbl="parChTrans1D2" presStyleIdx="0" presStyleCnt="1"/>
      <dgm:spPr/>
      <dgm:t>
        <a:bodyPr/>
        <a:lstStyle/>
        <a:p>
          <a:endParaRPr lang="en-US"/>
        </a:p>
      </dgm:t>
    </dgm:pt>
    <dgm:pt modelId="{C56547A5-A529-4F7C-810A-86DBCD347D08}" type="pres">
      <dgm:prSet presAssocID="{9A006010-2889-46A9-B409-AA149819F73A}" presName="extraNode" presStyleLbl="node1" presStyleIdx="0" presStyleCnt="5"/>
      <dgm:spPr/>
    </dgm:pt>
    <dgm:pt modelId="{5EA206C8-6835-4726-9304-2BDFED30999A}" type="pres">
      <dgm:prSet presAssocID="{9A006010-2889-46A9-B409-AA149819F73A}" presName="dstNode" presStyleLbl="node1" presStyleIdx="0" presStyleCnt="5"/>
      <dgm:spPr/>
    </dgm:pt>
    <dgm:pt modelId="{902C6BD8-384C-4F04-8E7E-06E5014B723A}" type="pres">
      <dgm:prSet presAssocID="{F85B8677-3E14-4EF6-9942-4B7D1B12E9A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2ACA0-CFE9-4488-B292-8B7022532D35}" type="pres">
      <dgm:prSet presAssocID="{F85B8677-3E14-4EF6-9942-4B7D1B12E9AF}" presName="accent_1" presStyleCnt="0"/>
      <dgm:spPr/>
    </dgm:pt>
    <dgm:pt modelId="{6B9379CB-464F-4A87-A697-715993AE7184}" type="pres">
      <dgm:prSet presAssocID="{F85B8677-3E14-4EF6-9942-4B7D1B12E9AF}" presName="accentRepeatNode" presStyleLbl="solidFgAcc1" presStyleIdx="0" presStyleCnt="5"/>
      <dgm:spPr/>
    </dgm:pt>
    <dgm:pt modelId="{252F85C7-9256-4C66-9936-C949F9331DAE}" type="pres">
      <dgm:prSet presAssocID="{01526621-4209-4146-A078-9178ED27A4B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976175-1CAC-4AA4-A4D0-B6FF433B98A4}" type="pres">
      <dgm:prSet presAssocID="{01526621-4209-4146-A078-9178ED27A4B0}" presName="accent_2" presStyleCnt="0"/>
      <dgm:spPr/>
    </dgm:pt>
    <dgm:pt modelId="{50B03CDC-2986-4777-A828-205ED973686E}" type="pres">
      <dgm:prSet presAssocID="{01526621-4209-4146-A078-9178ED27A4B0}" presName="accentRepeatNode" presStyleLbl="solidFgAcc1" presStyleIdx="1" presStyleCnt="5"/>
      <dgm:spPr/>
    </dgm:pt>
    <dgm:pt modelId="{9D92A3CC-EFA3-4E7F-B02B-68D5CCB821A7}" type="pres">
      <dgm:prSet presAssocID="{FD7B439E-808E-4D62-B684-A3E9A5F2200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B378B-AC87-4176-BEB1-347DC6DFAF79}" type="pres">
      <dgm:prSet presAssocID="{FD7B439E-808E-4D62-B684-A3E9A5F22000}" presName="accent_3" presStyleCnt="0"/>
      <dgm:spPr/>
    </dgm:pt>
    <dgm:pt modelId="{A7CF22F1-7383-429B-AFB6-607A873C8A25}" type="pres">
      <dgm:prSet presAssocID="{FD7B439E-808E-4D62-B684-A3E9A5F22000}" presName="accentRepeatNode" presStyleLbl="solidFgAcc1" presStyleIdx="2" presStyleCnt="5"/>
      <dgm:spPr/>
    </dgm:pt>
    <dgm:pt modelId="{A8FA1AE1-80F8-47B1-89EA-655EF5225FA9}" type="pres">
      <dgm:prSet presAssocID="{92465D10-C2DD-4146-A325-8FD9E82C8D9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46C1B-0AE0-467D-8961-1C9A35E49358}" type="pres">
      <dgm:prSet presAssocID="{92465D10-C2DD-4146-A325-8FD9E82C8D92}" presName="accent_4" presStyleCnt="0"/>
      <dgm:spPr/>
    </dgm:pt>
    <dgm:pt modelId="{67E20F86-8D23-4F89-BE4E-EC322B7E77CE}" type="pres">
      <dgm:prSet presAssocID="{92465D10-C2DD-4146-A325-8FD9E82C8D92}" presName="accentRepeatNode" presStyleLbl="solidFgAcc1" presStyleIdx="3" presStyleCnt="5"/>
      <dgm:spPr/>
    </dgm:pt>
    <dgm:pt modelId="{44D8E0E0-DE5D-4679-A2E6-1F801C396659}" type="pres">
      <dgm:prSet presAssocID="{C793E1CB-2DB8-4F90-AAAC-D5F36529A63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35E4C4-289B-466B-A5E3-885FF3258411}" type="pres">
      <dgm:prSet presAssocID="{C793E1CB-2DB8-4F90-AAAC-D5F36529A63C}" presName="accent_5" presStyleCnt="0"/>
      <dgm:spPr/>
    </dgm:pt>
    <dgm:pt modelId="{D95B5F18-CA22-4F93-B11E-D93B6B44B7B3}" type="pres">
      <dgm:prSet presAssocID="{C793E1CB-2DB8-4F90-AAAC-D5F36529A63C}" presName="accentRepeatNode" presStyleLbl="solidFgAcc1" presStyleIdx="4" presStyleCnt="5"/>
      <dgm:spPr/>
    </dgm:pt>
  </dgm:ptLst>
  <dgm:cxnLst>
    <dgm:cxn modelId="{AD157935-5B54-4E1A-A0A2-5673E729294C}" type="presOf" srcId="{F85B8677-3E14-4EF6-9942-4B7D1B12E9AF}" destId="{902C6BD8-384C-4F04-8E7E-06E5014B723A}" srcOrd="0" destOrd="0" presId="urn:microsoft.com/office/officeart/2008/layout/VerticalCurvedList"/>
    <dgm:cxn modelId="{F050DE38-049A-416E-BDD2-8FF7C7E36150}" type="presOf" srcId="{01526621-4209-4146-A078-9178ED27A4B0}" destId="{252F85C7-9256-4C66-9936-C949F9331DAE}" srcOrd="0" destOrd="0" presId="urn:microsoft.com/office/officeart/2008/layout/VerticalCurvedList"/>
    <dgm:cxn modelId="{08561ABA-A4D2-4D73-99BB-5D01B77C3480}" type="presOf" srcId="{C793E1CB-2DB8-4F90-AAAC-D5F36529A63C}" destId="{44D8E0E0-DE5D-4679-A2E6-1F801C396659}" srcOrd="0" destOrd="0" presId="urn:microsoft.com/office/officeart/2008/layout/VerticalCurvedList"/>
    <dgm:cxn modelId="{8ED4D529-D0AC-4260-AAFD-FC80ADF54DE9}" srcId="{9A006010-2889-46A9-B409-AA149819F73A}" destId="{F85B8677-3E14-4EF6-9942-4B7D1B12E9AF}" srcOrd="0" destOrd="0" parTransId="{11828B8B-B54D-44AE-8F89-53F28F3947AF}" sibTransId="{6374A575-20AB-481A-98A2-3B272C85FC3F}"/>
    <dgm:cxn modelId="{817372C8-89CB-4E8B-8EBF-F11F28FF9F85}" type="presOf" srcId="{6374A575-20AB-481A-98A2-3B272C85FC3F}" destId="{472DA948-35F1-478D-84AA-DC2AB6CFF514}" srcOrd="0" destOrd="0" presId="urn:microsoft.com/office/officeart/2008/layout/VerticalCurvedList"/>
    <dgm:cxn modelId="{36F89F87-2ED4-4CB6-A30F-07669B7DFB67}" srcId="{9A006010-2889-46A9-B409-AA149819F73A}" destId="{C793E1CB-2DB8-4F90-AAAC-D5F36529A63C}" srcOrd="4" destOrd="0" parTransId="{5EF1F8E7-F3C3-4BED-9400-3F48DDB311A5}" sibTransId="{7A58D8BB-0D78-4D23-BF62-164DFD4A9A08}"/>
    <dgm:cxn modelId="{2D28C4D5-251E-4F6C-AB2F-93FDEFFFAADD}" srcId="{9A006010-2889-46A9-B409-AA149819F73A}" destId="{FD7B439E-808E-4D62-B684-A3E9A5F22000}" srcOrd="2" destOrd="0" parTransId="{C36DE07F-BCE7-49BF-8468-193513D03E0D}" sibTransId="{3B7A9A6C-2DC0-4062-B50E-B7950F794091}"/>
    <dgm:cxn modelId="{EEC282A3-130E-4BBF-AA60-58ADD361D663}" srcId="{9A006010-2889-46A9-B409-AA149819F73A}" destId="{01526621-4209-4146-A078-9178ED27A4B0}" srcOrd="1" destOrd="0" parTransId="{BEA8700E-1C59-47E9-9296-60F3B9D4BC79}" sibTransId="{6453A5D6-08F6-462E-9043-220A3634DE88}"/>
    <dgm:cxn modelId="{76AF4B49-979E-41D9-86C9-EF1246939DA5}" type="presOf" srcId="{9A006010-2889-46A9-B409-AA149819F73A}" destId="{339611D7-5724-4826-86E2-F02ECCE47084}" srcOrd="0" destOrd="0" presId="urn:microsoft.com/office/officeart/2008/layout/VerticalCurvedList"/>
    <dgm:cxn modelId="{0C06EB99-B169-4085-9155-8AC4383E5556}" type="presOf" srcId="{92465D10-C2DD-4146-A325-8FD9E82C8D92}" destId="{A8FA1AE1-80F8-47B1-89EA-655EF5225FA9}" srcOrd="0" destOrd="0" presId="urn:microsoft.com/office/officeart/2008/layout/VerticalCurvedList"/>
    <dgm:cxn modelId="{C4569716-B78F-419C-B0B8-0189BA5BC63E}" srcId="{9A006010-2889-46A9-B409-AA149819F73A}" destId="{92465D10-C2DD-4146-A325-8FD9E82C8D92}" srcOrd="3" destOrd="0" parTransId="{8A2714A6-61A6-4719-8CE2-3AE5FBF8ADC0}" sibTransId="{DD3E93F4-0F99-47AF-8CCC-DB2034D41D00}"/>
    <dgm:cxn modelId="{95F3DC01-7CA8-4739-B9FE-73E93D15C10E}" type="presOf" srcId="{FD7B439E-808E-4D62-B684-A3E9A5F22000}" destId="{9D92A3CC-EFA3-4E7F-B02B-68D5CCB821A7}" srcOrd="0" destOrd="0" presId="urn:microsoft.com/office/officeart/2008/layout/VerticalCurvedList"/>
    <dgm:cxn modelId="{BBF5F6DC-A455-4DEA-BBCA-C13E47F0D2A6}" type="presParOf" srcId="{339611D7-5724-4826-86E2-F02ECCE47084}" destId="{93531C20-ACB9-4DB3-8EE7-D5A8807A2A8B}" srcOrd="0" destOrd="0" presId="urn:microsoft.com/office/officeart/2008/layout/VerticalCurvedList"/>
    <dgm:cxn modelId="{6607879F-F52E-4043-A17C-6CE6B001988F}" type="presParOf" srcId="{93531C20-ACB9-4DB3-8EE7-D5A8807A2A8B}" destId="{B4A52D73-63A3-4474-9E21-8F56FC8670A4}" srcOrd="0" destOrd="0" presId="urn:microsoft.com/office/officeart/2008/layout/VerticalCurvedList"/>
    <dgm:cxn modelId="{23238F64-0409-4667-9537-34EF48D49DCC}" type="presParOf" srcId="{B4A52D73-63A3-4474-9E21-8F56FC8670A4}" destId="{8345895E-B6C9-48F6-B5A8-AE92132893FC}" srcOrd="0" destOrd="0" presId="urn:microsoft.com/office/officeart/2008/layout/VerticalCurvedList"/>
    <dgm:cxn modelId="{F76B8B0D-8DE3-4168-BAF9-8C8918D0DE35}" type="presParOf" srcId="{B4A52D73-63A3-4474-9E21-8F56FC8670A4}" destId="{472DA948-35F1-478D-84AA-DC2AB6CFF514}" srcOrd="1" destOrd="0" presId="urn:microsoft.com/office/officeart/2008/layout/VerticalCurvedList"/>
    <dgm:cxn modelId="{AFC0CA8F-0D83-4AF1-A523-82E7C4E4C41C}" type="presParOf" srcId="{B4A52D73-63A3-4474-9E21-8F56FC8670A4}" destId="{C56547A5-A529-4F7C-810A-86DBCD347D08}" srcOrd="2" destOrd="0" presId="urn:microsoft.com/office/officeart/2008/layout/VerticalCurvedList"/>
    <dgm:cxn modelId="{49EF4A29-670D-4B00-923E-7AFD4DAC0FCE}" type="presParOf" srcId="{B4A52D73-63A3-4474-9E21-8F56FC8670A4}" destId="{5EA206C8-6835-4726-9304-2BDFED30999A}" srcOrd="3" destOrd="0" presId="urn:microsoft.com/office/officeart/2008/layout/VerticalCurvedList"/>
    <dgm:cxn modelId="{655E6773-C5DE-4156-BF75-6BBF38D7530F}" type="presParOf" srcId="{93531C20-ACB9-4DB3-8EE7-D5A8807A2A8B}" destId="{902C6BD8-384C-4F04-8E7E-06E5014B723A}" srcOrd="1" destOrd="0" presId="urn:microsoft.com/office/officeart/2008/layout/VerticalCurvedList"/>
    <dgm:cxn modelId="{8DBDA086-C911-483B-B21A-2675B3043B73}" type="presParOf" srcId="{93531C20-ACB9-4DB3-8EE7-D5A8807A2A8B}" destId="{C0B2ACA0-CFE9-4488-B292-8B7022532D35}" srcOrd="2" destOrd="0" presId="urn:microsoft.com/office/officeart/2008/layout/VerticalCurvedList"/>
    <dgm:cxn modelId="{6A351D22-5D24-4E6B-851C-15331338019B}" type="presParOf" srcId="{C0B2ACA0-CFE9-4488-B292-8B7022532D35}" destId="{6B9379CB-464F-4A87-A697-715993AE7184}" srcOrd="0" destOrd="0" presId="urn:microsoft.com/office/officeart/2008/layout/VerticalCurvedList"/>
    <dgm:cxn modelId="{0042169D-3A60-4601-9F82-0CB1BC4EC52E}" type="presParOf" srcId="{93531C20-ACB9-4DB3-8EE7-D5A8807A2A8B}" destId="{252F85C7-9256-4C66-9936-C949F9331DAE}" srcOrd="3" destOrd="0" presId="urn:microsoft.com/office/officeart/2008/layout/VerticalCurvedList"/>
    <dgm:cxn modelId="{9E3EF603-0555-4262-88CF-D957B407BBC0}" type="presParOf" srcId="{93531C20-ACB9-4DB3-8EE7-D5A8807A2A8B}" destId="{F0976175-1CAC-4AA4-A4D0-B6FF433B98A4}" srcOrd="4" destOrd="0" presId="urn:microsoft.com/office/officeart/2008/layout/VerticalCurvedList"/>
    <dgm:cxn modelId="{A440AC75-6455-45CC-888C-87226733C29B}" type="presParOf" srcId="{F0976175-1CAC-4AA4-A4D0-B6FF433B98A4}" destId="{50B03CDC-2986-4777-A828-205ED973686E}" srcOrd="0" destOrd="0" presId="urn:microsoft.com/office/officeart/2008/layout/VerticalCurvedList"/>
    <dgm:cxn modelId="{ABF0E95C-2AB6-4CA2-B160-ECC443C36C4C}" type="presParOf" srcId="{93531C20-ACB9-4DB3-8EE7-D5A8807A2A8B}" destId="{9D92A3CC-EFA3-4E7F-B02B-68D5CCB821A7}" srcOrd="5" destOrd="0" presId="urn:microsoft.com/office/officeart/2008/layout/VerticalCurvedList"/>
    <dgm:cxn modelId="{3C75827B-447A-4051-9C27-06896692B563}" type="presParOf" srcId="{93531C20-ACB9-4DB3-8EE7-D5A8807A2A8B}" destId="{2A2B378B-AC87-4176-BEB1-347DC6DFAF79}" srcOrd="6" destOrd="0" presId="urn:microsoft.com/office/officeart/2008/layout/VerticalCurvedList"/>
    <dgm:cxn modelId="{F85D5D06-B89A-400E-B516-F63D553598FE}" type="presParOf" srcId="{2A2B378B-AC87-4176-BEB1-347DC6DFAF79}" destId="{A7CF22F1-7383-429B-AFB6-607A873C8A25}" srcOrd="0" destOrd="0" presId="urn:microsoft.com/office/officeart/2008/layout/VerticalCurvedList"/>
    <dgm:cxn modelId="{04F9020B-93BD-487E-9762-5A49AC85EE59}" type="presParOf" srcId="{93531C20-ACB9-4DB3-8EE7-D5A8807A2A8B}" destId="{A8FA1AE1-80F8-47B1-89EA-655EF5225FA9}" srcOrd="7" destOrd="0" presId="urn:microsoft.com/office/officeart/2008/layout/VerticalCurvedList"/>
    <dgm:cxn modelId="{F71795F4-0528-41C4-8B6D-BA2B66602183}" type="presParOf" srcId="{93531C20-ACB9-4DB3-8EE7-D5A8807A2A8B}" destId="{75646C1B-0AE0-467D-8961-1C9A35E49358}" srcOrd="8" destOrd="0" presId="urn:microsoft.com/office/officeart/2008/layout/VerticalCurvedList"/>
    <dgm:cxn modelId="{F5287BC2-0D48-4406-948F-4FBE8A05A792}" type="presParOf" srcId="{75646C1B-0AE0-467D-8961-1C9A35E49358}" destId="{67E20F86-8D23-4F89-BE4E-EC322B7E77CE}" srcOrd="0" destOrd="0" presId="urn:microsoft.com/office/officeart/2008/layout/VerticalCurvedList"/>
    <dgm:cxn modelId="{6D2ACC0B-6376-49B2-AA4F-F371A928EB66}" type="presParOf" srcId="{93531C20-ACB9-4DB3-8EE7-D5A8807A2A8B}" destId="{44D8E0E0-DE5D-4679-A2E6-1F801C396659}" srcOrd="9" destOrd="0" presId="urn:microsoft.com/office/officeart/2008/layout/VerticalCurvedList"/>
    <dgm:cxn modelId="{DF423F73-3E0F-4130-9291-81AE76791056}" type="presParOf" srcId="{93531C20-ACB9-4DB3-8EE7-D5A8807A2A8B}" destId="{7535E4C4-289B-466B-A5E3-885FF3258411}" srcOrd="10" destOrd="0" presId="urn:microsoft.com/office/officeart/2008/layout/VerticalCurvedList"/>
    <dgm:cxn modelId="{5478F3F1-FF15-4859-B0AE-F4D4145E9D14}" type="presParOf" srcId="{7535E4C4-289B-466B-A5E3-885FF3258411}" destId="{D95B5F18-CA22-4F93-B11E-D93B6B44B7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006010-2889-46A9-B409-AA149819F73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F85B8677-3E14-4EF6-9942-4B7D1B12E9AF}">
      <dgm:prSet/>
      <dgm:spPr/>
      <dgm:t>
        <a:bodyPr/>
        <a:lstStyle/>
        <a:p>
          <a:pPr algn="l"/>
          <a:r>
            <a:rPr lang="en-US" u="none" dirty="0"/>
            <a:t>DASAR-DASAR STATISTIK</a:t>
          </a:r>
        </a:p>
      </dgm:t>
    </dgm:pt>
    <dgm:pt modelId="{11828B8B-B54D-44AE-8F89-53F28F3947AF}" type="parTrans" cxnId="{8ED4D529-D0AC-4260-AAFD-FC80ADF54DE9}">
      <dgm:prSet/>
      <dgm:spPr/>
      <dgm:t>
        <a:bodyPr/>
        <a:lstStyle/>
        <a:p>
          <a:endParaRPr lang="en-ID"/>
        </a:p>
      </dgm:t>
    </dgm:pt>
    <dgm:pt modelId="{6374A575-20AB-481A-98A2-3B272C85FC3F}" type="sibTrans" cxnId="{8ED4D529-D0AC-4260-AAFD-FC80ADF54DE9}">
      <dgm:prSet/>
      <dgm:spPr/>
      <dgm:t>
        <a:bodyPr/>
        <a:lstStyle/>
        <a:p>
          <a:endParaRPr lang="en-ID"/>
        </a:p>
      </dgm:t>
    </dgm:pt>
    <dgm:pt modelId="{01526621-4209-4146-A078-9178ED27A4B0}">
      <dgm:prSet/>
      <dgm:spPr/>
      <dgm:t>
        <a:bodyPr/>
        <a:lstStyle/>
        <a:p>
          <a:pPr algn="l"/>
          <a:r>
            <a:rPr lang="en-ID" u="none" dirty="0"/>
            <a:t>UKURAN STATISTIK</a:t>
          </a:r>
          <a:endParaRPr lang="en-US" u="none" dirty="0"/>
        </a:p>
      </dgm:t>
    </dgm:pt>
    <dgm:pt modelId="{BEA8700E-1C59-47E9-9296-60F3B9D4BC79}" type="parTrans" cxnId="{EEC282A3-130E-4BBF-AA60-58ADD361D663}">
      <dgm:prSet/>
      <dgm:spPr/>
      <dgm:t>
        <a:bodyPr/>
        <a:lstStyle/>
        <a:p>
          <a:endParaRPr lang="en-ID"/>
        </a:p>
      </dgm:t>
    </dgm:pt>
    <dgm:pt modelId="{6453A5D6-08F6-462E-9043-220A3634DE88}" type="sibTrans" cxnId="{EEC282A3-130E-4BBF-AA60-58ADD361D663}">
      <dgm:prSet/>
      <dgm:spPr/>
      <dgm:t>
        <a:bodyPr/>
        <a:lstStyle/>
        <a:p>
          <a:endParaRPr lang="en-ID"/>
        </a:p>
      </dgm:t>
    </dgm:pt>
    <dgm:pt modelId="{FD7B439E-808E-4D62-B684-A3E9A5F22000}">
      <dgm:prSet/>
      <dgm:spPr/>
      <dgm:t>
        <a:bodyPr/>
        <a:lstStyle/>
        <a:p>
          <a:pPr algn="l"/>
          <a:r>
            <a:rPr lang="en-ID" u="none" dirty="0"/>
            <a:t>DESAIN SURVEI</a:t>
          </a:r>
          <a:endParaRPr lang="en-US" u="none" dirty="0"/>
        </a:p>
      </dgm:t>
    </dgm:pt>
    <dgm:pt modelId="{C36DE07F-BCE7-49BF-8468-193513D03E0D}" type="parTrans" cxnId="{2D28C4D5-251E-4F6C-AB2F-93FDEFFFAADD}">
      <dgm:prSet/>
      <dgm:spPr/>
      <dgm:t>
        <a:bodyPr/>
        <a:lstStyle/>
        <a:p>
          <a:endParaRPr lang="en-ID"/>
        </a:p>
      </dgm:t>
    </dgm:pt>
    <dgm:pt modelId="{3B7A9A6C-2DC0-4062-B50E-B7950F794091}" type="sibTrans" cxnId="{2D28C4D5-251E-4F6C-AB2F-93FDEFFFAADD}">
      <dgm:prSet/>
      <dgm:spPr/>
      <dgm:t>
        <a:bodyPr/>
        <a:lstStyle/>
        <a:p>
          <a:endParaRPr lang="en-ID"/>
        </a:p>
      </dgm:t>
    </dgm:pt>
    <dgm:pt modelId="{A2130273-BA08-4F6D-8F61-6EF749C3BD15}">
      <dgm:prSet/>
      <dgm:spPr/>
      <dgm:t>
        <a:bodyPr/>
        <a:lstStyle/>
        <a:p>
          <a:pPr algn="l"/>
          <a:r>
            <a:rPr lang="en-ID" u="none" dirty="0"/>
            <a:t>TABEL DAN GRAFIK</a:t>
          </a:r>
          <a:endParaRPr lang="en-US" u="none" dirty="0"/>
        </a:p>
      </dgm:t>
    </dgm:pt>
    <dgm:pt modelId="{0BF36210-5E63-4735-868B-2CC7A1576988}" type="parTrans" cxnId="{BF23D7A2-F5A4-424B-A680-73C4937658C9}">
      <dgm:prSet/>
      <dgm:spPr/>
      <dgm:t>
        <a:bodyPr/>
        <a:lstStyle/>
        <a:p>
          <a:endParaRPr lang="en-ID"/>
        </a:p>
      </dgm:t>
    </dgm:pt>
    <dgm:pt modelId="{A3B50363-3B52-4486-8309-52FA7A2D0688}" type="sibTrans" cxnId="{BF23D7A2-F5A4-424B-A680-73C4937658C9}">
      <dgm:prSet/>
      <dgm:spPr/>
      <dgm:t>
        <a:bodyPr/>
        <a:lstStyle/>
        <a:p>
          <a:endParaRPr lang="en-ID"/>
        </a:p>
      </dgm:t>
    </dgm:pt>
    <dgm:pt modelId="{E67EE50A-5BF7-4C26-8834-8A1516F47CFC}">
      <dgm:prSet/>
      <dgm:spPr/>
      <dgm:t>
        <a:bodyPr/>
        <a:lstStyle/>
        <a:p>
          <a:pPr algn="l"/>
          <a:r>
            <a:rPr lang="en-ID" u="none" dirty="0"/>
            <a:t>ANALISIS KORELASI DAN REGRESI SEDERHANA</a:t>
          </a:r>
          <a:endParaRPr lang="en-US" u="none" dirty="0"/>
        </a:p>
      </dgm:t>
    </dgm:pt>
    <dgm:pt modelId="{D7686E29-DDE3-4EF7-B50B-BF2A0331038B}" type="sibTrans" cxnId="{2AD4A7A6-86DB-4C50-A45E-9F1F8795B8A6}">
      <dgm:prSet/>
      <dgm:spPr/>
      <dgm:t>
        <a:bodyPr/>
        <a:lstStyle/>
        <a:p>
          <a:endParaRPr lang="en-ID"/>
        </a:p>
      </dgm:t>
    </dgm:pt>
    <dgm:pt modelId="{4015F36E-FD0A-4AEB-8636-63777A529121}" type="parTrans" cxnId="{2AD4A7A6-86DB-4C50-A45E-9F1F8795B8A6}">
      <dgm:prSet/>
      <dgm:spPr/>
      <dgm:t>
        <a:bodyPr/>
        <a:lstStyle/>
        <a:p>
          <a:endParaRPr lang="en-ID"/>
        </a:p>
      </dgm:t>
    </dgm:pt>
    <dgm:pt modelId="{92465D10-C2DD-4146-A325-8FD9E82C8D92}">
      <dgm:prSet/>
      <dgm:spPr/>
      <dgm:t>
        <a:bodyPr/>
        <a:lstStyle/>
        <a:p>
          <a:pPr algn="l"/>
          <a:r>
            <a:rPr lang="en-ID" u="none" dirty="0"/>
            <a:t>ANGKA INDEKS</a:t>
          </a:r>
          <a:endParaRPr lang="en-US" u="none" dirty="0"/>
        </a:p>
      </dgm:t>
    </dgm:pt>
    <dgm:pt modelId="{8A2714A6-61A6-4719-8CE2-3AE5FBF8ADC0}" type="parTrans" cxnId="{C4569716-B78F-419C-B0B8-0189BA5BC63E}">
      <dgm:prSet/>
      <dgm:spPr/>
      <dgm:t>
        <a:bodyPr/>
        <a:lstStyle/>
        <a:p>
          <a:endParaRPr lang="en-ID"/>
        </a:p>
      </dgm:t>
    </dgm:pt>
    <dgm:pt modelId="{DD3E93F4-0F99-47AF-8CCC-DB2034D41D00}" type="sibTrans" cxnId="{C4569716-B78F-419C-B0B8-0189BA5BC63E}">
      <dgm:prSet/>
      <dgm:spPr/>
      <dgm:t>
        <a:bodyPr/>
        <a:lstStyle/>
        <a:p>
          <a:endParaRPr lang="en-ID"/>
        </a:p>
      </dgm:t>
    </dgm:pt>
    <dgm:pt modelId="{9EEA7E49-AE5A-4C6A-A221-504107BA259F}">
      <dgm:prSet/>
      <dgm:spPr/>
      <dgm:t>
        <a:bodyPr/>
        <a:lstStyle/>
        <a:p>
          <a:pPr algn="l"/>
          <a:r>
            <a:rPr lang="en-ID" u="none" dirty="0"/>
            <a:t>ANALISIS DERET BERKALA</a:t>
          </a:r>
          <a:endParaRPr lang="en-US" u="none" dirty="0"/>
        </a:p>
      </dgm:t>
    </dgm:pt>
    <dgm:pt modelId="{9C7F14DF-BF56-4D22-84ED-F4E64F52AE43}" type="parTrans" cxnId="{47BC0CEB-E418-4384-BE15-13F74D154B78}">
      <dgm:prSet/>
      <dgm:spPr/>
      <dgm:t>
        <a:bodyPr/>
        <a:lstStyle/>
        <a:p>
          <a:endParaRPr lang="en-ID"/>
        </a:p>
      </dgm:t>
    </dgm:pt>
    <dgm:pt modelId="{1608A05A-3C94-447C-8CB0-98AC95A73248}" type="sibTrans" cxnId="{47BC0CEB-E418-4384-BE15-13F74D154B78}">
      <dgm:prSet/>
      <dgm:spPr/>
      <dgm:t>
        <a:bodyPr/>
        <a:lstStyle/>
        <a:p>
          <a:endParaRPr lang="en-ID"/>
        </a:p>
      </dgm:t>
    </dgm:pt>
    <dgm:pt modelId="{9F9FB3AB-39A1-418B-9620-59D03EB3CEE8}">
      <dgm:prSet/>
      <dgm:spPr/>
      <dgm:t>
        <a:bodyPr/>
        <a:lstStyle/>
        <a:p>
          <a:pPr algn="l"/>
          <a:r>
            <a:rPr lang="en-US" u="none" dirty="0"/>
            <a:t>OPTIMALISASI PENGGUNAAN MS EXCEL DALAM PENGOLAHAN DATA</a:t>
          </a:r>
        </a:p>
      </dgm:t>
    </dgm:pt>
    <dgm:pt modelId="{2A6FEC5D-8690-4572-AEE8-1F3CDBAE69DF}" type="parTrans" cxnId="{BC37AE92-AD63-4F5A-A05A-F59C6F1B0654}">
      <dgm:prSet/>
      <dgm:spPr/>
      <dgm:t>
        <a:bodyPr/>
        <a:lstStyle/>
        <a:p>
          <a:endParaRPr lang="en-ID"/>
        </a:p>
      </dgm:t>
    </dgm:pt>
    <dgm:pt modelId="{BFD2D60F-F311-4C43-98EE-E29504D85195}" type="sibTrans" cxnId="{BC37AE92-AD63-4F5A-A05A-F59C6F1B0654}">
      <dgm:prSet/>
      <dgm:spPr/>
      <dgm:t>
        <a:bodyPr/>
        <a:lstStyle/>
        <a:p>
          <a:endParaRPr lang="en-ID"/>
        </a:p>
      </dgm:t>
    </dgm:pt>
    <dgm:pt modelId="{2A82E549-2BDC-4A87-8FC9-D5B5F1A05DA0}" type="pres">
      <dgm:prSet presAssocID="{9A006010-2889-46A9-B409-AA149819F73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0B4BFB-9990-424D-806A-78BD22C6C14F}" type="pres">
      <dgm:prSet presAssocID="{F85B8677-3E14-4EF6-9942-4B7D1B12E9AF}" presName="composite" presStyleCnt="0"/>
      <dgm:spPr/>
    </dgm:pt>
    <dgm:pt modelId="{E56FAC09-DF80-4FC4-AF6D-1A4D07561C83}" type="pres">
      <dgm:prSet presAssocID="{F85B8677-3E14-4EF6-9942-4B7D1B12E9AF}" presName="imgShp" presStyleLbl="fgImgPlace1" presStyleIdx="0" presStyleCnt="8"/>
      <dgm:spPr/>
    </dgm:pt>
    <dgm:pt modelId="{2C1F674E-A719-4D85-BF26-1DD3519C40A4}" type="pres">
      <dgm:prSet presAssocID="{F85B8677-3E14-4EF6-9942-4B7D1B12E9AF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261B10-AC94-4EEC-822F-D3DEC01F108B}" type="pres">
      <dgm:prSet presAssocID="{6374A575-20AB-481A-98A2-3B272C85FC3F}" presName="spacing" presStyleCnt="0"/>
      <dgm:spPr/>
    </dgm:pt>
    <dgm:pt modelId="{A9A72D45-0F8A-46A2-9EBF-440A40499883}" type="pres">
      <dgm:prSet presAssocID="{01526621-4209-4146-A078-9178ED27A4B0}" presName="composite" presStyleCnt="0"/>
      <dgm:spPr/>
    </dgm:pt>
    <dgm:pt modelId="{1EB73169-A110-4CC6-8E8A-4B078E2FA881}" type="pres">
      <dgm:prSet presAssocID="{01526621-4209-4146-A078-9178ED27A4B0}" presName="imgShp" presStyleLbl="fgImgPlace1" presStyleIdx="1" presStyleCnt="8"/>
      <dgm:spPr/>
    </dgm:pt>
    <dgm:pt modelId="{BFD469A5-4E35-435D-B160-2E4F3A7D2431}" type="pres">
      <dgm:prSet presAssocID="{01526621-4209-4146-A078-9178ED27A4B0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E3B36-172F-451A-8449-2CE7A18A4107}" type="pres">
      <dgm:prSet presAssocID="{6453A5D6-08F6-462E-9043-220A3634DE88}" presName="spacing" presStyleCnt="0"/>
      <dgm:spPr/>
    </dgm:pt>
    <dgm:pt modelId="{F464AD05-871D-4E9B-8F91-494C2560DEDE}" type="pres">
      <dgm:prSet presAssocID="{FD7B439E-808E-4D62-B684-A3E9A5F22000}" presName="composite" presStyleCnt="0"/>
      <dgm:spPr/>
    </dgm:pt>
    <dgm:pt modelId="{FE5A6410-1373-48B0-8927-E91A76A3B325}" type="pres">
      <dgm:prSet presAssocID="{FD7B439E-808E-4D62-B684-A3E9A5F22000}" presName="imgShp" presStyleLbl="fgImgPlace1" presStyleIdx="2" presStyleCnt="8"/>
      <dgm:spPr/>
    </dgm:pt>
    <dgm:pt modelId="{461179AD-1F04-47E6-9ADD-8C070DC1D4F9}" type="pres">
      <dgm:prSet presAssocID="{FD7B439E-808E-4D62-B684-A3E9A5F22000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42DFC-B4E2-4C64-A2FF-6C37D976DF82}" type="pres">
      <dgm:prSet presAssocID="{3B7A9A6C-2DC0-4062-B50E-B7950F794091}" presName="spacing" presStyleCnt="0"/>
      <dgm:spPr/>
    </dgm:pt>
    <dgm:pt modelId="{49187733-1FA9-4B7E-BC0A-6D59F089DFDF}" type="pres">
      <dgm:prSet presAssocID="{A2130273-BA08-4F6D-8F61-6EF749C3BD15}" presName="composite" presStyleCnt="0"/>
      <dgm:spPr/>
    </dgm:pt>
    <dgm:pt modelId="{02A3F895-CC1A-4E6B-8513-B4E70732E766}" type="pres">
      <dgm:prSet presAssocID="{A2130273-BA08-4F6D-8F61-6EF749C3BD15}" presName="imgShp" presStyleLbl="fgImgPlace1" presStyleIdx="3" presStyleCnt="8"/>
      <dgm:spPr/>
    </dgm:pt>
    <dgm:pt modelId="{A673FA30-5E46-4E8A-B4E5-E7294CECC5D4}" type="pres">
      <dgm:prSet presAssocID="{A2130273-BA08-4F6D-8F61-6EF749C3BD15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9851C-2C2D-420C-A58A-7E1D5B61DDFD}" type="pres">
      <dgm:prSet presAssocID="{A3B50363-3B52-4486-8309-52FA7A2D0688}" presName="spacing" presStyleCnt="0"/>
      <dgm:spPr/>
    </dgm:pt>
    <dgm:pt modelId="{264124F7-6257-43AD-B0B6-07AF8401E9E5}" type="pres">
      <dgm:prSet presAssocID="{E67EE50A-5BF7-4C26-8834-8A1516F47CFC}" presName="composite" presStyleCnt="0"/>
      <dgm:spPr/>
    </dgm:pt>
    <dgm:pt modelId="{E0364B6A-DE08-478E-A0FC-A7F895A4823F}" type="pres">
      <dgm:prSet presAssocID="{E67EE50A-5BF7-4C26-8834-8A1516F47CFC}" presName="imgShp" presStyleLbl="fgImgPlace1" presStyleIdx="4" presStyleCnt="8"/>
      <dgm:spPr/>
    </dgm:pt>
    <dgm:pt modelId="{7A6F6EC2-7AE1-407C-B156-25BED98EF210}" type="pres">
      <dgm:prSet presAssocID="{E67EE50A-5BF7-4C26-8834-8A1516F47CFC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8B8DB-0995-45E7-A43D-1F3B00E4E192}" type="pres">
      <dgm:prSet presAssocID="{D7686E29-DDE3-4EF7-B50B-BF2A0331038B}" presName="spacing" presStyleCnt="0"/>
      <dgm:spPr/>
    </dgm:pt>
    <dgm:pt modelId="{A449A77E-08EF-438E-AE3A-DBE85D95B277}" type="pres">
      <dgm:prSet presAssocID="{9EEA7E49-AE5A-4C6A-A221-504107BA259F}" presName="composite" presStyleCnt="0"/>
      <dgm:spPr/>
    </dgm:pt>
    <dgm:pt modelId="{317D2DC6-D78E-481F-B3E5-8BB3A1E4DAEF}" type="pres">
      <dgm:prSet presAssocID="{9EEA7E49-AE5A-4C6A-A221-504107BA259F}" presName="imgShp" presStyleLbl="fgImgPlace1" presStyleIdx="5" presStyleCnt="8"/>
      <dgm:spPr/>
    </dgm:pt>
    <dgm:pt modelId="{27ACA1D8-7F92-4122-AC12-F6CB4A898E15}" type="pres">
      <dgm:prSet presAssocID="{9EEA7E49-AE5A-4C6A-A221-504107BA259F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00257-F260-4D0E-828A-18C885FA57E4}" type="pres">
      <dgm:prSet presAssocID="{1608A05A-3C94-447C-8CB0-98AC95A73248}" presName="spacing" presStyleCnt="0"/>
      <dgm:spPr/>
    </dgm:pt>
    <dgm:pt modelId="{AB5D2DF1-5B5A-4975-8415-319D0EBF091C}" type="pres">
      <dgm:prSet presAssocID="{92465D10-C2DD-4146-A325-8FD9E82C8D92}" presName="composite" presStyleCnt="0"/>
      <dgm:spPr/>
    </dgm:pt>
    <dgm:pt modelId="{A80B5D68-D4AD-466C-A5B5-82A830A77704}" type="pres">
      <dgm:prSet presAssocID="{92465D10-C2DD-4146-A325-8FD9E82C8D92}" presName="imgShp" presStyleLbl="fgImgPlace1" presStyleIdx="6" presStyleCnt="8"/>
      <dgm:spPr/>
    </dgm:pt>
    <dgm:pt modelId="{6EC114B5-150B-4755-A858-576887F08C29}" type="pres">
      <dgm:prSet presAssocID="{92465D10-C2DD-4146-A325-8FD9E82C8D92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28E16-1A2E-44EC-A490-D1416F113C9A}" type="pres">
      <dgm:prSet presAssocID="{DD3E93F4-0F99-47AF-8CCC-DB2034D41D00}" presName="spacing" presStyleCnt="0"/>
      <dgm:spPr/>
    </dgm:pt>
    <dgm:pt modelId="{E6858961-A8CE-41F9-99BB-64185C23873A}" type="pres">
      <dgm:prSet presAssocID="{9F9FB3AB-39A1-418B-9620-59D03EB3CEE8}" presName="composite" presStyleCnt="0"/>
      <dgm:spPr/>
    </dgm:pt>
    <dgm:pt modelId="{D34EB6AE-E5AF-4040-AEE5-7E9415A2C6C1}" type="pres">
      <dgm:prSet presAssocID="{9F9FB3AB-39A1-418B-9620-59D03EB3CEE8}" presName="imgShp" presStyleLbl="fgImgPlace1" presStyleIdx="7" presStyleCnt="8"/>
      <dgm:spPr/>
    </dgm:pt>
    <dgm:pt modelId="{97575DA9-1241-4461-98F6-1A250EE1ACD2}" type="pres">
      <dgm:prSet presAssocID="{9F9FB3AB-39A1-418B-9620-59D03EB3CEE8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23D7A2-F5A4-424B-A680-73C4937658C9}" srcId="{9A006010-2889-46A9-B409-AA149819F73A}" destId="{A2130273-BA08-4F6D-8F61-6EF749C3BD15}" srcOrd="3" destOrd="0" parTransId="{0BF36210-5E63-4735-868B-2CC7A1576988}" sibTransId="{A3B50363-3B52-4486-8309-52FA7A2D0688}"/>
    <dgm:cxn modelId="{87D4496E-FAD6-4A91-8C17-59349FD9C1D6}" type="presOf" srcId="{9EEA7E49-AE5A-4C6A-A221-504107BA259F}" destId="{27ACA1D8-7F92-4122-AC12-F6CB4A898E15}" srcOrd="0" destOrd="0" presId="urn:microsoft.com/office/officeart/2005/8/layout/vList3"/>
    <dgm:cxn modelId="{2D28C4D5-251E-4F6C-AB2F-93FDEFFFAADD}" srcId="{9A006010-2889-46A9-B409-AA149819F73A}" destId="{FD7B439E-808E-4D62-B684-A3E9A5F22000}" srcOrd="2" destOrd="0" parTransId="{C36DE07F-BCE7-49BF-8468-193513D03E0D}" sibTransId="{3B7A9A6C-2DC0-4062-B50E-B7950F794091}"/>
    <dgm:cxn modelId="{BC37AE92-AD63-4F5A-A05A-F59C6F1B0654}" srcId="{9A006010-2889-46A9-B409-AA149819F73A}" destId="{9F9FB3AB-39A1-418B-9620-59D03EB3CEE8}" srcOrd="7" destOrd="0" parTransId="{2A6FEC5D-8690-4572-AEE8-1F3CDBAE69DF}" sibTransId="{BFD2D60F-F311-4C43-98EE-E29504D85195}"/>
    <dgm:cxn modelId="{D68E7DC9-6006-4E18-8C1F-FBEB883960B3}" type="presOf" srcId="{A2130273-BA08-4F6D-8F61-6EF749C3BD15}" destId="{A673FA30-5E46-4E8A-B4E5-E7294CECC5D4}" srcOrd="0" destOrd="0" presId="urn:microsoft.com/office/officeart/2005/8/layout/vList3"/>
    <dgm:cxn modelId="{4BE30CEF-526A-40D0-9CEE-2B4E98AB3C84}" type="presOf" srcId="{01526621-4209-4146-A078-9178ED27A4B0}" destId="{BFD469A5-4E35-435D-B160-2E4F3A7D2431}" srcOrd="0" destOrd="0" presId="urn:microsoft.com/office/officeart/2005/8/layout/vList3"/>
    <dgm:cxn modelId="{C4569716-B78F-419C-B0B8-0189BA5BC63E}" srcId="{9A006010-2889-46A9-B409-AA149819F73A}" destId="{92465D10-C2DD-4146-A325-8FD9E82C8D92}" srcOrd="6" destOrd="0" parTransId="{8A2714A6-61A6-4719-8CE2-3AE5FBF8ADC0}" sibTransId="{DD3E93F4-0F99-47AF-8CCC-DB2034D41D00}"/>
    <dgm:cxn modelId="{47BC0CEB-E418-4384-BE15-13F74D154B78}" srcId="{9A006010-2889-46A9-B409-AA149819F73A}" destId="{9EEA7E49-AE5A-4C6A-A221-504107BA259F}" srcOrd="5" destOrd="0" parTransId="{9C7F14DF-BF56-4D22-84ED-F4E64F52AE43}" sibTransId="{1608A05A-3C94-447C-8CB0-98AC95A73248}"/>
    <dgm:cxn modelId="{8ED4D529-D0AC-4260-AAFD-FC80ADF54DE9}" srcId="{9A006010-2889-46A9-B409-AA149819F73A}" destId="{F85B8677-3E14-4EF6-9942-4B7D1B12E9AF}" srcOrd="0" destOrd="0" parTransId="{11828B8B-B54D-44AE-8F89-53F28F3947AF}" sibTransId="{6374A575-20AB-481A-98A2-3B272C85FC3F}"/>
    <dgm:cxn modelId="{5FFF84EB-C0E3-42C4-8A73-1C11C4C1236A}" type="presOf" srcId="{E67EE50A-5BF7-4C26-8834-8A1516F47CFC}" destId="{7A6F6EC2-7AE1-407C-B156-25BED98EF210}" srcOrd="0" destOrd="0" presId="urn:microsoft.com/office/officeart/2005/8/layout/vList3"/>
    <dgm:cxn modelId="{EEC282A3-130E-4BBF-AA60-58ADD361D663}" srcId="{9A006010-2889-46A9-B409-AA149819F73A}" destId="{01526621-4209-4146-A078-9178ED27A4B0}" srcOrd="1" destOrd="0" parTransId="{BEA8700E-1C59-47E9-9296-60F3B9D4BC79}" sibTransId="{6453A5D6-08F6-462E-9043-220A3634DE88}"/>
    <dgm:cxn modelId="{2AD4A7A6-86DB-4C50-A45E-9F1F8795B8A6}" srcId="{9A006010-2889-46A9-B409-AA149819F73A}" destId="{E67EE50A-5BF7-4C26-8834-8A1516F47CFC}" srcOrd="4" destOrd="0" parTransId="{4015F36E-FD0A-4AEB-8636-63777A529121}" sibTransId="{D7686E29-DDE3-4EF7-B50B-BF2A0331038B}"/>
    <dgm:cxn modelId="{E89D2629-D4CC-44DD-BA8E-F25F422C0239}" type="presOf" srcId="{92465D10-C2DD-4146-A325-8FD9E82C8D92}" destId="{6EC114B5-150B-4755-A858-576887F08C29}" srcOrd="0" destOrd="0" presId="urn:microsoft.com/office/officeart/2005/8/layout/vList3"/>
    <dgm:cxn modelId="{0DC8C98C-0691-43E6-B898-74192BF0B573}" type="presOf" srcId="{F85B8677-3E14-4EF6-9942-4B7D1B12E9AF}" destId="{2C1F674E-A719-4D85-BF26-1DD3519C40A4}" srcOrd="0" destOrd="0" presId="urn:microsoft.com/office/officeart/2005/8/layout/vList3"/>
    <dgm:cxn modelId="{AC8CE156-E300-4608-96A1-153E2379EE7D}" type="presOf" srcId="{9F9FB3AB-39A1-418B-9620-59D03EB3CEE8}" destId="{97575DA9-1241-4461-98F6-1A250EE1ACD2}" srcOrd="0" destOrd="0" presId="urn:microsoft.com/office/officeart/2005/8/layout/vList3"/>
    <dgm:cxn modelId="{6EE42929-A937-43E1-BD57-77F36EBE3612}" type="presOf" srcId="{FD7B439E-808E-4D62-B684-A3E9A5F22000}" destId="{461179AD-1F04-47E6-9ADD-8C070DC1D4F9}" srcOrd="0" destOrd="0" presId="urn:microsoft.com/office/officeart/2005/8/layout/vList3"/>
    <dgm:cxn modelId="{02119255-9ED3-4457-B702-FDD8195660BD}" type="presOf" srcId="{9A006010-2889-46A9-B409-AA149819F73A}" destId="{2A82E549-2BDC-4A87-8FC9-D5B5F1A05DA0}" srcOrd="0" destOrd="0" presId="urn:microsoft.com/office/officeart/2005/8/layout/vList3"/>
    <dgm:cxn modelId="{B4EC05F5-6C6A-471D-8589-4F650C505238}" type="presParOf" srcId="{2A82E549-2BDC-4A87-8FC9-D5B5F1A05DA0}" destId="{3F0B4BFB-9990-424D-806A-78BD22C6C14F}" srcOrd="0" destOrd="0" presId="urn:microsoft.com/office/officeart/2005/8/layout/vList3"/>
    <dgm:cxn modelId="{0EA42E64-C5D4-4BB7-9053-B6D6F02668EB}" type="presParOf" srcId="{3F0B4BFB-9990-424D-806A-78BD22C6C14F}" destId="{E56FAC09-DF80-4FC4-AF6D-1A4D07561C83}" srcOrd="0" destOrd="0" presId="urn:microsoft.com/office/officeart/2005/8/layout/vList3"/>
    <dgm:cxn modelId="{A917A8B6-331D-4E98-BE74-752986BC562D}" type="presParOf" srcId="{3F0B4BFB-9990-424D-806A-78BD22C6C14F}" destId="{2C1F674E-A719-4D85-BF26-1DD3519C40A4}" srcOrd="1" destOrd="0" presId="urn:microsoft.com/office/officeart/2005/8/layout/vList3"/>
    <dgm:cxn modelId="{6999A4D9-771E-4DA2-9182-E8533341695D}" type="presParOf" srcId="{2A82E549-2BDC-4A87-8FC9-D5B5F1A05DA0}" destId="{E9261B10-AC94-4EEC-822F-D3DEC01F108B}" srcOrd="1" destOrd="0" presId="urn:microsoft.com/office/officeart/2005/8/layout/vList3"/>
    <dgm:cxn modelId="{53AC4CCA-0C44-401D-B40A-9A30BF916F07}" type="presParOf" srcId="{2A82E549-2BDC-4A87-8FC9-D5B5F1A05DA0}" destId="{A9A72D45-0F8A-46A2-9EBF-440A40499883}" srcOrd="2" destOrd="0" presId="urn:microsoft.com/office/officeart/2005/8/layout/vList3"/>
    <dgm:cxn modelId="{C683EB5A-412D-4434-8F9C-25113BA3503B}" type="presParOf" srcId="{A9A72D45-0F8A-46A2-9EBF-440A40499883}" destId="{1EB73169-A110-4CC6-8E8A-4B078E2FA881}" srcOrd="0" destOrd="0" presId="urn:microsoft.com/office/officeart/2005/8/layout/vList3"/>
    <dgm:cxn modelId="{4EA2EE54-C464-4445-AC65-7F4E609BC55E}" type="presParOf" srcId="{A9A72D45-0F8A-46A2-9EBF-440A40499883}" destId="{BFD469A5-4E35-435D-B160-2E4F3A7D2431}" srcOrd="1" destOrd="0" presId="urn:microsoft.com/office/officeart/2005/8/layout/vList3"/>
    <dgm:cxn modelId="{9297F256-62B1-4BCE-BCB4-21D5B0BC0706}" type="presParOf" srcId="{2A82E549-2BDC-4A87-8FC9-D5B5F1A05DA0}" destId="{B21E3B36-172F-451A-8449-2CE7A18A4107}" srcOrd="3" destOrd="0" presId="urn:microsoft.com/office/officeart/2005/8/layout/vList3"/>
    <dgm:cxn modelId="{9A1A53C3-A30F-430E-89EB-5A93FF14EAFE}" type="presParOf" srcId="{2A82E549-2BDC-4A87-8FC9-D5B5F1A05DA0}" destId="{F464AD05-871D-4E9B-8F91-494C2560DEDE}" srcOrd="4" destOrd="0" presId="urn:microsoft.com/office/officeart/2005/8/layout/vList3"/>
    <dgm:cxn modelId="{5A09902E-A02B-4929-B50F-579C723342B8}" type="presParOf" srcId="{F464AD05-871D-4E9B-8F91-494C2560DEDE}" destId="{FE5A6410-1373-48B0-8927-E91A76A3B325}" srcOrd="0" destOrd="0" presId="urn:microsoft.com/office/officeart/2005/8/layout/vList3"/>
    <dgm:cxn modelId="{88C44E08-7C4C-4858-A87A-350B646FF1A6}" type="presParOf" srcId="{F464AD05-871D-4E9B-8F91-494C2560DEDE}" destId="{461179AD-1F04-47E6-9ADD-8C070DC1D4F9}" srcOrd="1" destOrd="0" presId="urn:microsoft.com/office/officeart/2005/8/layout/vList3"/>
    <dgm:cxn modelId="{F9A90F3C-8A7F-4006-A9E7-E930503689E3}" type="presParOf" srcId="{2A82E549-2BDC-4A87-8FC9-D5B5F1A05DA0}" destId="{6A942DFC-B4E2-4C64-A2FF-6C37D976DF82}" srcOrd="5" destOrd="0" presId="urn:microsoft.com/office/officeart/2005/8/layout/vList3"/>
    <dgm:cxn modelId="{2AFEF780-5BC1-43C6-84F5-760F6CC09D12}" type="presParOf" srcId="{2A82E549-2BDC-4A87-8FC9-D5B5F1A05DA0}" destId="{49187733-1FA9-4B7E-BC0A-6D59F089DFDF}" srcOrd="6" destOrd="0" presId="urn:microsoft.com/office/officeart/2005/8/layout/vList3"/>
    <dgm:cxn modelId="{4492A2EF-332A-46A7-9812-B3F5DB495AFD}" type="presParOf" srcId="{49187733-1FA9-4B7E-BC0A-6D59F089DFDF}" destId="{02A3F895-CC1A-4E6B-8513-B4E70732E766}" srcOrd="0" destOrd="0" presId="urn:microsoft.com/office/officeart/2005/8/layout/vList3"/>
    <dgm:cxn modelId="{DBE0F817-09BA-4694-B554-4B2F79A99368}" type="presParOf" srcId="{49187733-1FA9-4B7E-BC0A-6D59F089DFDF}" destId="{A673FA30-5E46-4E8A-B4E5-E7294CECC5D4}" srcOrd="1" destOrd="0" presId="urn:microsoft.com/office/officeart/2005/8/layout/vList3"/>
    <dgm:cxn modelId="{FE881BA9-811A-48FA-BA6F-8BDBA92850FA}" type="presParOf" srcId="{2A82E549-2BDC-4A87-8FC9-D5B5F1A05DA0}" destId="{7E79851C-2C2D-420C-A58A-7E1D5B61DDFD}" srcOrd="7" destOrd="0" presId="urn:microsoft.com/office/officeart/2005/8/layout/vList3"/>
    <dgm:cxn modelId="{0ACE621E-C95A-449D-A0EA-ACDDBE31751C}" type="presParOf" srcId="{2A82E549-2BDC-4A87-8FC9-D5B5F1A05DA0}" destId="{264124F7-6257-43AD-B0B6-07AF8401E9E5}" srcOrd="8" destOrd="0" presId="urn:microsoft.com/office/officeart/2005/8/layout/vList3"/>
    <dgm:cxn modelId="{7B6EE0C6-E5B0-46FD-9D7F-D9BDF2DA1687}" type="presParOf" srcId="{264124F7-6257-43AD-B0B6-07AF8401E9E5}" destId="{E0364B6A-DE08-478E-A0FC-A7F895A4823F}" srcOrd="0" destOrd="0" presId="urn:microsoft.com/office/officeart/2005/8/layout/vList3"/>
    <dgm:cxn modelId="{4DC42B18-6E36-42A9-BC77-74840003C771}" type="presParOf" srcId="{264124F7-6257-43AD-B0B6-07AF8401E9E5}" destId="{7A6F6EC2-7AE1-407C-B156-25BED98EF210}" srcOrd="1" destOrd="0" presId="urn:microsoft.com/office/officeart/2005/8/layout/vList3"/>
    <dgm:cxn modelId="{81DB1A51-06D0-4920-B512-FD4FE8FA0D85}" type="presParOf" srcId="{2A82E549-2BDC-4A87-8FC9-D5B5F1A05DA0}" destId="{AA78B8DB-0995-45E7-A43D-1F3B00E4E192}" srcOrd="9" destOrd="0" presId="urn:microsoft.com/office/officeart/2005/8/layout/vList3"/>
    <dgm:cxn modelId="{5D4953CF-0188-4E07-B897-25CD0DBDA288}" type="presParOf" srcId="{2A82E549-2BDC-4A87-8FC9-D5B5F1A05DA0}" destId="{A449A77E-08EF-438E-AE3A-DBE85D95B277}" srcOrd="10" destOrd="0" presId="urn:microsoft.com/office/officeart/2005/8/layout/vList3"/>
    <dgm:cxn modelId="{999BCC09-A7C2-40F5-8DA1-7E19865C2FFB}" type="presParOf" srcId="{A449A77E-08EF-438E-AE3A-DBE85D95B277}" destId="{317D2DC6-D78E-481F-B3E5-8BB3A1E4DAEF}" srcOrd="0" destOrd="0" presId="urn:microsoft.com/office/officeart/2005/8/layout/vList3"/>
    <dgm:cxn modelId="{4686A70B-6060-43E0-8095-B3843E5CFEF6}" type="presParOf" srcId="{A449A77E-08EF-438E-AE3A-DBE85D95B277}" destId="{27ACA1D8-7F92-4122-AC12-F6CB4A898E15}" srcOrd="1" destOrd="0" presId="urn:microsoft.com/office/officeart/2005/8/layout/vList3"/>
    <dgm:cxn modelId="{279E25F3-19CE-4285-89D1-276E9ABF99B1}" type="presParOf" srcId="{2A82E549-2BDC-4A87-8FC9-D5B5F1A05DA0}" destId="{B5400257-F260-4D0E-828A-18C885FA57E4}" srcOrd="11" destOrd="0" presId="urn:microsoft.com/office/officeart/2005/8/layout/vList3"/>
    <dgm:cxn modelId="{4948CDCC-53C5-44B8-8F40-640982E22885}" type="presParOf" srcId="{2A82E549-2BDC-4A87-8FC9-D5B5F1A05DA0}" destId="{AB5D2DF1-5B5A-4975-8415-319D0EBF091C}" srcOrd="12" destOrd="0" presId="urn:microsoft.com/office/officeart/2005/8/layout/vList3"/>
    <dgm:cxn modelId="{E07BA236-E0E1-4DA2-B674-2934E4C21A51}" type="presParOf" srcId="{AB5D2DF1-5B5A-4975-8415-319D0EBF091C}" destId="{A80B5D68-D4AD-466C-A5B5-82A830A77704}" srcOrd="0" destOrd="0" presId="urn:microsoft.com/office/officeart/2005/8/layout/vList3"/>
    <dgm:cxn modelId="{7E330848-70BA-4EC2-8C3D-85AE7971DB33}" type="presParOf" srcId="{AB5D2DF1-5B5A-4975-8415-319D0EBF091C}" destId="{6EC114B5-150B-4755-A858-576887F08C29}" srcOrd="1" destOrd="0" presId="urn:microsoft.com/office/officeart/2005/8/layout/vList3"/>
    <dgm:cxn modelId="{1682C4A8-5A44-4002-83C8-7DDDFA4E24BC}" type="presParOf" srcId="{2A82E549-2BDC-4A87-8FC9-D5B5F1A05DA0}" destId="{FD128E16-1A2E-44EC-A490-D1416F113C9A}" srcOrd="13" destOrd="0" presId="urn:microsoft.com/office/officeart/2005/8/layout/vList3"/>
    <dgm:cxn modelId="{095DFFCB-7F41-4DF5-ABA1-D6E0C89E32E3}" type="presParOf" srcId="{2A82E549-2BDC-4A87-8FC9-D5B5F1A05DA0}" destId="{E6858961-A8CE-41F9-99BB-64185C23873A}" srcOrd="14" destOrd="0" presId="urn:microsoft.com/office/officeart/2005/8/layout/vList3"/>
    <dgm:cxn modelId="{2059828A-8396-4BDA-9DCD-4CAA30B87C68}" type="presParOf" srcId="{E6858961-A8CE-41F9-99BB-64185C23873A}" destId="{D34EB6AE-E5AF-4040-AEE5-7E9415A2C6C1}" srcOrd="0" destOrd="0" presId="urn:microsoft.com/office/officeart/2005/8/layout/vList3"/>
    <dgm:cxn modelId="{323EEDCF-4BA8-45E9-82CA-FFB1457067EE}" type="presParOf" srcId="{E6858961-A8CE-41F9-99BB-64185C23873A}" destId="{97575DA9-1241-4461-98F6-1A250EE1AC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D5840-A016-48E6-A066-85664BBE2727}">
      <dsp:nvSpPr>
        <dsp:cNvPr id="0" name=""/>
        <dsp:cNvSpPr/>
      </dsp:nvSpPr>
      <dsp:spPr>
        <a:xfrm>
          <a:off x="0" y="286646"/>
          <a:ext cx="7696200" cy="676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271463" lvl="0" indent="-271463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/>
            <a:t>1. BPS </a:t>
          </a:r>
          <a:r>
            <a:rPr lang="en-ID" sz="1700" kern="1200" dirty="0" err="1"/>
            <a:t>menyiapkan</a:t>
          </a:r>
          <a:r>
            <a:rPr lang="en-ID" sz="1700" kern="1200" dirty="0"/>
            <a:t> </a:t>
          </a:r>
          <a:r>
            <a:rPr lang="en-ID" sz="1700" kern="1200" dirty="0" err="1"/>
            <a:t>modul</a:t>
          </a:r>
          <a:r>
            <a:rPr lang="en-ID" sz="1700" kern="1200" dirty="0"/>
            <a:t>, </a:t>
          </a:r>
          <a:r>
            <a:rPr lang="en-ID" sz="1700" kern="1200" dirty="0" err="1"/>
            <a:t>pengajar</a:t>
          </a:r>
          <a:r>
            <a:rPr lang="en-ID" sz="1700" kern="1200" dirty="0"/>
            <a:t>, </a:t>
          </a:r>
          <a:r>
            <a:rPr lang="en-ID" sz="1700" kern="1200" dirty="0" err="1"/>
            <a:t>dan</a:t>
          </a:r>
          <a:r>
            <a:rPr lang="en-ID" sz="1700" kern="1200" dirty="0"/>
            <a:t> </a:t>
          </a:r>
          <a:r>
            <a:rPr lang="en-ID" sz="1700" kern="1200" dirty="0" err="1"/>
            <a:t>tempat</a:t>
          </a:r>
          <a:r>
            <a:rPr lang="en-ID" sz="1700" kern="1200" dirty="0"/>
            <a:t> </a:t>
          </a:r>
          <a:r>
            <a:rPr lang="en-ID" sz="1700" kern="1200" dirty="0" err="1"/>
            <a:t>dalam</a:t>
          </a:r>
          <a:r>
            <a:rPr lang="en-ID" sz="1700" kern="1200" dirty="0"/>
            <a:t> </a:t>
          </a:r>
          <a:r>
            <a:rPr lang="en-ID" sz="1700" kern="1200" dirty="0" err="1"/>
            <a:t>rangka</a:t>
          </a:r>
          <a:r>
            <a:rPr lang="en-ID" sz="1700" kern="1200" dirty="0"/>
            <a:t> </a:t>
          </a:r>
          <a:r>
            <a:rPr lang="en-ID" sz="1700" kern="1200" dirty="0" err="1"/>
            <a:t>memberikan</a:t>
          </a:r>
          <a:r>
            <a:rPr lang="en-ID" sz="1700" kern="1200" dirty="0"/>
            <a:t> </a:t>
          </a:r>
          <a:r>
            <a:rPr lang="en-ID" sz="1700" i="1" kern="1200" dirty="0"/>
            <a:t>capacity building</a:t>
          </a:r>
          <a:r>
            <a:rPr lang="en-ID" sz="1700" kern="1200" dirty="0"/>
            <a:t> </a:t>
          </a:r>
          <a:r>
            <a:rPr lang="en-ID" sz="1700" kern="1200" dirty="0" err="1"/>
            <a:t>untuk</a:t>
          </a:r>
          <a:r>
            <a:rPr lang="en-ID" sz="1700" kern="1200" dirty="0"/>
            <a:t> </a:t>
          </a:r>
          <a:r>
            <a:rPr lang="en-ID" sz="1700" kern="1200" dirty="0" err="1"/>
            <a:t>pengembangan</a:t>
          </a:r>
          <a:r>
            <a:rPr lang="en-ID" sz="1700" kern="1200" dirty="0"/>
            <a:t> SDM </a:t>
          </a:r>
          <a:r>
            <a:rPr lang="en-ID" sz="1700" kern="1200" dirty="0" err="1"/>
            <a:t>perangkat</a:t>
          </a:r>
          <a:r>
            <a:rPr lang="en-ID" sz="1700" kern="1200" dirty="0"/>
            <a:t> </a:t>
          </a:r>
          <a:r>
            <a:rPr lang="en-ID" sz="1700" kern="1200" dirty="0" err="1"/>
            <a:t>daerah</a:t>
          </a:r>
          <a:r>
            <a:rPr lang="en-ID" sz="1700" kern="1200" dirty="0"/>
            <a:t> </a:t>
          </a:r>
          <a:r>
            <a:rPr lang="en-ID" sz="1700" kern="1200" dirty="0" err="1"/>
            <a:t>urusan</a:t>
          </a:r>
          <a:r>
            <a:rPr lang="en-ID" sz="1700" kern="1200" dirty="0"/>
            <a:t> </a:t>
          </a:r>
          <a:r>
            <a:rPr lang="en-ID" sz="1700" kern="1200" dirty="0" err="1"/>
            <a:t>statistik</a:t>
          </a:r>
          <a:endParaRPr lang="en-US" sz="1700" kern="1200" dirty="0"/>
        </a:p>
      </dsp:txBody>
      <dsp:txXfrm>
        <a:off x="33012" y="319658"/>
        <a:ext cx="7630176" cy="610236"/>
      </dsp:txXfrm>
    </dsp:sp>
    <dsp:sp modelId="{BED3DD7A-4F99-4CE4-AD68-7B1F25431F13}">
      <dsp:nvSpPr>
        <dsp:cNvPr id="0" name=""/>
        <dsp:cNvSpPr/>
      </dsp:nvSpPr>
      <dsp:spPr>
        <a:xfrm>
          <a:off x="0" y="1012440"/>
          <a:ext cx="76962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271463" lvl="0" indent="-271463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2. BPS </a:t>
          </a:r>
          <a:r>
            <a:rPr lang="en-US" sz="1700" kern="1200" dirty="0" err="1"/>
            <a:t>sedang</a:t>
          </a:r>
          <a:r>
            <a:rPr lang="en-US" sz="1700" kern="1200" dirty="0"/>
            <a:t> </a:t>
          </a:r>
          <a:r>
            <a:rPr lang="en-US" sz="1700" kern="1200" dirty="0" err="1"/>
            <a:t>menyiapkan</a:t>
          </a:r>
          <a:r>
            <a:rPr lang="en-US" sz="1700" kern="1200" dirty="0"/>
            <a:t> Norma, </a:t>
          </a:r>
          <a:r>
            <a:rPr lang="en-US" sz="1700" kern="1200" dirty="0" err="1"/>
            <a:t>Standar</a:t>
          </a:r>
          <a:r>
            <a:rPr lang="en-US" sz="1700" kern="1200" dirty="0"/>
            <a:t>, </a:t>
          </a:r>
          <a:r>
            <a:rPr lang="en-US" sz="1700" kern="1200" dirty="0" err="1"/>
            <a:t>Prosedur</a:t>
          </a:r>
          <a:r>
            <a:rPr lang="en-US" sz="1700" kern="1200" dirty="0"/>
            <a:t> </a:t>
          </a:r>
          <a:r>
            <a:rPr lang="en-US" sz="1700" kern="1200" dirty="0" err="1"/>
            <a:t>dan</a:t>
          </a:r>
          <a:r>
            <a:rPr lang="en-US" sz="1700" kern="1200" dirty="0"/>
            <a:t> </a:t>
          </a:r>
          <a:r>
            <a:rPr lang="en-US" sz="1700" kern="1200" dirty="0" err="1"/>
            <a:t>Kriteria</a:t>
          </a:r>
          <a:r>
            <a:rPr lang="en-US" sz="1700" kern="1200" dirty="0"/>
            <a:t> (NSPK) </a:t>
          </a:r>
          <a:r>
            <a:rPr lang="en-US" sz="1700" kern="1200" dirty="0" err="1"/>
            <a:t>dan</a:t>
          </a:r>
          <a:r>
            <a:rPr lang="en-US" sz="1700" kern="1200" dirty="0"/>
            <a:t> </a:t>
          </a:r>
          <a:r>
            <a:rPr lang="en-US" sz="1700" kern="1200" err="1"/>
            <a:t>Nomenklatur</a:t>
          </a:r>
          <a:r>
            <a:rPr lang="en-US" sz="1700" kern="1200"/>
            <a:t> tentang </a:t>
          </a:r>
          <a:r>
            <a:rPr lang="en-US" sz="1700" kern="1200" dirty="0" err="1"/>
            <a:t>penyelenggaraan</a:t>
          </a:r>
          <a:r>
            <a:rPr lang="en-US" sz="1700" kern="1200" dirty="0"/>
            <a:t> </a:t>
          </a:r>
          <a:r>
            <a:rPr lang="en-US" sz="1700" kern="1200" dirty="0" err="1"/>
            <a:t>kegiatan</a:t>
          </a:r>
          <a:r>
            <a:rPr lang="en-US" sz="1700" kern="1200" dirty="0"/>
            <a:t> </a:t>
          </a:r>
          <a:r>
            <a:rPr lang="en-US" sz="1700" kern="1200" dirty="0" err="1"/>
            <a:t>statistik</a:t>
          </a:r>
          <a:r>
            <a:rPr lang="en-US" sz="1700" kern="1200" dirty="0"/>
            <a:t> </a:t>
          </a:r>
          <a:r>
            <a:rPr lang="en-US" sz="1700" kern="1200" dirty="0" err="1"/>
            <a:t>sektoral</a:t>
          </a:r>
          <a:endParaRPr lang="en-US" sz="1700" kern="1200" dirty="0"/>
        </a:p>
      </dsp:txBody>
      <dsp:txXfrm>
        <a:off x="33012" y="1045452"/>
        <a:ext cx="7630176" cy="610236"/>
      </dsp:txXfrm>
    </dsp:sp>
    <dsp:sp modelId="{E7A04969-4097-4A2E-A60D-C95CE169D059}">
      <dsp:nvSpPr>
        <dsp:cNvPr id="0" name=""/>
        <dsp:cNvSpPr/>
      </dsp:nvSpPr>
      <dsp:spPr>
        <a:xfrm>
          <a:off x="0" y="1737660"/>
          <a:ext cx="7696200" cy="6762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271463" lvl="0" indent="-271463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3. BPS </a:t>
          </a:r>
          <a:r>
            <a:rPr lang="en-US" sz="1700" kern="1200" dirty="0" err="1"/>
            <a:t>mendorong</a:t>
          </a:r>
          <a:r>
            <a:rPr lang="en-US" sz="1700" kern="1200" dirty="0"/>
            <a:t> agar </a:t>
          </a:r>
          <a:r>
            <a:rPr lang="en-US" sz="1700" kern="1200" dirty="0" err="1"/>
            <a:t>pelaksana</a:t>
          </a:r>
          <a:r>
            <a:rPr lang="en-US" sz="1700" kern="1200" dirty="0"/>
            <a:t> non </a:t>
          </a:r>
          <a:r>
            <a:rPr lang="en-US" sz="1700" kern="1200" dirty="0" err="1"/>
            <a:t>struktural</a:t>
          </a:r>
          <a:r>
            <a:rPr lang="en-US" sz="1700" kern="1200" dirty="0"/>
            <a:t> </a:t>
          </a:r>
          <a:r>
            <a:rPr lang="en-US" sz="1700" kern="1200" dirty="0" err="1"/>
            <a:t>pada</a:t>
          </a:r>
          <a:r>
            <a:rPr lang="en-US" sz="1700" kern="1200" dirty="0"/>
            <a:t> </a:t>
          </a:r>
          <a:r>
            <a:rPr lang="en-US" sz="1700" kern="1200" dirty="0" err="1"/>
            <a:t>perangkat</a:t>
          </a:r>
          <a:r>
            <a:rPr lang="en-US" sz="1700" kern="1200" dirty="0"/>
            <a:t> </a:t>
          </a:r>
          <a:r>
            <a:rPr lang="en-US" sz="1700" kern="1200" dirty="0" err="1"/>
            <a:t>daerah</a:t>
          </a:r>
          <a:r>
            <a:rPr lang="en-US" sz="1700" kern="1200" dirty="0"/>
            <a:t> </a:t>
          </a:r>
          <a:r>
            <a:rPr lang="en-US" sz="1700" kern="1200" dirty="0" err="1"/>
            <a:t>urusan</a:t>
          </a:r>
          <a:r>
            <a:rPr lang="en-US" sz="1700" kern="1200" dirty="0"/>
            <a:t> </a:t>
          </a:r>
          <a:r>
            <a:rPr lang="en-US" sz="1700" kern="1200" dirty="0" err="1"/>
            <a:t>statistik</a:t>
          </a:r>
          <a:r>
            <a:rPr lang="en-US" sz="1700" kern="1200" dirty="0"/>
            <a:t> </a:t>
          </a:r>
          <a:r>
            <a:rPr lang="en-US" sz="1700" kern="1200" dirty="0" err="1"/>
            <a:t>untuk</a:t>
          </a:r>
          <a:r>
            <a:rPr lang="en-US" sz="1700" kern="1200" dirty="0"/>
            <a:t> </a:t>
          </a:r>
          <a:r>
            <a:rPr lang="en-US" sz="1700" kern="1200" dirty="0" err="1"/>
            <a:t>menjadi</a:t>
          </a:r>
          <a:r>
            <a:rPr lang="en-US" sz="1700" kern="1200" dirty="0"/>
            <a:t> </a:t>
          </a:r>
          <a:r>
            <a:rPr lang="en-US" sz="1700" kern="1200" dirty="0" err="1"/>
            <a:t>pejabat</a:t>
          </a:r>
          <a:r>
            <a:rPr lang="en-US" sz="1700" kern="1200" dirty="0"/>
            <a:t> </a:t>
          </a:r>
          <a:r>
            <a:rPr lang="en-US" sz="1700" kern="1200" dirty="0" err="1"/>
            <a:t>fungsional</a:t>
          </a:r>
          <a:r>
            <a:rPr lang="en-US" sz="1700" kern="1200" dirty="0"/>
            <a:t> </a:t>
          </a:r>
          <a:r>
            <a:rPr lang="en-US" sz="1700" kern="1200" dirty="0" err="1"/>
            <a:t>statistisi</a:t>
          </a:r>
          <a:endParaRPr lang="en-US" sz="1700" kern="1200" dirty="0"/>
        </a:p>
      </dsp:txBody>
      <dsp:txXfrm>
        <a:off x="33012" y="1770672"/>
        <a:ext cx="7630176" cy="610236"/>
      </dsp:txXfrm>
    </dsp:sp>
    <dsp:sp modelId="{8B348A59-5DD6-4A22-9379-A4B98B489D3E}">
      <dsp:nvSpPr>
        <dsp:cNvPr id="0" name=""/>
        <dsp:cNvSpPr/>
      </dsp:nvSpPr>
      <dsp:spPr>
        <a:xfrm>
          <a:off x="0" y="2462880"/>
          <a:ext cx="7696200" cy="6762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271463" lvl="0" indent="-271463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4. BPS </a:t>
          </a:r>
          <a:r>
            <a:rPr lang="en-US" sz="1700" kern="1200" dirty="0" err="1"/>
            <a:t>mendorong</a:t>
          </a:r>
          <a:r>
            <a:rPr lang="en-US" sz="1700" kern="1200" dirty="0"/>
            <a:t> </a:t>
          </a:r>
          <a:r>
            <a:rPr lang="en-US" sz="1700" kern="1200" dirty="0" err="1"/>
            <a:t>perangkat</a:t>
          </a:r>
          <a:r>
            <a:rPr lang="en-US" sz="1700" kern="1200" dirty="0"/>
            <a:t> </a:t>
          </a:r>
          <a:r>
            <a:rPr lang="en-US" sz="1700" kern="1200" dirty="0" err="1"/>
            <a:t>daerah</a:t>
          </a:r>
          <a:r>
            <a:rPr lang="en-US" sz="1700" kern="1200" dirty="0"/>
            <a:t> </a:t>
          </a:r>
          <a:r>
            <a:rPr lang="en-US" sz="1700" kern="1200" dirty="0" err="1"/>
            <a:t>urusan</a:t>
          </a:r>
          <a:r>
            <a:rPr lang="en-US" sz="1700" kern="1200" dirty="0"/>
            <a:t> </a:t>
          </a:r>
          <a:r>
            <a:rPr lang="en-US" sz="1700" kern="1200" dirty="0" err="1"/>
            <a:t>statistik</a:t>
          </a:r>
          <a:r>
            <a:rPr lang="en-US" sz="1700" kern="1200" dirty="0"/>
            <a:t> </a:t>
          </a:r>
          <a:r>
            <a:rPr lang="en-US" sz="1700" kern="1200" dirty="0" err="1"/>
            <a:t>melaksanakan</a:t>
          </a:r>
          <a:r>
            <a:rPr lang="en-US" sz="1700" kern="1200" dirty="0"/>
            <a:t> </a:t>
          </a:r>
          <a:r>
            <a:rPr lang="en-US" sz="1700" kern="1200" dirty="0" err="1"/>
            <a:t>kegiatan</a:t>
          </a:r>
          <a:r>
            <a:rPr lang="en-US" sz="1700" kern="1200" dirty="0"/>
            <a:t> </a:t>
          </a:r>
          <a:r>
            <a:rPr lang="en-US" sz="1700" kern="1200" dirty="0" err="1"/>
            <a:t>kompilasi</a:t>
          </a:r>
          <a:r>
            <a:rPr lang="en-US" sz="1700" kern="1200" dirty="0"/>
            <a:t> </a:t>
          </a:r>
          <a:r>
            <a:rPr lang="en-US" sz="1700" kern="1200" dirty="0" err="1"/>
            <a:t>produk</a:t>
          </a:r>
          <a:r>
            <a:rPr lang="en-US" sz="1700" kern="1200" dirty="0"/>
            <a:t> </a:t>
          </a:r>
          <a:r>
            <a:rPr lang="en-US" sz="1700" kern="1200" dirty="0" err="1"/>
            <a:t>administrasi</a:t>
          </a:r>
          <a:r>
            <a:rPr lang="en-US" sz="1700" kern="1200" dirty="0"/>
            <a:t> </a:t>
          </a:r>
          <a:r>
            <a:rPr lang="en-US" sz="1700" kern="1200" dirty="0" err="1"/>
            <a:t>statistik</a:t>
          </a:r>
          <a:r>
            <a:rPr lang="en-US" sz="1700" kern="1200" dirty="0"/>
            <a:t> </a:t>
          </a:r>
          <a:r>
            <a:rPr lang="en-US" sz="1700" kern="1200" dirty="0" err="1"/>
            <a:t>sektoral</a:t>
          </a:r>
          <a:r>
            <a:rPr lang="en-US" sz="1700" kern="1200" dirty="0"/>
            <a:t> </a:t>
          </a:r>
        </a:p>
      </dsp:txBody>
      <dsp:txXfrm>
        <a:off x="33012" y="2495892"/>
        <a:ext cx="7630176" cy="610236"/>
      </dsp:txXfrm>
    </dsp:sp>
    <dsp:sp modelId="{314C0598-F030-4BBE-A656-7BEA6D1CA061}">
      <dsp:nvSpPr>
        <dsp:cNvPr id="0" name=""/>
        <dsp:cNvSpPr/>
      </dsp:nvSpPr>
      <dsp:spPr>
        <a:xfrm>
          <a:off x="0" y="3188100"/>
          <a:ext cx="7696200" cy="6762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271463" lvl="0" indent="-271463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5. BPS </a:t>
          </a:r>
          <a:r>
            <a:rPr lang="en-US" sz="1700" kern="1200" dirty="0" err="1"/>
            <a:t>mendorong</a:t>
          </a:r>
          <a:r>
            <a:rPr lang="en-US" sz="1700" kern="1200" dirty="0"/>
            <a:t> </a:t>
          </a:r>
          <a:r>
            <a:rPr lang="en-US" sz="1700" kern="1200" dirty="0" err="1"/>
            <a:t>pembentukan</a:t>
          </a:r>
          <a:r>
            <a:rPr lang="en-US" sz="1700" kern="1200" dirty="0"/>
            <a:t>/</a:t>
          </a:r>
          <a:r>
            <a:rPr lang="en-US" sz="1700" kern="1200" dirty="0" err="1"/>
            <a:t>pengoptimalan</a:t>
          </a:r>
          <a:r>
            <a:rPr lang="en-US" sz="1700" kern="1200" dirty="0"/>
            <a:t> forum </a:t>
          </a:r>
          <a:r>
            <a:rPr lang="en-US" sz="1700" kern="1200" dirty="0" err="1"/>
            <a:t>satu</a:t>
          </a:r>
          <a:r>
            <a:rPr lang="en-US" sz="1700" kern="1200" dirty="0"/>
            <a:t> data di </a:t>
          </a:r>
          <a:r>
            <a:rPr lang="en-US" sz="1700" kern="1200" dirty="0" err="1"/>
            <a:t>daerah</a:t>
          </a:r>
          <a:r>
            <a:rPr lang="en-US" sz="1700" kern="1200" dirty="0"/>
            <a:t> </a:t>
          </a:r>
          <a:r>
            <a:rPr lang="en-US" sz="1700" kern="1200" dirty="0" err="1"/>
            <a:t>sebagai</a:t>
          </a:r>
          <a:r>
            <a:rPr lang="en-US" sz="1700" kern="1200" dirty="0"/>
            <a:t> </a:t>
          </a:r>
          <a:r>
            <a:rPr lang="en-US" sz="1700" kern="1200" dirty="0" err="1"/>
            <a:t>sarana</a:t>
          </a:r>
          <a:r>
            <a:rPr lang="en-US" sz="1700" kern="1200" dirty="0"/>
            <a:t> </a:t>
          </a:r>
          <a:r>
            <a:rPr lang="en-US" sz="1700" kern="1200" dirty="0" err="1"/>
            <a:t>koordinasi</a:t>
          </a:r>
          <a:r>
            <a:rPr lang="en-US" sz="1700" kern="1200" dirty="0"/>
            <a:t>, </a:t>
          </a:r>
          <a:r>
            <a:rPr lang="en-US" sz="1700" kern="1200" dirty="0" err="1"/>
            <a:t>integrasi</a:t>
          </a:r>
          <a:r>
            <a:rPr lang="en-US" sz="1700" kern="1200" dirty="0"/>
            <a:t>, </a:t>
          </a:r>
          <a:r>
            <a:rPr lang="en-US" sz="1700" kern="1200" dirty="0" err="1"/>
            <a:t>sinkronisasi</a:t>
          </a:r>
          <a:r>
            <a:rPr lang="en-US" sz="1700" kern="1200" dirty="0"/>
            <a:t>, </a:t>
          </a:r>
          <a:r>
            <a:rPr lang="en-US" sz="1700" kern="1200" dirty="0" err="1"/>
            <a:t>dan</a:t>
          </a:r>
          <a:r>
            <a:rPr lang="en-US" sz="1700" kern="1200" dirty="0"/>
            <a:t> </a:t>
          </a:r>
          <a:r>
            <a:rPr lang="en-US" sz="1700" kern="1200" dirty="0" err="1"/>
            <a:t>standarisasi</a:t>
          </a:r>
          <a:endParaRPr lang="en-US" sz="1700" kern="1200" dirty="0"/>
        </a:p>
      </dsp:txBody>
      <dsp:txXfrm>
        <a:off x="33012" y="3221112"/>
        <a:ext cx="7630176" cy="610236"/>
      </dsp:txXfrm>
    </dsp:sp>
    <dsp:sp modelId="{31D1BF39-F2B8-4D25-ACBA-75CD9934ACE7}">
      <dsp:nvSpPr>
        <dsp:cNvPr id="0" name=""/>
        <dsp:cNvSpPr/>
      </dsp:nvSpPr>
      <dsp:spPr>
        <a:xfrm>
          <a:off x="0" y="3913320"/>
          <a:ext cx="7696200" cy="676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271463" lvl="0" indent="-271463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/>
            <a:t>6. BPS </a:t>
          </a:r>
          <a:r>
            <a:rPr lang="en-ID" sz="1700" kern="1200" dirty="0" err="1"/>
            <a:t>bersedia</a:t>
          </a:r>
          <a:r>
            <a:rPr lang="en-ID" sz="1700" kern="1200" dirty="0"/>
            <a:t> </a:t>
          </a:r>
          <a:r>
            <a:rPr lang="en-ID" sz="1700" kern="1200" dirty="0" err="1"/>
            <a:t>memberikan</a:t>
          </a:r>
          <a:r>
            <a:rPr lang="en-ID" sz="1700" kern="1200" dirty="0"/>
            <a:t> </a:t>
          </a:r>
          <a:r>
            <a:rPr lang="en-ID" sz="1700" i="1" kern="1200" dirty="0"/>
            <a:t>technical assistance</a:t>
          </a:r>
          <a:r>
            <a:rPr lang="en-ID" sz="1700" kern="1200" dirty="0"/>
            <a:t> </a:t>
          </a:r>
          <a:r>
            <a:rPr lang="en-ID" sz="1700" kern="1200" dirty="0" err="1"/>
            <a:t>terkait</a:t>
          </a:r>
          <a:r>
            <a:rPr lang="en-ID" sz="1700" kern="1200" dirty="0"/>
            <a:t> </a:t>
          </a:r>
          <a:r>
            <a:rPr lang="en-ID" sz="1700" kern="1200" dirty="0" err="1"/>
            <a:t>penyelenggaraan</a:t>
          </a:r>
          <a:r>
            <a:rPr lang="en-ID" sz="1700" kern="1200" dirty="0"/>
            <a:t> </a:t>
          </a:r>
          <a:r>
            <a:rPr lang="en-ID" sz="1700" kern="1200" dirty="0" err="1"/>
            <a:t>kegiatan</a:t>
          </a:r>
          <a:r>
            <a:rPr lang="en-ID" sz="1700" kern="1200" dirty="0"/>
            <a:t> </a:t>
          </a:r>
          <a:r>
            <a:rPr lang="en-ID" sz="1700" kern="1200" dirty="0" err="1"/>
            <a:t>statistik</a:t>
          </a:r>
          <a:r>
            <a:rPr lang="en-ID" sz="1700" kern="1200" dirty="0"/>
            <a:t> </a:t>
          </a:r>
          <a:r>
            <a:rPr lang="en-ID" sz="1700" kern="1200" dirty="0" err="1"/>
            <a:t>sektoral</a:t>
          </a:r>
          <a:endParaRPr lang="en-US" sz="1700" kern="1200" dirty="0"/>
        </a:p>
      </dsp:txBody>
      <dsp:txXfrm>
        <a:off x="33012" y="3946332"/>
        <a:ext cx="7630176" cy="610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80AA9-A6EE-4322-805B-AE9E4D2A9A7A}">
      <dsp:nvSpPr>
        <dsp:cNvPr id="0" name=""/>
        <dsp:cNvSpPr/>
      </dsp:nvSpPr>
      <dsp:spPr>
        <a:xfrm>
          <a:off x="986" y="0"/>
          <a:ext cx="2478500" cy="548639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78525D-7A3E-4957-9D39-4A5689C21453}">
      <dsp:nvSpPr>
        <dsp:cNvPr id="0" name=""/>
        <dsp:cNvSpPr/>
      </dsp:nvSpPr>
      <dsp:spPr>
        <a:xfrm>
          <a:off x="661919" y="137160"/>
          <a:ext cx="2092955" cy="5486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/>
            <a:t>2018</a:t>
          </a:r>
        </a:p>
      </dsp:txBody>
      <dsp:txXfrm>
        <a:off x="677988" y="153229"/>
        <a:ext cx="2060817" cy="516501"/>
      </dsp:txXfrm>
    </dsp:sp>
    <dsp:sp modelId="{3F119F59-37F3-4C95-82FB-41C4C9403841}">
      <dsp:nvSpPr>
        <dsp:cNvPr id="0" name=""/>
        <dsp:cNvSpPr/>
      </dsp:nvSpPr>
      <dsp:spPr>
        <a:xfrm>
          <a:off x="2831984" y="0"/>
          <a:ext cx="2478500" cy="548639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48D2E5-E48D-4187-AEB7-8F49CA423B02}">
      <dsp:nvSpPr>
        <dsp:cNvPr id="0" name=""/>
        <dsp:cNvSpPr/>
      </dsp:nvSpPr>
      <dsp:spPr>
        <a:xfrm>
          <a:off x="3492918" y="137160"/>
          <a:ext cx="2092955" cy="5486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/>
            <a:t>2019</a:t>
          </a:r>
        </a:p>
      </dsp:txBody>
      <dsp:txXfrm>
        <a:off x="3508987" y="153229"/>
        <a:ext cx="2060817" cy="516501"/>
      </dsp:txXfrm>
    </dsp:sp>
    <dsp:sp modelId="{63143B9C-FF11-4C2D-8592-F7EF49BE856F}">
      <dsp:nvSpPr>
        <dsp:cNvPr id="0" name=""/>
        <dsp:cNvSpPr/>
      </dsp:nvSpPr>
      <dsp:spPr>
        <a:xfrm>
          <a:off x="5662983" y="0"/>
          <a:ext cx="2478500" cy="548640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8B1ADC-5BFE-4110-859B-5711193925A1}">
      <dsp:nvSpPr>
        <dsp:cNvPr id="0" name=""/>
        <dsp:cNvSpPr/>
      </dsp:nvSpPr>
      <dsp:spPr>
        <a:xfrm>
          <a:off x="6323916" y="137160"/>
          <a:ext cx="2092955" cy="548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/>
            <a:t>2020</a:t>
          </a:r>
        </a:p>
      </dsp:txBody>
      <dsp:txXfrm>
        <a:off x="6339985" y="153229"/>
        <a:ext cx="2060817" cy="5165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DA948-35F1-478D-84AA-DC2AB6CFF514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C6BD8-384C-4F04-8E7E-06E5014B723A}">
      <dsp:nvSpPr>
        <dsp:cNvPr id="0" name=""/>
        <dsp:cNvSpPr/>
      </dsp:nvSpPr>
      <dsp:spPr>
        <a:xfrm>
          <a:off x="384538" y="253918"/>
          <a:ext cx="7392991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600" u="none" kern="1200" dirty="0"/>
            <a:t>PENDAHULUAN</a:t>
          </a:r>
          <a:endParaRPr lang="en-US" sz="2600" u="none" kern="1200" dirty="0"/>
        </a:p>
      </dsp:txBody>
      <dsp:txXfrm>
        <a:off x="384538" y="253918"/>
        <a:ext cx="7392991" cy="508162"/>
      </dsp:txXfrm>
    </dsp:sp>
    <dsp:sp modelId="{6B9379CB-464F-4A87-A697-715993AE7184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F85C7-9256-4C66-9936-C949F9331DAE}">
      <dsp:nvSpPr>
        <dsp:cNvPr id="0" name=""/>
        <dsp:cNvSpPr/>
      </dsp:nvSpPr>
      <dsp:spPr>
        <a:xfrm>
          <a:off x="748672" y="1015918"/>
          <a:ext cx="7028856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600" u="none" kern="1200" dirty="0"/>
            <a:t>KONSEP-KONSEP KEGIATAN STATISTIK</a:t>
          </a:r>
          <a:endParaRPr lang="en-US" sz="2600" u="none" kern="1200" dirty="0"/>
        </a:p>
      </dsp:txBody>
      <dsp:txXfrm>
        <a:off x="748672" y="1015918"/>
        <a:ext cx="7028856" cy="508162"/>
      </dsp:txXfrm>
    </dsp:sp>
    <dsp:sp modelId="{50B03CDC-2986-4777-A828-205ED973686E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2A3CC-EFA3-4E7F-B02B-68D5CCB821A7}">
      <dsp:nvSpPr>
        <dsp:cNvPr id="0" name=""/>
        <dsp:cNvSpPr/>
      </dsp:nvSpPr>
      <dsp:spPr>
        <a:xfrm>
          <a:off x="860432" y="1777918"/>
          <a:ext cx="6917096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600" u="none" kern="1200" dirty="0"/>
            <a:t>TATA LAKSANA STATISTIK SEKTORAL</a:t>
          </a:r>
          <a:endParaRPr lang="en-US" sz="2600" u="none" kern="1200" dirty="0"/>
        </a:p>
      </dsp:txBody>
      <dsp:txXfrm>
        <a:off x="860432" y="1777918"/>
        <a:ext cx="6917096" cy="508162"/>
      </dsp:txXfrm>
    </dsp:sp>
    <dsp:sp modelId="{A7CF22F1-7383-429B-AFB6-607A873C8A25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A1AE1-80F8-47B1-89EA-655EF5225FA9}">
      <dsp:nvSpPr>
        <dsp:cNvPr id="0" name=""/>
        <dsp:cNvSpPr/>
      </dsp:nvSpPr>
      <dsp:spPr>
        <a:xfrm>
          <a:off x="748672" y="2539918"/>
          <a:ext cx="7028856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600" u="none" kern="1200" dirty="0"/>
            <a:t>SATU DATA INDONESIA (SDI)	</a:t>
          </a:r>
          <a:endParaRPr lang="en-US" sz="2600" u="none" kern="1200" dirty="0"/>
        </a:p>
      </dsp:txBody>
      <dsp:txXfrm>
        <a:off x="748672" y="2539918"/>
        <a:ext cx="7028856" cy="508162"/>
      </dsp:txXfrm>
    </dsp:sp>
    <dsp:sp modelId="{67E20F86-8D23-4F89-BE4E-EC322B7E77CE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8E0E0-DE5D-4679-A2E6-1F801C396659}">
      <dsp:nvSpPr>
        <dsp:cNvPr id="0" name=""/>
        <dsp:cNvSpPr/>
      </dsp:nvSpPr>
      <dsp:spPr>
        <a:xfrm>
          <a:off x="384538" y="3301918"/>
          <a:ext cx="7392991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600" u="none" kern="1200"/>
            <a:t>SISTEM STATISTIK NASIONAL (SSN)</a:t>
          </a:r>
          <a:endParaRPr lang="en-US" sz="2600" u="none" kern="1200" dirty="0"/>
        </a:p>
      </dsp:txBody>
      <dsp:txXfrm>
        <a:off x="384538" y="3301918"/>
        <a:ext cx="7392991" cy="508162"/>
      </dsp:txXfrm>
    </dsp:sp>
    <dsp:sp modelId="{D95B5F18-CA22-4F93-B11E-D93B6B44B7B3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F674E-A719-4D85-BF26-1DD3519C40A4}">
      <dsp:nvSpPr>
        <dsp:cNvPr id="0" name=""/>
        <dsp:cNvSpPr/>
      </dsp:nvSpPr>
      <dsp:spPr>
        <a:xfrm rot="10800000">
          <a:off x="1566404" y="556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u="none" kern="1200" dirty="0"/>
            <a:t>DASAR-DASAR STATISTIK</a:t>
          </a:r>
        </a:p>
      </dsp:txBody>
      <dsp:txXfrm rot="10800000">
        <a:off x="1677770" y="556"/>
        <a:ext cx="5665356" cy="445463"/>
      </dsp:txXfrm>
    </dsp:sp>
    <dsp:sp modelId="{E56FAC09-DF80-4FC4-AF6D-1A4D07561C83}">
      <dsp:nvSpPr>
        <dsp:cNvPr id="0" name=""/>
        <dsp:cNvSpPr/>
      </dsp:nvSpPr>
      <dsp:spPr>
        <a:xfrm>
          <a:off x="1343673" y="556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469A5-4E35-435D-B160-2E4F3A7D2431}">
      <dsp:nvSpPr>
        <dsp:cNvPr id="0" name=""/>
        <dsp:cNvSpPr/>
      </dsp:nvSpPr>
      <dsp:spPr>
        <a:xfrm rot="10800000">
          <a:off x="1566404" y="578994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UKURAN STATISTIK</a:t>
          </a:r>
          <a:endParaRPr lang="en-US" sz="1500" u="none" kern="1200" dirty="0"/>
        </a:p>
      </dsp:txBody>
      <dsp:txXfrm rot="10800000">
        <a:off x="1677770" y="578994"/>
        <a:ext cx="5665356" cy="445463"/>
      </dsp:txXfrm>
    </dsp:sp>
    <dsp:sp modelId="{1EB73169-A110-4CC6-8E8A-4B078E2FA881}">
      <dsp:nvSpPr>
        <dsp:cNvPr id="0" name=""/>
        <dsp:cNvSpPr/>
      </dsp:nvSpPr>
      <dsp:spPr>
        <a:xfrm>
          <a:off x="1343673" y="578994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179AD-1F04-47E6-9ADD-8C070DC1D4F9}">
      <dsp:nvSpPr>
        <dsp:cNvPr id="0" name=""/>
        <dsp:cNvSpPr/>
      </dsp:nvSpPr>
      <dsp:spPr>
        <a:xfrm rot="10800000">
          <a:off x="1566404" y="1157431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DESAIN SURVEI</a:t>
          </a:r>
          <a:endParaRPr lang="en-US" sz="1500" u="none" kern="1200" dirty="0"/>
        </a:p>
      </dsp:txBody>
      <dsp:txXfrm rot="10800000">
        <a:off x="1677770" y="1157431"/>
        <a:ext cx="5665356" cy="445463"/>
      </dsp:txXfrm>
    </dsp:sp>
    <dsp:sp modelId="{FE5A6410-1373-48B0-8927-E91A76A3B325}">
      <dsp:nvSpPr>
        <dsp:cNvPr id="0" name=""/>
        <dsp:cNvSpPr/>
      </dsp:nvSpPr>
      <dsp:spPr>
        <a:xfrm>
          <a:off x="1343673" y="1157431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3FA30-5E46-4E8A-B4E5-E7294CECC5D4}">
      <dsp:nvSpPr>
        <dsp:cNvPr id="0" name=""/>
        <dsp:cNvSpPr/>
      </dsp:nvSpPr>
      <dsp:spPr>
        <a:xfrm rot="10800000">
          <a:off x="1566404" y="1735869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TABEL DAN GRAFIK</a:t>
          </a:r>
          <a:endParaRPr lang="en-US" sz="1500" u="none" kern="1200" dirty="0"/>
        </a:p>
      </dsp:txBody>
      <dsp:txXfrm rot="10800000">
        <a:off x="1677770" y="1735869"/>
        <a:ext cx="5665356" cy="445463"/>
      </dsp:txXfrm>
    </dsp:sp>
    <dsp:sp modelId="{02A3F895-CC1A-4E6B-8513-B4E70732E766}">
      <dsp:nvSpPr>
        <dsp:cNvPr id="0" name=""/>
        <dsp:cNvSpPr/>
      </dsp:nvSpPr>
      <dsp:spPr>
        <a:xfrm>
          <a:off x="1343673" y="1735869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F6EC2-7AE1-407C-B156-25BED98EF210}">
      <dsp:nvSpPr>
        <dsp:cNvPr id="0" name=""/>
        <dsp:cNvSpPr/>
      </dsp:nvSpPr>
      <dsp:spPr>
        <a:xfrm rot="10800000">
          <a:off x="1566404" y="2314307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ANALISIS KORELASI DAN REGRESI SEDERHANA</a:t>
          </a:r>
          <a:endParaRPr lang="en-US" sz="1500" u="none" kern="1200" dirty="0"/>
        </a:p>
      </dsp:txBody>
      <dsp:txXfrm rot="10800000">
        <a:off x="1677770" y="2314307"/>
        <a:ext cx="5665356" cy="445463"/>
      </dsp:txXfrm>
    </dsp:sp>
    <dsp:sp modelId="{E0364B6A-DE08-478E-A0FC-A7F895A4823F}">
      <dsp:nvSpPr>
        <dsp:cNvPr id="0" name=""/>
        <dsp:cNvSpPr/>
      </dsp:nvSpPr>
      <dsp:spPr>
        <a:xfrm>
          <a:off x="1343673" y="2314307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CA1D8-7F92-4122-AC12-F6CB4A898E15}">
      <dsp:nvSpPr>
        <dsp:cNvPr id="0" name=""/>
        <dsp:cNvSpPr/>
      </dsp:nvSpPr>
      <dsp:spPr>
        <a:xfrm rot="10800000">
          <a:off x="1566404" y="2892745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ANALISIS DERET BERKALA</a:t>
          </a:r>
          <a:endParaRPr lang="en-US" sz="1500" u="none" kern="1200" dirty="0"/>
        </a:p>
      </dsp:txBody>
      <dsp:txXfrm rot="10800000">
        <a:off x="1677770" y="2892745"/>
        <a:ext cx="5665356" cy="445463"/>
      </dsp:txXfrm>
    </dsp:sp>
    <dsp:sp modelId="{317D2DC6-D78E-481F-B3E5-8BB3A1E4DAEF}">
      <dsp:nvSpPr>
        <dsp:cNvPr id="0" name=""/>
        <dsp:cNvSpPr/>
      </dsp:nvSpPr>
      <dsp:spPr>
        <a:xfrm>
          <a:off x="1343673" y="2892745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114B5-150B-4755-A858-576887F08C29}">
      <dsp:nvSpPr>
        <dsp:cNvPr id="0" name=""/>
        <dsp:cNvSpPr/>
      </dsp:nvSpPr>
      <dsp:spPr>
        <a:xfrm rot="10800000">
          <a:off x="1566404" y="3471183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ANGKA INDEKS</a:t>
          </a:r>
          <a:endParaRPr lang="en-US" sz="1500" u="none" kern="1200" dirty="0"/>
        </a:p>
      </dsp:txBody>
      <dsp:txXfrm rot="10800000">
        <a:off x="1677770" y="3471183"/>
        <a:ext cx="5665356" cy="445463"/>
      </dsp:txXfrm>
    </dsp:sp>
    <dsp:sp modelId="{A80B5D68-D4AD-466C-A5B5-82A830A77704}">
      <dsp:nvSpPr>
        <dsp:cNvPr id="0" name=""/>
        <dsp:cNvSpPr/>
      </dsp:nvSpPr>
      <dsp:spPr>
        <a:xfrm>
          <a:off x="1343673" y="3471183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75DA9-1241-4461-98F6-1A250EE1ACD2}">
      <dsp:nvSpPr>
        <dsp:cNvPr id="0" name=""/>
        <dsp:cNvSpPr/>
      </dsp:nvSpPr>
      <dsp:spPr>
        <a:xfrm rot="10800000">
          <a:off x="1566404" y="4049621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u="none" kern="1200" dirty="0"/>
            <a:t>OPTIMALISASI PENGGUNAAN MS EXCEL DALAM PENGOLAHAN DATA</a:t>
          </a:r>
        </a:p>
      </dsp:txBody>
      <dsp:txXfrm rot="10800000">
        <a:off x="1677770" y="4049621"/>
        <a:ext cx="5665356" cy="445463"/>
      </dsp:txXfrm>
    </dsp:sp>
    <dsp:sp modelId="{D34EB6AE-E5AF-4040-AEE5-7E9415A2C6C1}">
      <dsp:nvSpPr>
        <dsp:cNvPr id="0" name=""/>
        <dsp:cNvSpPr/>
      </dsp:nvSpPr>
      <dsp:spPr>
        <a:xfrm>
          <a:off x="1343673" y="4049621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DB656-8245-4C46-ACE4-67AE816DE738}">
      <dsp:nvSpPr>
        <dsp:cNvPr id="0" name=""/>
        <dsp:cNvSpPr/>
      </dsp:nvSpPr>
      <dsp:spPr>
        <a:xfrm>
          <a:off x="-6012174" y="-919957"/>
          <a:ext cx="7157106" cy="7157106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6A77BF-A38A-473C-BA6B-7AABDDBE648F}">
      <dsp:nvSpPr>
        <dsp:cNvPr id="0" name=""/>
        <dsp:cNvSpPr/>
      </dsp:nvSpPr>
      <dsp:spPr>
        <a:xfrm>
          <a:off x="500340" y="332218"/>
          <a:ext cx="8187679" cy="6648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7734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Menerima dan memastikan Data yang disampaikan oleh Produsen Data memenuhi “Standar Data” dan memiliki “Metadata Baku”;</a:t>
          </a:r>
        </a:p>
      </dsp:txBody>
      <dsp:txXfrm>
        <a:off x="500340" y="332218"/>
        <a:ext cx="8187679" cy="664861"/>
      </dsp:txXfrm>
    </dsp:sp>
    <dsp:sp modelId="{D4DC7579-2D4F-48DB-ADB8-EE958EBB8DB9}">
      <dsp:nvSpPr>
        <dsp:cNvPr id="0" name=""/>
        <dsp:cNvSpPr/>
      </dsp:nvSpPr>
      <dsp:spPr>
        <a:xfrm>
          <a:off x="84802" y="249110"/>
          <a:ext cx="831077" cy="8310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412621A-B103-45C1-9CB9-06A9E03A482C}">
      <dsp:nvSpPr>
        <dsp:cNvPr id="0" name=""/>
        <dsp:cNvSpPr/>
      </dsp:nvSpPr>
      <dsp:spPr>
        <a:xfrm>
          <a:off x="976761" y="1329191"/>
          <a:ext cx="7711259" cy="6648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7734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Memastikan Data yang disampaikan oleh Produsen Data sesuai dengan ketentuan “Interoperabilitas Data”;</a:t>
          </a:r>
        </a:p>
      </dsp:txBody>
      <dsp:txXfrm>
        <a:off x="976761" y="1329191"/>
        <a:ext cx="7711259" cy="664861"/>
      </dsp:txXfrm>
    </dsp:sp>
    <dsp:sp modelId="{2215F3E6-C20F-4C8D-83F0-15A3CCE79BA8}">
      <dsp:nvSpPr>
        <dsp:cNvPr id="0" name=""/>
        <dsp:cNvSpPr/>
      </dsp:nvSpPr>
      <dsp:spPr>
        <a:xfrm>
          <a:off x="561222" y="1246083"/>
          <a:ext cx="831077" cy="8310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C64C453-E551-42C0-810E-A6DD9B0E680E}">
      <dsp:nvSpPr>
        <dsp:cNvPr id="0" name=""/>
        <dsp:cNvSpPr/>
      </dsp:nvSpPr>
      <dsp:spPr>
        <a:xfrm>
          <a:off x="1122983" y="2326165"/>
          <a:ext cx="7565036" cy="6648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7734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/>
            <a:t>Menyebarluaskan Data dan Metadata di Portal Satu </a:t>
          </a:r>
          <a:r>
            <a:rPr lang="en-ID" sz="2000" b="1" kern="1200"/>
            <a:t>Data; </a:t>
          </a:r>
          <a:endParaRPr lang="en-US" sz="2000" b="1" kern="1200"/>
        </a:p>
      </dsp:txBody>
      <dsp:txXfrm>
        <a:off x="1122983" y="2326165"/>
        <a:ext cx="7565036" cy="664861"/>
      </dsp:txXfrm>
    </dsp:sp>
    <dsp:sp modelId="{DFF554EA-7FDC-4EE7-9B80-D3669F24A24A}">
      <dsp:nvSpPr>
        <dsp:cNvPr id="0" name=""/>
        <dsp:cNvSpPr/>
      </dsp:nvSpPr>
      <dsp:spPr>
        <a:xfrm>
          <a:off x="635927" y="2295290"/>
          <a:ext cx="974113" cy="97433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695062C-D02A-4016-8296-4A48CFA066CA}">
      <dsp:nvSpPr>
        <dsp:cNvPr id="0" name=""/>
        <dsp:cNvSpPr/>
      </dsp:nvSpPr>
      <dsp:spPr>
        <a:xfrm>
          <a:off x="976761" y="3323138"/>
          <a:ext cx="7711259" cy="6648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7734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b="1" kern="1200"/>
            <a:t>Membantu Pembina Data dalam membina Produsen Data; </a:t>
          </a:r>
          <a:endParaRPr lang="en-US" sz="2000" b="1" kern="1200"/>
        </a:p>
      </dsp:txBody>
      <dsp:txXfrm>
        <a:off x="976761" y="3323138"/>
        <a:ext cx="7711259" cy="664861"/>
      </dsp:txXfrm>
    </dsp:sp>
    <dsp:sp modelId="{E5A961E3-8DED-4790-B0A3-56A264604B50}">
      <dsp:nvSpPr>
        <dsp:cNvPr id="0" name=""/>
        <dsp:cNvSpPr/>
      </dsp:nvSpPr>
      <dsp:spPr>
        <a:xfrm>
          <a:off x="561222" y="3240030"/>
          <a:ext cx="831077" cy="8310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0AD6040-859C-47CD-BD5E-ADA75681AC6B}">
      <dsp:nvSpPr>
        <dsp:cNvPr id="0" name=""/>
        <dsp:cNvSpPr/>
      </dsp:nvSpPr>
      <dsp:spPr>
        <a:xfrm>
          <a:off x="500340" y="4320112"/>
          <a:ext cx="8187679" cy="6648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773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b="1" kern="1200"/>
            <a:t>Berpartisipasi dalam Forum Satu Data. </a:t>
          </a:r>
        </a:p>
      </dsp:txBody>
      <dsp:txXfrm>
        <a:off x="500340" y="4320112"/>
        <a:ext cx="8187679" cy="664861"/>
      </dsp:txXfrm>
    </dsp:sp>
    <dsp:sp modelId="{9EEE5F46-819F-4E27-A5F5-5506FBC76992}">
      <dsp:nvSpPr>
        <dsp:cNvPr id="0" name=""/>
        <dsp:cNvSpPr/>
      </dsp:nvSpPr>
      <dsp:spPr>
        <a:xfrm>
          <a:off x="84802" y="4237004"/>
          <a:ext cx="831077" cy="8310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DB656-8245-4C46-ACE4-67AE816DE738}">
      <dsp:nvSpPr>
        <dsp:cNvPr id="0" name=""/>
        <dsp:cNvSpPr/>
      </dsp:nvSpPr>
      <dsp:spPr>
        <a:xfrm>
          <a:off x="-6012174" y="-919957"/>
          <a:ext cx="7157106" cy="7157106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6A77BF-A38A-473C-BA6B-7AABDDBE648F}">
      <dsp:nvSpPr>
        <dsp:cNvPr id="0" name=""/>
        <dsp:cNvSpPr/>
      </dsp:nvSpPr>
      <dsp:spPr>
        <a:xfrm>
          <a:off x="500340" y="332218"/>
          <a:ext cx="8187679" cy="6648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7734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Menerima dan memastikan Data yang disampaikan oleh Produsen Data memenuhi “Standar Data” dan memiliki “Metadata Baku”;</a:t>
          </a:r>
        </a:p>
      </dsp:txBody>
      <dsp:txXfrm>
        <a:off x="500340" y="332218"/>
        <a:ext cx="8187679" cy="664861"/>
      </dsp:txXfrm>
    </dsp:sp>
    <dsp:sp modelId="{D4DC7579-2D4F-48DB-ADB8-EE958EBB8DB9}">
      <dsp:nvSpPr>
        <dsp:cNvPr id="0" name=""/>
        <dsp:cNvSpPr/>
      </dsp:nvSpPr>
      <dsp:spPr>
        <a:xfrm>
          <a:off x="84802" y="249110"/>
          <a:ext cx="831077" cy="8310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412621A-B103-45C1-9CB9-06A9E03A482C}">
      <dsp:nvSpPr>
        <dsp:cNvPr id="0" name=""/>
        <dsp:cNvSpPr/>
      </dsp:nvSpPr>
      <dsp:spPr>
        <a:xfrm>
          <a:off x="976761" y="1329191"/>
          <a:ext cx="7711259" cy="6648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7734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Memastikan Data yang disampaikan oleh Produsen Data sesuai dengan ketentuan “Interoperabilitas Data”;</a:t>
          </a:r>
        </a:p>
      </dsp:txBody>
      <dsp:txXfrm>
        <a:off x="976761" y="1329191"/>
        <a:ext cx="7711259" cy="664861"/>
      </dsp:txXfrm>
    </dsp:sp>
    <dsp:sp modelId="{2215F3E6-C20F-4C8D-83F0-15A3CCE79BA8}">
      <dsp:nvSpPr>
        <dsp:cNvPr id="0" name=""/>
        <dsp:cNvSpPr/>
      </dsp:nvSpPr>
      <dsp:spPr>
        <a:xfrm>
          <a:off x="561222" y="1246083"/>
          <a:ext cx="831077" cy="8310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C64C453-E551-42C0-810E-A6DD9B0E680E}">
      <dsp:nvSpPr>
        <dsp:cNvPr id="0" name=""/>
        <dsp:cNvSpPr/>
      </dsp:nvSpPr>
      <dsp:spPr>
        <a:xfrm>
          <a:off x="1122983" y="2326165"/>
          <a:ext cx="7565036" cy="6648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7734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/>
            <a:t>Menyebarluaskan Data dan Metadata di Portal Satu </a:t>
          </a:r>
          <a:r>
            <a:rPr lang="en-ID" sz="2000" b="1" kern="1200"/>
            <a:t>Data; </a:t>
          </a:r>
          <a:endParaRPr lang="en-US" sz="2000" b="1" kern="1200"/>
        </a:p>
      </dsp:txBody>
      <dsp:txXfrm>
        <a:off x="1122983" y="2326165"/>
        <a:ext cx="7565036" cy="664861"/>
      </dsp:txXfrm>
    </dsp:sp>
    <dsp:sp modelId="{DFF554EA-7FDC-4EE7-9B80-D3669F24A24A}">
      <dsp:nvSpPr>
        <dsp:cNvPr id="0" name=""/>
        <dsp:cNvSpPr/>
      </dsp:nvSpPr>
      <dsp:spPr>
        <a:xfrm>
          <a:off x="635927" y="2295290"/>
          <a:ext cx="974113" cy="97433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695062C-D02A-4016-8296-4A48CFA066CA}">
      <dsp:nvSpPr>
        <dsp:cNvPr id="0" name=""/>
        <dsp:cNvSpPr/>
      </dsp:nvSpPr>
      <dsp:spPr>
        <a:xfrm>
          <a:off x="976761" y="3323138"/>
          <a:ext cx="7711259" cy="6648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7734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b="1" kern="1200"/>
            <a:t>Membantu Pembina Data dalam membina Produsen Data; </a:t>
          </a:r>
          <a:endParaRPr lang="en-US" sz="2000" b="1" kern="1200"/>
        </a:p>
      </dsp:txBody>
      <dsp:txXfrm>
        <a:off x="976761" y="3323138"/>
        <a:ext cx="7711259" cy="664861"/>
      </dsp:txXfrm>
    </dsp:sp>
    <dsp:sp modelId="{E5A961E3-8DED-4790-B0A3-56A264604B50}">
      <dsp:nvSpPr>
        <dsp:cNvPr id="0" name=""/>
        <dsp:cNvSpPr/>
      </dsp:nvSpPr>
      <dsp:spPr>
        <a:xfrm>
          <a:off x="561222" y="3240030"/>
          <a:ext cx="831077" cy="8310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0AD6040-859C-47CD-BD5E-ADA75681AC6B}">
      <dsp:nvSpPr>
        <dsp:cNvPr id="0" name=""/>
        <dsp:cNvSpPr/>
      </dsp:nvSpPr>
      <dsp:spPr>
        <a:xfrm>
          <a:off x="500340" y="4320112"/>
          <a:ext cx="8187679" cy="6648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773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b="1" kern="1200"/>
            <a:t>Berpartisipasi dalam Forum Satu Data. </a:t>
          </a:r>
        </a:p>
      </dsp:txBody>
      <dsp:txXfrm>
        <a:off x="500340" y="4320112"/>
        <a:ext cx="8187679" cy="664861"/>
      </dsp:txXfrm>
    </dsp:sp>
    <dsp:sp modelId="{9EEE5F46-819F-4E27-A5F5-5506FBC76992}">
      <dsp:nvSpPr>
        <dsp:cNvPr id="0" name=""/>
        <dsp:cNvSpPr/>
      </dsp:nvSpPr>
      <dsp:spPr>
        <a:xfrm>
          <a:off x="84802" y="4237004"/>
          <a:ext cx="831077" cy="8310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DA948-35F1-478D-84AA-DC2AB6CFF514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C6BD8-384C-4F04-8E7E-06E5014B723A}">
      <dsp:nvSpPr>
        <dsp:cNvPr id="0" name=""/>
        <dsp:cNvSpPr/>
      </dsp:nvSpPr>
      <dsp:spPr>
        <a:xfrm>
          <a:off x="384538" y="253918"/>
          <a:ext cx="7392991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600" u="none" kern="1200" dirty="0"/>
            <a:t>PENDAHULUAN</a:t>
          </a:r>
          <a:endParaRPr lang="en-US" sz="2600" u="none" kern="1200" dirty="0"/>
        </a:p>
      </dsp:txBody>
      <dsp:txXfrm>
        <a:off x="384538" y="253918"/>
        <a:ext cx="7392991" cy="508162"/>
      </dsp:txXfrm>
    </dsp:sp>
    <dsp:sp modelId="{6B9379CB-464F-4A87-A697-715993AE7184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F85C7-9256-4C66-9936-C949F9331DAE}">
      <dsp:nvSpPr>
        <dsp:cNvPr id="0" name=""/>
        <dsp:cNvSpPr/>
      </dsp:nvSpPr>
      <dsp:spPr>
        <a:xfrm>
          <a:off x="748672" y="1015918"/>
          <a:ext cx="7028856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600" u="none" kern="1200" dirty="0"/>
            <a:t>KONSEP-KONSEP KEGIATAN STATISTIK</a:t>
          </a:r>
          <a:endParaRPr lang="en-US" sz="2600" u="none" kern="1200" dirty="0"/>
        </a:p>
      </dsp:txBody>
      <dsp:txXfrm>
        <a:off x="748672" y="1015918"/>
        <a:ext cx="7028856" cy="508162"/>
      </dsp:txXfrm>
    </dsp:sp>
    <dsp:sp modelId="{50B03CDC-2986-4777-A828-205ED973686E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2A3CC-EFA3-4E7F-B02B-68D5CCB821A7}">
      <dsp:nvSpPr>
        <dsp:cNvPr id="0" name=""/>
        <dsp:cNvSpPr/>
      </dsp:nvSpPr>
      <dsp:spPr>
        <a:xfrm>
          <a:off x="860432" y="1777918"/>
          <a:ext cx="6917096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600" u="none" kern="1200" dirty="0"/>
            <a:t>TATA LAKSANA STATISTIK SEKTORAL</a:t>
          </a:r>
          <a:endParaRPr lang="en-US" sz="2600" u="none" kern="1200" dirty="0"/>
        </a:p>
      </dsp:txBody>
      <dsp:txXfrm>
        <a:off x="860432" y="1777918"/>
        <a:ext cx="6917096" cy="508162"/>
      </dsp:txXfrm>
    </dsp:sp>
    <dsp:sp modelId="{A7CF22F1-7383-429B-AFB6-607A873C8A25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A1AE1-80F8-47B1-89EA-655EF5225FA9}">
      <dsp:nvSpPr>
        <dsp:cNvPr id="0" name=""/>
        <dsp:cNvSpPr/>
      </dsp:nvSpPr>
      <dsp:spPr>
        <a:xfrm>
          <a:off x="748672" y="2539918"/>
          <a:ext cx="7028856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600" u="none" kern="1200" dirty="0"/>
            <a:t>SATU DATA INDONESIA (SDI)	</a:t>
          </a:r>
          <a:endParaRPr lang="en-US" sz="2600" u="none" kern="1200" dirty="0"/>
        </a:p>
      </dsp:txBody>
      <dsp:txXfrm>
        <a:off x="748672" y="2539918"/>
        <a:ext cx="7028856" cy="508162"/>
      </dsp:txXfrm>
    </dsp:sp>
    <dsp:sp modelId="{67E20F86-8D23-4F89-BE4E-EC322B7E77CE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8E0E0-DE5D-4679-A2E6-1F801C396659}">
      <dsp:nvSpPr>
        <dsp:cNvPr id="0" name=""/>
        <dsp:cNvSpPr/>
      </dsp:nvSpPr>
      <dsp:spPr>
        <a:xfrm>
          <a:off x="384538" y="3301918"/>
          <a:ext cx="7392991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600" u="none" kern="1200"/>
            <a:t>SISTEM STATISTIK NASIONAL (SSN)</a:t>
          </a:r>
          <a:endParaRPr lang="en-US" sz="2600" u="none" kern="1200" dirty="0"/>
        </a:p>
      </dsp:txBody>
      <dsp:txXfrm>
        <a:off x="384538" y="3301918"/>
        <a:ext cx="7392991" cy="508162"/>
      </dsp:txXfrm>
    </dsp:sp>
    <dsp:sp modelId="{D95B5F18-CA22-4F93-B11E-D93B6B44B7B3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F674E-A719-4D85-BF26-1DD3519C40A4}">
      <dsp:nvSpPr>
        <dsp:cNvPr id="0" name=""/>
        <dsp:cNvSpPr/>
      </dsp:nvSpPr>
      <dsp:spPr>
        <a:xfrm rot="10800000">
          <a:off x="1566404" y="556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u="none" kern="1200" dirty="0"/>
            <a:t>DASAR-DASAR STATISTIK</a:t>
          </a:r>
        </a:p>
      </dsp:txBody>
      <dsp:txXfrm rot="10800000">
        <a:off x="1677770" y="556"/>
        <a:ext cx="5665356" cy="445463"/>
      </dsp:txXfrm>
    </dsp:sp>
    <dsp:sp modelId="{E56FAC09-DF80-4FC4-AF6D-1A4D07561C83}">
      <dsp:nvSpPr>
        <dsp:cNvPr id="0" name=""/>
        <dsp:cNvSpPr/>
      </dsp:nvSpPr>
      <dsp:spPr>
        <a:xfrm>
          <a:off x="1343673" y="556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469A5-4E35-435D-B160-2E4F3A7D2431}">
      <dsp:nvSpPr>
        <dsp:cNvPr id="0" name=""/>
        <dsp:cNvSpPr/>
      </dsp:nvSpPr>
      <dsp:spPr>
        <a:xfrm rot="10800000">
          <a:off x="1566404" y="578994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UKURAN STATISTIK</a:t>
          </a:r>
          <a:endParaRPr lang="en-US" sz="1500" u="none" kern="1200" dirty="0"/>
        </a:p>
      </dsp:txBody>
      <dsp:txXfrm rot="10800000">
        <a:off x="1677770" y="578994"/>
        <a:ext cx="5665356" cy="445463"/>
      </dsp:txXfrm>
    </dsp:sp>
    <dsp:sp modelId="{1EB73169-A110-4CC6-8E8A-4B078E2FA881}">
      <dsp:nvSpPr>
        <dsp:cNvPr id="0" name=""/>
        <dsp:cNvSpPr/>
      </dsp:nvSpPr>
      <dsp:spPr>
        <a:xfrm>
          <a:off x="1343673" y="578994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179AD-1F04-47E6-9ADD-8C070DC1D4F9}">
      <dsp:nvSpPr>
        <dsp:cNvPr id="0" name=""/>
        <dsp:cNvSpPr/>
      </dsp:nvSpPr>
      <dsp:spPr>
        <a:xfrm rot="10800000">
          <a:off x="1566404" y="1157431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DESAIN SURVEI</a:t>
          </a:r>
          <a:endParaRPr lang="en-US" sz="1500" u="none" kern="1200" dirty="0"/>
        </a:p>
      </dsp:txBody>
      <dsp:txXfrm rot="10800000">
        <a:off x="1677770" y="1157431"/>
        <a:ext cx="5665356" cy="445463"/>
      </dsp:txXfrm>
    </dsp:sp>
    <dsp:sp modelId="{FE5A6410-1373-48B0-8927-E91A76A3B325}">
      <dsp:nvSpPr>
        <dsp:cNvPr id="0" name=""/>
        <dsp:cNvSpPr/>
      </dsp:nvSpPr>
      <dsp:spPr>
        <a:xfrm>
          <a:off x="1343673" y="1157431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3FA30-5E46-4E8A-B4E5-E7294CECC5D4}">
      <dsp:nvSpPr>
        <dsp:cNvPr id="0" name=""/>
        <dsp:cNvSpPr/>
      </dsp:nvSpPr>
      <dsp:spPr>
        <a:xfrm rot="10800000">
          <a:off x="1566404" y="1735869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TABEL DAN GRAFIK</a:t>
          </a:r>
          <a:endParaRPr lang="en-US" sz="1500" u="none" kern="1200" dirty="0"/>
        </a:p>
      </dsp:txBody>
      <dsp:txXfrm rot="10800000">
        <a:off x="1677770" y="1735869"/>
        <a:ext cx="5665356" cy="445463"/>
      </dsp:txXfrm>
    </dsp:sp>
    <dsp:sp modelId="{02A3F895-CC1A-4E6B-8513-B4E70732E766}">
      <dsp:nvSpPr>
        <dsp:cNvPr id="0" name=""/>
        <dsp:cNvSpPr/>
      </dsp:nvSpPr>
      <dsp:spPr>
        <a:xfrm>
          <a:off x="1343673" y="1735869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F6EC2-7AE1-407C-B156-25BED98EF210}">
      <dsp:nvSpPr>
        <dsp:cNvPr id="0" name=""/>
        <dsp:cNvSpPr/>
      </dsp:nvSpPr>
      <dsp:spPr>
        <a:xfrm rot="10800000">
          <a:off x="1566404" y="2314307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ANALISIS KORELASI DAN REGRESI SEDERHANA</a:t>
          </a:r>
          <a:endParaRPr lang="en-US" sz="1500" u="none" kern="1200" dirty="0"/>
        </a:p>
      </dsp:txBody>
      <dsp:txXfrm rot="10800000">
        <a:off x="1677770" y="2314307"/>
        <a:ext cx="5665356" cy="445463"/>
      </dsp:txXfrm>
    </dsp:sp>
    <dsp:sp modelId="{E0364B6A-DE08-478E-A0FC-A7F895A4823F}">
      <dsp:nvSpPr>
        <dsp:cNvPr id="0" name=""/>
        <dsp:cNvSpPr/>
      </dsp:nvSpPr>
      <dsp:spPr>
        <a:xfrm>
          <a:off x="1343673" y="2314307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CA1D8-7F92-4122-AC12-F6CB4A898E15}">
      <dsp:nvSpPr>
        <dsp:cNvPr id="0" name=""/>
        <dsp:cNvSpPr/>
      </dsp:nvSpPr>
      <dsp:spPr>
        <a:xfrm rot="10800000">
          <a:off x="1566404" y="2892745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ANALISIS DERET BERKALA</a:t>
          </a:r>
          <a:endParaRPr lang="en-US" sz="1500" u="none" kern="1200" dirty="0"/>
        </a:p>
      </dsp:txBody>
      <dsp:txXfrm rot="10800000">
        <a:off x="1677770" y="2892745"/>
        <a:ext cx="5665356" cy="445463"/>
      </dsp:txXfrm>
    </dsp:sp>
    <dsp:sp modelId="{317D2DC6-D78E-481F-B3E5-8BB3A1E4DAEF}">
      <dsp:nvSpPr>
        <dsp:cNvPr id="0" name=""/>
        <dsp:cNvSpPr/>
      </dsp:nvSpPr>
      <dsp:spPr>
        <a:xfrm>
          <a:off x="1343673" y="2892745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114B5-150B-4755-A858-576887F08C29}">
      <dsp:nvSpPr>
        <dsp:cNvPr id="0" name=""/>
        <dsp:cNvSpPr/>
      </dsp:nvSpPr>
      <dsp:spPr>
        <a:xfrm rot="10800000">
          <a:off x="1566404" y="3471183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u="none" kern="1200" dirty="0"/>
            <a:t>ANGKA INDEKS</a:t>
          </a:r>
          <a:endParaRPr lang="en-US" sz="1500" u="none" kern="1200" dirty="0"/>
        </a:p>
      </dsp:txBody>
      <dsp:txXfrm rot="10800000">
        <a:off x="1677770" y="3471183"/>
        <a:ext cx="5665356" cy="445463"/>
      </dsp:txXfrm>
    </dsp:sp>
    <dsp:sp modelId="{A80B5D68-D4AD-466C-A5B5-82A830A77704}">
      <dsp:nvSpPr>
        <dsp:cNvPr id="0" name=""/>
        <dsp:cNvSpPr/>
      </dsp:nvSpPr>
      <dsp:spPr>
        <a:xfrm>
          <a:off x="1343673" y="3471183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75DA9-1241-4461-98F6-1A250EE1ACD2}">
      <dsp:nvSpPr>
        <dsp:cNvPr id="0" name=""/>
        <dsp:cNvSpPr/>
      </dsp:nvSpPr>
      <dsp:spPr>
        <a:xfrm rot="10800000">
          <a:off x="1566404" y="4049621"/>
          <a:ext cx="5776722" cy="4454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37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u="none" kern="1200" dirty="0"/>
            <a:t>OPTIMALISASI PENGGUNAAN MS EXCEL DALAM PENGOLAHAN DATA</a:t>
          </a:r>
        </a:p>
      </dsp:txBody>
      <dsp:txXfrm rot="10800000">
        <a:off x="1677770" y="4049621"/>
        <a:ext cx="5665356" cy="445463"/>
      </dsp:txXfrm>
    </dsp:sp>
    <dsp:sp modelId="{D34EB6AE-E5AF-4040-AEE5-7E9415A2C6C1}">
      <dsp:nvSpPr>
        <dsp:cNvPr id="0" name=""/>
        <dsp:cNvSpPr/>
      </dsp:nvSpPr>
      <dsp:spPr>
        <a:xfrm>
          <a:off x="1343673" y="4049621"/>
          <a:ext cx="445463" cy="4454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78C56-42FF-4245-90D9-9223A7852C9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82827-70AC-4410-997A-A170EA66E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2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32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19173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32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7325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32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77290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32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047043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18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32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19173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19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32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73252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32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772900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21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32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04704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任意多边形 15"/>
          <p:cNvSpPr/>
          <p:nvPr userDrawn="1"/>
        </p:nvSpPr>
        <p:spPr>
          <a:xfrm>
            <a:off x="-7758" y="0"/>
            <a:ext cx="9151758" cy="6858000"/>
          </a:xfrm>
          <a:custGeom>
            <a:avLst/>
            <a:gdLst>
              <a:gd name="connsiteX0" fmla="*/ 0 w 12202344"/>
              <a:gd name="connsiteY0" fmla="*/ 0 h 6863818"/>
              <a:gd name="connsiteX1" fmla="*/ 12202344 w 12202344"/>
              <a:gd name="connsiteY1" fmla="*/ 0 h 6863818"/>
              <a:gd name="connsiteX2" fmla="*/ 12202344 w 12202344"/>
              <a:gd name="connsiteY2" fmla="*/ 549276 h 6863818"/>
              <a:gd name="connsiteX3" fmla="*/ 6538392 w 12202344"/>
              <a:gd name="connsiteY3" fmla="*/ 6858000 h 6863818"/>
              <a:gd name="connsiteX4" fmla="*/ 12202344 w 12202344"/>
              <a:gd name="connsiteY4" fmla="*/ 6858000 h 6863818"/>
              <a:gd name="connsiteX5" fmla="*/ 12202344 w 12202344"/>
              <a:gd name="connsiteY5" fmla="*/ 6863818 h 6863818"/>
              <a:gd name="connsiteX6" fmla="*/ 0 w 12202344"/>
              <a:gd name="connsiteY6" fmla="*/ 6863818 h 6863818"/>
              <a:gd name="connsiteX7" fmla="*/ 0 w 12202344"/>
              <a:gd name="connsiteY7" fmla="*/ 6858000 h 686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2344" h="6863818">
                <a:moveTo>
                  <a:pt x="0" y="0"/>
                </a:moveTo>
                <a:lnTo>
                  <a:pt x="12202344" y="0"/>
                </a:lnTo>
                <a:lnTo>
                  <a:pt x="12202344" y="549276"/>
                </a:lnTo>
                <a:lnTo>
                  <a:pt x="6538392" y="6858000"/>
                </a:lnTo>
                <a:lnTo>
                  <a:pt x="12202344" y="6858000"/>
                </a:lnTo>
                <a:lnTo>
                  <a:pt x="12202344" y="6863818"/>
                </a:lnTo>
                <a:lnTo>
                  <a:pt x="0" y="6863818"/>
                </a:lnTo>
                <a:lnTo>
                  <a:pt x="0" y="6858000"/>
                </a:lnTo>
                <a:close/>
              </a:path>
            </a:pathLst>
          </a:custGeom>
          <a:solidFill>
            <a:srgbClr val="B22222">
              <a:alpha val="69804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Isosceles Triangle 4"/>
          <p:cNvSpPr/>
          <p:nvPr userDrawn="1"/>
        </p:nvSpPr>
        <p:spPr>
          <a:xfrm>
            <a:off x="4885432" y="556359"/>
            <a:ext cx="4258568" cy="6302541"/>
          </a:xfrm>
          <a:custGeom>
            <a:avLst/>
            <a:gdLst/>
            <a:ahLst/>
            <a:cxnLst/>
            <a:rect l="l" t="t" r="r" b="b"/>
            <a:pathLst>
              <a:path w="4258568" h="6302541">
                <a:moveTo>
                  <a:pt x="4258568" y="0"/>
                </a:moveTo>
                <a:lnTo>
                  <a:pt x="4258568" y="6302541"/>
                </a:lnTo>
                <a:lnTo>
                  <a:pt x="0" y="6302541"/>
                </a:lnTo>
                <a:close/>
              </a:path>
            </a:pathLst>
          </a:cu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任意多边形 17"/>
          <p:cNvSpPr/>
          <p:nvPr userDrawn="1"/>
        </p:nvSpPr>
        <p:spPr>
          <a:xfrm>
            <a:off x="6084169" y="5430710"/>
            <a:ext cx="2822892" cy="864095"/>
          </a:xfrm>
          <a:custGeom>
            <a:avLst/>
            <a:gdLst>
              <a:gd name="connsiteX0" fmla="*/ 646485 w 3481540"/>
              <a:gd name="connsiteY0" fmla="*/ 0 h 720080"/>
              <a:gd name="connsiteX1" fmla="*/ 3481540 w 3481540"/>
              <a:gd name="connsiteY1" fmla="*/ 0 h 720080"/>
              <a:gd name="connsiteX2" fmla="*/ 3481540 w 3481540"/>
              <a:gd name="connsiteY2" fmla="*/ 720080 h 720080"/>
              <a:gd name="connsiteX3" fmla="*/ 0 w 3481540"/>
              <a:gd name="connsiteY3" fmla="*/ 720080 h 720080"/>
              <a:gd name="connsiteX4" fmla="*/ 646485 w 3481540"/>
              <a:gd name="connsiteY4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1540" h="720080">
                <a:moveTo>
                  <a:pt x="646485" y="0"/>
                </a:moveTo>
                <a:lnTo>
                  <a:pt x="3481540" y="0"/>
                </a:lnTo>
                <a:lnTo>
                  <a:pt x="3481540" y="720080"/>
                </a:lnTo>
                <a:lnTo>
                  <a:pt x="0" y="720080"/>
                </a:lnTo>
                <a:lnTo>
                  <a:pt x="646485" y="0"/>
                </a:lnTo>
                <a:close/>
              </a:path>
            </a:pathLst>
          </a:custGeom>
          <a:solidFill>
            <a:srgbClr val="B22222">
              <a:alpha val="69804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lang="zh-CN" alt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50340"/>
            <a:ext cx="2736303" cy="495757"/>
          </a:xfrm>
          <a:prstGeom prst="rect">
            <a:avLst/>
          </a:prstGeom>
        </p:spPr>
      </p:pic>
      <p:sp>
        <p:nvSpPr>
          <p:cNvPr id="18" name="Title 15"/>
          <p:cNvSpPr>
            <a:spLocks noGrp="1"/>
          </p:cNvSpPr>
          <p:nvPr>
            <p:ph type="title" hasCustomPrompt="1"/>
          </p:nvPr>
        </p:nvSpPr>
        <p:spPr>
          <a:xfrm>
            <a:off x="234610" y="2098948"/>
            <a:ext cx="6805273" cy="11430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57950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7882FCF9-D15E-4A61-AC4B-5BBAE8202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57950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7882FCF9-D15E-4A61-AC4B-5BBAE8202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57950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7882FCF9-D15E-4A61-AC4B-5BBAE8202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57950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7882FCF9-D15E-4A61-AC4B-5BBAE8202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57950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7882FCF9-D15E-4A61-AC4B-5BBAE8202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212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57950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7882FCF9-D15E-4A61-AC4B-5BBAE8202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3" y="-2212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9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FCF9-D15E-4A61-AC4B-5BBAE8202BB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52400"/>
            <a:ext cx="5143500" cy="609600"/>
          </a:xfrm>
          <a:prstGeom prst="rect">
            <a:avLst/>
          </a:prstGeom>
          <a:gradFill flip="none" rotWithShape="1">
            <a:gsLst>
              <a:gs pos="0">
                <a:srgbClr val="045D94">
                  <a:alpha val="0"/>
                </a:srgbClr>
              </a:gs>
              <a:gs pos="100000">
                <a:srgbClr val="015C9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0" y="250730"/>
            <a:ext cx="2743200" cy="4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1" b="5179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7F5D-A2DA-4C1B-B6C2-360866CE8CC4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 userDrawn="1"/>
        </p:nvSpPr>
        <p:spPr>
          <a:xfrm>
            <a:off x="540000" y="540000"/>
            <a:ext cx="8064000" cy="5778000"/>
          </a:xfrm>
          <a:prstGeom prst="roundRect">
            <a:avLst>
              <a:gd name="adj" fmla="val 4507"/>
            </a:avLst>
          </a:prstGeom>
          <a:solidFill>
            <a:srgbClr val="B22222">
              <a:alpha val="69804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692696"/>
            <a:ext cx="2520000" cy="45657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0632" y="6538594"/>
            <a:ext cx="683848" cy="365125"/>
          </a:xfrm>
        </p:spPr>
        <p:txBody>
          <a:bodyPr vert="horz" lIns="91440" tIns="45720" rIns="91440" bIns="45720" rtlCol="0" anchor="ctr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fld id="{616C0668-401A-44F2-87A5-76500D69AE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1" b="5179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7F5D-A2DA-4C1B-B6C2-360866CE8CC4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 userDrawn="1"/>
        </p:nvSpPr>
        <p:spPr>
          <a:xfrm>
            <a:off x="540000" y="540000"/>
            <a:ext cx="8064000" cy="5778000"/>
          </a:xfrm>
          <a:prstGeom prst="roundRect">
            <a:avLst>
              <a:gd name="adj" fmla="val 4507"/>
            </a:avLst>
          </a:prstGeom>
          <a:solidFill>
            <a:srgbClr val="B22222">
              <a:alpha val="69804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0632" y="6538594"/>
            <a:ext cx="683848" cy="365125"/>
          </a:xfrm>
        </p:spPr>
        <p:txBody>
          <a:bodyPr vert="horz" lIns="91440" tIns="45720" rIns="91440" bIns="45720" rtlCol="0" anchor="ctr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fld id="{616C0668-401A-44F2-87A5-76500D69AE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 rot="10800000" flipV="1">
            <a:off x="6625138" y="1412776"/>
            <a:ext cx="1978862" cy="4905224"/>
          </a:xfrm>
          <a:custGeom>
            <a:avLst/>
            <a:gdLst>
              <a:gd name="connsiteX0" fmla="*/ 0 w 2247556"/>
              <a:gd name="connsiteY0" fmla="*/ 5571266 h 5571266"/>
              <a:gd name="connsiteX1" fmla="*/ 2247556 w 2247556"/>
              <a:gd name="connsiteY1" fmla="*/ 5571266 h 5571266"/>
              <a:gd name="connsiteX2" fmla="*/ 1924532 w 2247556"/>
              <a:gd name="connsiteY2" fmla="*/ 5131523 h 5571266"/>
              <a:gd name="connsiteX3" fmla="*/ 733580 w 2247556"/>
              <a:gd name="connsiteY3" fmla="*/ 2884346 h 5571266"/>
              <a:gd name="connsiteX4" fmla="*/ 15151 w 2247556"/>
              <a:gd name="connsiteY4" fmla="*/ 139633 h 5571266"/>
              <a:gd name="connsiteX5" fmla="*/ 0 w 2247556"/>
              <a:gd name="connsiteY5" fmla="*/ 0 h 557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7556" h="5571266">
                <a:moveTo>
                  <a:pt x="0" y="5571266"/>
                </a:moveTo>
                <a:lnTo>
                  <a:pt x="2247556" y="5571266"/>
                </a:lnTo>
                <a:lnTo>
                  <a:pt x="1924532" y="5131523"/>
                </a:lnTo>
                <a:cubicBezTo>
                  <a:pt x="1472081" y="4475190"/>
                  <a:pt x="1064969" y="3717666"/>
                  <a:pt x="733580" y="2884346"/>
                </a:cubicBezTo>
                <a:cubicBezTo>
                  <a:pt x="360766" y="1946862"/>
                  <a:pt x="123495" y="1013293"/>
                  <a:pt x="15151" y="139633"/>
                </a:cubicBezTo>
                <a:lnTo>
                  <a:pt x="0" y="0"/>
                </a:lnTo>
                <a:close/>
              </a:path>
            </a:pathLst>
          </a:custGeom>
          <a:solidFill>
            <a:srgbClr val="B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0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7F5D-A2DA-4C1B-B6C2-360866CE8CC4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0632" y="6538594"/>
            <a:ext cx="683848" cy="365125"/>
          </a:xfrm>
        </p:spPr>
        <p:txBody>
          <a:bodyPr vert="horz" lIns="91440" tIns="45720" rIns="91440" bIns="45720" rtlCol="0" anchor="ctr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fld id="{616C0668-401A-44F2-87A5-76500D69AE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4"/>
            <a:ext cx="9144000" cy="720000"/>
          </a:xfrm>
          <a:prstGeom prst="rect">
            <a:avLst/>
          </a:prstGeom>
          <a:solidFill>
            <a:srgbClr val="B22222">
              <a:alpha val="69804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8" y="141703"/>
            <a:ext cx="590780" cy="436587"/>
          </a:xfrm>
          <a:prstGeom prst="rect">
            <a:avLst/>
          </a:prstGeom>
        </p:spPr>
      </p:pic>
      <p:sp>
        <p:nvSpPr>
          <p:cNvPr id="12" name="Title 13"/>
          <p:cNvSpPr>
            <a:spLocks noGrp="1"/>
          </p:cNvSpPr>
          <p:nvPr>
            <p:ph type="title" hasCustomPrompt="1"/>
          </p:nvPr>
        </p:nvSpPr>
        <p:spPr>
          <a:xfrm>
            <a:off x="1001316" y="76628"/>
            <a:ext cx="7920880" cy="56673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31800" y="1052736"/>
            <a:ext cx="8280400" cy="51122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Arial Narrow" pitchFamily="34" charset="0"/>
              </a:defRPr>
            </a:lvl1pPr>
            <a:lvl2pPr>
              <a:defRPr sz="24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1800">
                <a:latin typeface="Arial Narrow" pitchFamily="34" charset="0"/>
              </a:defRPr>
            </a:lvl4pPr>
            <a:lvl5pPr>
              <a:defRPr sz="1800"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7F5D-A2DA-4C1B-B6C2-360866CE8CC4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0632" y="6538594"/>
            <a:ext cx="683848" cy="365125"/>
          </a:xfrm>
        </p:spPr>
        <p:txBody>
          <a:bodyPr vert="horz" lIns="91440" tIns="45720" rIns="91440" bIns="45720" rtlCol="0" anchor="ctr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fld id="{616C0668-401A-44F2-87A5-76500D69AE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4"/>
            <a:ext cx="9144000" cy="720000"/>
          </a:xfrm>
          <a:prstGeom prst="rect">
            <a:avLst/>
          </a:prstGeom>
          <a:solidFill>
            <a:srgbClr val="B22222">
              <a:alpha val="69804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9" name="Content Placeholder 12"/>
          <p:cNvSpPr>
            <a:spLocks noGrp="1"/>
          </p:cNvSpPr>
          <p:nvPr>
            <p:ph sz="quarter" idx="13"/>
          </p:nvPr>
        </p:nvSpPr>
        <p:spPr>
          <a:xfrm>
            <a:off x="431800" y="1916832"/>
            <a:ext cx="8280400" cy="4248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Arial Narrow" pitchFamily="34" charset="0"/>
              </a:defRPr>
            </a:lvl1pPr>
            <a:lvl2pPr>
              <a:defRPr sz="24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1800">
                <a:latin typeface="Arial Narrow" pitchFamily="34" charset="0"/>
              </a:defRPr>
            </a:lvl4pPr>
            <a:lvl5pPr>
              <a:defRPr sz="1800"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431540" y="1052736"/>
            <a:ext cx="8280920" cy="56673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0">
                <a:solidFill>
                  <a:srgbClr val="B22222"/>
                </a:solidFill>
                <a:effectLst/>
                <a:latin typeface="Franklin Gothic Medium Cond" panose="020B06060304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4" descr="D:\Template Powerpoint\pelopor data statisti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b="7690"/>
          <a:stretch/>
        </p:blipFill>
        <p:spPr bwMode="auto">
          <a:xfrm>
            <a:off x="7464425" y="0"/>
            <a:ext cx="1679575" cy="71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2" y="141703"/>
            <a:ext cx="2409712" cy="4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rot="10800000" flipV="1">
            <a:off x="6897573" y="1286733"/>
            <a:ext cx="2247556" cy="5571266"/>
          </a:xfrm>
          <a:custGeom>
            <a:avLst/>
            <a:gdLst>
              <a:gd name="connsiteX0" fmla="*/ 0 w 2247556"/>
              <a:gd name="connsiteY0" fmla="*/ 5571266 h 5571266"/>
              <a:gd name="connsiteX1" fmla="*/ 2247556 w 2247556"/>
              <a:gd name="connsiteY1" fmla="*/ 5571266 h 5571266"/>
              <a:gd name="connsiteX2" fmla="*/ 1924532 w 2247556"/>
              <a:gd name="connsiteY2" fmla="*/ 5131523 h 5571266"/>
              <a:gd name="connsiteX3" fmla="*/ 733580 w 2247556"/>
              <a:gd name="connsiteY3" fmla="*/ 2884346 h 5571266"/>
              <a:gd name="connsiteX4" fmla="*/ 15151 w 2247556"/>
              <a:gd name="connsiteY4" fmla="*/ 139633 h 5571266"/>
              <a:gd name="connsiteX5" fmla="*/ 0 w 2247556"/>
              <a:gd name="connsiteY5" fmla="*/ 0 h 557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7556" h="5571266">
                <a:moveTo>
                  <a:pt x="0" y="5571266"/>
                </a:moveTo>
                <a:lnTo>
                  <a:pt x="2247556" y="5571266"/>
                </a:lnTo>
                <a:lnTo>
                  <a:pt x="1924532" y="5131523"/>
                </a:lnTo>
                <a:cubicBezTo>
                  <a:pt x="1472081" y="4475190"/>
                  <a:pt x="1064969" y="3717666"/>
                  <a:pt x="733580" y="2884346"/>
                </a:cubicBezTo>
                <a:cubicBezTo>
                  <a:pt x="360766" y="1946862"/>
                  <a:pt x="123495" y="1013293"/>
                  <a:pt x="15151" y="1396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 4"/>
          <p:cNvSpPr/>
          <p:nvPr userDrawn="1"/>
        </p:nvSpPr>
        <p:spPr>
          <a:xfrm rot="2241441" flipH="1" flipV="1">
            <a:off x="6844444" y="5729216"/>
            <a:ext cx="2450632" cy="2111357"/>
          </a:xfrm>
          <a:prstGeom prst="rect">
            <a:avLst/>
          </a:prstGeom>
          <a:solidFill>
            <a:srgbClr val="B4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7F5D-A2DA-4C1B-B6C2-360866CE8CC4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0632" y="6538594"/>
            <a:ext cx="683848" cy="365125"/>
          </a:xfrm>
        </p:spPr>
        <p:txBody>
          <a:bodyPr vert="horz" lIns="91440" tIns="45720" rIns="91440" bIns="45720" rtlCol="0" anchor="ctr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defRPr>
            </a:lvl1pPr>
          </a:lstStyle>
          <a:p>
            <a:fld id="{616C0668-401A-44F2-87A5-76500D69AE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4"/>
            <a:ext cx="9144000" cy="720000"/>
          </a:xfrm>
          <a:prstGeom prst="rect">
            <a:avLst/>
          </a:prstGeom>
          <a:solidFill>
            <a:srgbClr val="B22222">
              <a:alpha val="69804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ontent Placeholder 12"/>
          <p:cNvSpPr>
            <a:spLocks noGrp="1"/>
          </p:cNvSpPr>
          <p:nvPr>
            <p:ph sz="quarter" idx="13"/>
          </p:nvPr>
        </p:nvSpPr>
        <p:spPr>
          <a:xfrm>
            <a:off x="431799" y="1916832"/>
            <a:ext cx="6516314" cy="4248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Arial Narrow" pitchFamily="34" charset="0"/>
              </a:defRPr>
            </a:lvl1pPr>
            <a:lvl2pPr>
              <a:defRPr sz="24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1800">
                <a:latin typeface="Arial Narrow" pitchFamily="34" charset="0"/>
              </a:defRPr>
            </a:lvl4pPr>
            <a:lvl5pPr>
              <a:defRPr sz="1800"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431540" y="1052736"/>
            <a:ext cx="6516724" cy="56673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0">
                <a:solidFill>
                  <a:srgbClr val="B22222"/>
                </a:solidFill>
                <a:effectLst/>
                <a:latin typeface="Franklin Gothic Medium Cond" panose="020B06060304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4" descr="D:\Template Powerpoint\pelopor data statisti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b="7690"/>
          <a:stretch/>
        </p:blipFill>
        <p:spPr bwMode="auto">
          <a:xfrm>
            <a:off x="7464425" y="0"/>
            <a:ext cx="1679575" cy="71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2" y="141703"/>
            <a:ext cx="2409712" cy="4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Related image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1" b="5179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 userDrawn="1"/>
        </p:nvSpPr>
        <p:spPr>
          <a:xfrm>
            <a:off x="360000" y="360000"/>
            <a:ext cx="8424000" cy="6138000"/>
          </a:xfrm>
          <a:prstGeom prst="roundRect">
            <a:avLst>
              <a:gd name="adj" fmla="val 4507"/>
            </a:avLst>
          </a:prstGeom>
          <a:solidFill>
            <a:srgbClr val="B22222">
              <a:alpha val="69804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21" name="Title 13"/>
          <p:cNvSpPr>
            <a:spLocks noGrp="1"/>
          </p:cNvSpPr>
          <p:nvPr>
            <p:ph type="title" hasCustomPrompt="1"/>
          </p:nvPr>
        </p:nvSpPr>
        <p:spPr>
          <a:xfrm>
            <a:off x="431540" y="764704"/>
            <a:ext cx="8280920" cy="56673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0632" y="6538594"/>
            <a:ext cx="683848" cy="365125"/>
          </a:xfrm>
        </p:spPr>
        <p:txBody>
          <a:bodyPr vert="horz" lIns="91440" tIns="45720" rIns="91440" bIns="45720" rtlCol="0" anchor="ctr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</a:lstStyle>
          <a:p>
            <a:fld id="{616C0668-401A-44F2-87A5-76500D69AE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1" b="5179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3"/>
          <p:cNvSpPr>
            <a:spLocks noGrp="1"/>
          </p:cNvSpPr>
          <p:nvPr>
            <p:ph type="title" hasCustomPrompt="1"/>
          </p:nvPr>
        </p:nvSpPr>
        <p:spPr>
          <a:xfrm>
            <a:off x="431540" y="332656"/>
            <a:ext cx="8280920" cy="56673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0">
                <a:solidFill>
                  <a:srgbClr val="B22222"/>
                </a:solidFill>
                <a:effectLst/>
                <a:latin typeface="Franklin Gothic Medium Cond" panose="020B06060304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6" name="Picture 3" descr="D:\Template Powerpoint\logo bps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" y="6534094"/>
            <a:ext cx="370739" cy="28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397146" y="6544973"/>
            <a:ext cx="2029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50" b="1" i="1" dirty="0" smtClean="0">
                <a:solidFill>
                  <a:schemeClr val="tx1"/>
                </a:solidFill>
              </a:rPr>
              <a:t>BADAN PUSAT STATISTIK</a:t>
            </a:r>
            <a:endParaRPr lang="id-ID" sz="105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9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47F5D-A2DA-4C1B-B6C2-360866CE8CC4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C0668-401A-44F2-87A5-76500D69A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7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60" r:id="rId3"/>
    <p:sldLayoutId id="2147483661" r:id="rId4"/>
    <p:sldLayoutId id="2147483662" r:id="rId5"/>
    <p:sldLayoutId id="2147483663" r:id="rId6"/>
    <p:sldLayoutId id="2147483666" r:id="rId7"/>
    <p:sldLayoutId id="2147483664" r:id="rId8"/>
    <p:sldLayoutId id="2147483665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TATA LAKSANA STATISTIK SEKTORAL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1412" y="3573016"/>
            <a:ext cx="6251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Disampaikan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Oleh</a:t>
            </a:r>
            <a:r>
              <a:rPr lang="en-US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id-ID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Ir. Suprih Handayani</a:t>
            </a:r>
            <a:endParaRPr 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r>
              <a:rPr lang="id-ID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Kepala BPS Kabupaten Purbalingga</a:t>
            </a:r>
            <a:endParaRPr 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6081" y="3438181"/>
            <a:ext cx="4806951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516919" y="5503307"/>
            <a:ext cx="3275856" cy="73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itchFamily="2" charset="2"/>
              <a:buNone/>
            </a:pPr>
            <a:r>
              <a:rPr lang="id-ID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Purbalingga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, 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  <a:cs typeface="Arial" pitchFamily="34" charset="0"/>
            </a:endParaRPr>
          </a:p>
          <a:p>
            <a:pPr algn="r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itchFamily="2" charset="2"/>
              <a:buNone/>
            </a:pPr>
            <a:r>
              <a:rPr lang="id-ID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31 Oktober 2018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flipH="1">
            <a:off x="1409700" y="152400"/>
            <a:ext cx="7734300" cy="6096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86000" y="205408"/>
            <a:ext cx="6819900" cy="5035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D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</a:rPr>
              <a:t>KOMPILASI STATISTIK SEKTORAL (4)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600" y="1447800"/>
            <a:ext cx="74676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FFF00"/>
              </a:buClr>
            </a:pPr>
            <a:r>
              <a:rPr lang="nn-NO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Diskominfo menjadi walidata statistik sektoral di lingkup Pemerintah Daerah yang bertugas mengumpulkan dan mengelola Data yang dihasilkan oleh Produsen Data, serta menyebarluaskan Data di lingkup Instansi Pemerintah</a:t>
            </a:r>
            <a:endParaRPr lang="nn-NO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>
              <a:spcAft>
                <a:spcPts val="1200"/>
              </a:spcAft>
              <a:buClr>
                <a:srgbClr val="FFFF00"/>
              </a:buClr>
            </a:pP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2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12296" y="114846"/>
            <a:ext cx="5622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D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</a:rPr>
              <a:t>KOMPILASI STATISTIK SEKTORAL (5)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FCF9-D15E-4A61-AC4B-5BBAE8202BB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53" name="Title 5"/>
          <p:cNvSpPr txBox="1">
            <a:spLocks/>
          </p:cNvSpPr>
          <p:nvPr/>
        </p:nvSpPr>
        <p:spPr>
          <a:xfrm>
            <a:off x="685800" y="838200"/>
            <a:ext cx="7772399" cy="4572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TUGAS WALI DATA STATISTIK SEKTORAL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603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53053508"/>
              </p:ext>
            </p:extLst>
          </p:nvPr>
        </p:nvGraphicFramePr>
        <p:xfrm>
          <a:off x="228600" y="1129179"/>
          <a:ext cx="8763000" cy="531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70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40339" y="6567565"/>
            <a:ext cx="2133600" cy="365125"/>
          </a:xfrm>
        </p:spPr>
        <p:txBody>
          <a:bodyPr/>
          <a:lstStyle/>
          <a:p>
            <a:fld id="{7882FCF9-D15E-4A61-AC4B-5BBAE8202BB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 flipH="1">
            <a:off x="1409700" y="152400"/>
            <a:ext cx="7734300" cy="6096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86000" y="205408"/>
            <a:ext cx="6819900" cy="5035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D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</a:rPr>
              <a:t>KOMPILASI STATISTIK SEKTORAL (6)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3243" y="815008"/>
            <a:ext cx="8915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FFFF00"/>
              </a:buClr>
            </a:pP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Perlu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adanya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konsistensi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data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pada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setiap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level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administratif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9"/>
          <a:stretch/>
        </p:blipFill>
        <p:spPr>
          <a:xfrm>
            <a:off x="152400" y="2514600"/>
            <a:ext cx="2667000" cy="2057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19400" y="1403870"/>
            <a:ext cx="6310085" cy="5454129"/>
          </a:xfrm>
          <a:prstGeom prst="rect">
            <a:avLst/>
          </a:prstGeom>
          <a:gradFill flip="none" rotWithShape="1">
            <a:gsLst>
              <a:gs pos="87500">
                <a:srgbClr val="012640">
                  <a:alpha val="42000"/>
                </a:srgbClr>
              </a:gs>
              <a:gs pos="75000">
                <a:srgbClr val="012640">
                  <a:alpha val="61000"/>
                </a:srgbClr>
              </a:gs>
              <a:gs pos="50000">
                <a:srgbClr val="012640">
                  <a:alpha val="72000"/>
                </a:srgbClr>
              </a:gs>
              <a:gs pos="0">
                <a:srgbClr val="012640"/>
              </a:gs>
              <a:gs pos="100000">
                <a:srgbClr val="01264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FORUM SATU DATA</a:t>
            </a:r>
          </a:p>
          <a:p>
            <a:r>
              <a:rPr lang="en-US" sz="2000" b="1" dirty="0"/>
              <a:t>Forum yang </a:t>
            </a:r>
            <a:r>
              <a:rPr lang="en-US" sz="2000" b="1" dirty="0" err="1"/>
              <a:t>mampu</a:t>
            </a:r>
            <a:r>
              <a:rPr lang="en-US" sz="2000" b="1" dirty="0"/>
              <a:t> </a:t>
            </a:r>
            <a:r>
              <a:rPr lang="en-US" sz="2000" b="1" dirty="0" err="1"/>
              <a:t>memfasilitasi</a:t>
            </a:r>
            <a:r>
              <a:rPr lang="en-US" sz="2000" b="1" dirty="0"/>
              <a:t> </a:t>
            </a:r>
            <a:r>
              <a:rPr lang="en-US" sz="2000" b="1" dirty="0" err="1"/>
              <a:t>pembahasan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berbagai</a:t>
            </a:r>
            <a:r>
              <a:rPr lang="en-US" sz="2000" b="1" dirty="0"/>
              <a:t> </a:t>
            </a:r>
            <a:r>
              <a:rPr lang="en-US" sz="2000" b="1" dirty="0" err="1"/>
              <a:t>permasalahan</a:t>
            </a:r>
            <a:r>
              <a:rPr lang="en-US" sz="2000" b="1" dirty="0"/>
              <a:t> data </a:t>
            </a:r>
            <a:r>
              <a:rPr lang="en-US" sz="2000" b="1" dirty="0" err="1"/>
              <a:t>untuk</a:t>
            </a:r>
            <a:r>
              <a:rPr lang="en-US" sz="2000" b="1" dirty="0"/>
              <a:t>:</a:t>
            </a:r>
          </a:p>
          <a:p>
            <a:pPr marL="457200" indent="-457200">
              <a:buAutoNum type="arabicPeriod"/>
            </a:pPr>
            <a:r>
              <a:rPr lang="en-US" sz="2000" b="1" dirty="0" err="1"/>
              <a:t>Mengidentifikasi</a:t>
            </a:r>
            <a:r>
              <a:rPr lang="en-US" sz="2000" b="1" dirty="0"/>
              <a:t> </a:t>
            </a:r>
            <a:r>
              <a:rPr lang="en-US" sz="2000" b="1" dirty="0" err="1"/>
              <a:t>kebutuhan</a:t>
            </a:r>
            <a:r>
              <a:rPr lang="en-US" sz="2000" b="1" dirty="0"/>
              <a:t> data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perencanaan</a:t>
            </a:r>
            <a:r>
              <a:rPr lang="en-US" sz="2000" b="1" dirty="0"/>
              <a:t> </a:t>
            </a:r>
            <a:r>
              <a:rPr lang="en-US" sz="2000" b="1" dirty="0" err="1"/>
              <a:t>pembangunan</a:t>
            </a:r>
            <a:r>
              <a:rPr lang="en-US" sz="2000" b="1" dirty="0"/>
              <a:t> </a:t>
            </a:r>
            <a:r>
              <a:rPr lang="en-US" sz="2000" b="1" dirty="0" err="1"/>
              <a:t>daerah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 err="1"/>
              <a:t>Membangun</a:t>
            </a:r>
            <a:r>
              <a:rPr lang="en-US" sz="2000" b="1" dirty="0"/>
              <a:t> </a:t>
            </a:r>
            <a:r>
              <a:rPr lang="en-US" sz="2000" b="1" dirty="0" err="1"/>
              <a:t>koordinasi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penyediaan</a:t>
            </a:r>
            <a:r>
              <a:rPr lang="en-US" sz="2000" b="1" dirty="0"/>
              <a:t> data</a:t>
            </a:r>
          </a:p>
          <a:p>
            <a:pPr marL="457200" indent="-457200">
              <a:buAutoNum type="arabicPeriod"/>
            </a:pPr>
            <a:r>
              <a:rPr lang="en-US" sz="2000" b="1" dirty="0" err="1"/>
              <a:t>Menyamakan</a:t>
            </a:r>
            <a:r>
              <a:rPr lang="en-US" sz="2000" b="1" dirty="0"/>
              <a:t> </a:t>
            </a:r>
            <a:r>
              <a:rPr lang="en-US" sz="2000" b="1" dirty="0" err="1"/>
              <a:t>persepsi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interpretasi</a:t>
            </a:r>
            <a:r>
              <a:rPr lang="en-US" sz="2000" b="1" dirty="0"/>
              <a:t> </a:t>
            </a:r>
            <a:r>
              <a:rPr lang="en-US" sz="2000" b="1" dirty="0" err="1"/>
              <a:t>statistik</a:t>
            </a:r>
            <a:r>
              <a:rPr lang="en-US" sz="2000" b="1" dirty="0"/>
              <a:t> </a:t>
            </a:r>
            <a:r>
              <a:rPr lang="en-US" sz="2000" b="1" dirty="0" err="1"/>
              <a:t>antar</a:t>
            </a:r>
            <a:r>
              <a:rPr lang="en-US" sz="2000" b="1" dirty="0"/>
              <a:t> </a:t>
            </a:r>
            <a:r>
              <a:rPr lang="en-US" sz="2000" b="1" dirty="0" err="1"/>
              <a:t>sektor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 err="1"/>
              <a:t>Memperkuat</a:t>
            </a:r>
            <a:r>
              <a:rPr lang="en-US" sz="2000" b="1" dirty="0"/>
              <a:t> data </a:t>
            </a:r>
            <a:r>
              <a:rPr lang="en-US" sz="2000" b="1" dirty="0" err="1"/>
              <a:t>administrasi</a:t>
            </a:r>
            <a:r>
              <a:rPr lang="en-US" sz="2000" b="1" dirty="0"/>
              <a:t> di </a:t>
            </a:r>
            <a:r>
              <a:rPr lang="en-US" sz="2000" b="1" dirty="0" err="1"/>
              <a:t>setiap</a:t>
            </a:r>
            <a:r>
              <a:rPr lang="en-US" sz="2000" b="1" dirty="0"/>
              <a:t> </a:t>
            </a:r>
            <a:r>
              <a:rPr lang="en-US" sz="2000" b="1" dirty="0" err="1"/>
              <a:t>sektor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 err="1"/>
              <a:t>Mendukung</a:t>
            </a:r>
            <a:r>
              <a:rPr lang="en-US" sz="2000" b="1" dirty="0"/>
              <a:t> </a:t>
            </a:r>
            <a:r>
              <a:rPr lang="en-US" sz="2000" b="1" dirty="0" err="1"/>
              <a:t>keterbukaan</a:t>
            </a:r>
            <a:r>
              <a:rPr lang="en-US" sz="2000" b="1" dirty="0"/>
              <a:t> </a:t>
            </a:r>
            <a:r>
              <a:rPr lang="en-US" sz="2000" b="1" dirty="0" err="1"/>
              <a:t>informasi</a:t>
            </a:r>
            <a:r>
              <a:rPr lang="en-US" sz="2000" b="1" dirty="0"/>
              <a:t> yang </a:t>
            </a:r>
            <a:r>
              <a:rPr lang="en-US" sz="2000" b="1" dirty="0" err="1"/>
              <a:t>dihasilkan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dikembangkan</a:t>
            </a:r>
            <a:r>
              <a:rPr lang="en-US" sz="2000" b="1" dirty="0"/>
              <a:t> </a:t>
            </a:r>
            <a:r>
              <a:rPr lang="en-US" sz="2000" b="1" dirty="0" err="1"/>
              <a:t>oleh</a:t>
            </a:r>
            <a:r>
              <a:rPr lang="en-US" sz="2000" b="1" dirty="0"/>
              <a:t> </a:t>
            </a:r>
            <a:r>
              <a:rPr lang="en-US" sz="2000" b="1" dirty="0" err="1"/>
              <a:t>setiap</a:t>
            </a:r>
            <a:r>
              <a:rPr lang="en-US" sz="2000" b="1" dirty="0"/>
              <a:t> </a:t>
            </a:r>
            <a:r>
              <a:rPr lang="en-US" sz="2000" b="1" dirty="0" err="1"/>
              <a:t>sektor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 err="1"/>
              <a:t>Meningkatkan</a:t>
            </a:r>
            <a:r>
              <a:rPr lang="en-US" sz="2000" b="1" dirty="0"/>
              <a:t> </a:t>
            </a:r>
            <a:r>
              <a:rPr lang="en-US" sz="2000" b="1" dirty="0" err="1"/>
              <a:t>komitmen</a:t>
            </a:r>
            <a:r>
              <a:rPr lang="en-US" sz="2000" b="1" dirty="0"/>
              <a:t> </a:t>
            </a:r>
            <a:r>
              <a:rPr lang="en-US" sz="2000" b="1" dirty="0" err="1"/>
              <a:t>sektor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menyediakan</a:t>
            </a:r>
            <a:r>
              <a:rPr lang="en-US" sz="2000" b="1" dirty="0"/>
              <a:t> data </a:t>
            </a:r>
            <a:r>
              <a:rPr lang="en-US" sz="2000" b="1" dirty="0" err="1"/>
              <a:t>berkualitas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tepat</a:t>
            </a:r>
            <a:r>
              <a:rPr lang="en-US" sz="2000" b="1" dirty="0"/>
              <a:t> </a:t>
            </a:r>
            <a:r>
              <a:rPr lang="en-US" sz="2000" b="1" dirty="0" err="1"/>
              <a:t>waktu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 err="1"/>
              <a:t>Mendorong</a:t>
            </a:r>
            <a:r>
              <a:rPr lang="en-US" sz="2000" b="1" dirty="0"/>
              <a:t> </a:t>
            </a:r>
            <a:r>
              <a:rPr lang="en-US" sz="2000" b="1" dirty="0" err="1"/>
              <a:t>Pemda</a:t>
            </a:r>
            <a:r>
              <a:rPr lang="en-US" sz="2000" b="1" dirty="0"/>
              <a:t> </a:t>
            </a:r>
            <a:r>
              <a:rPr lang="en-US" sz="2000" b="1" dirty="0" err="1"/>
              <a:t>memanfaatkan</a:t>
            </a:r>
            <a:r>
              <a:rPr lang="en-US" sz="2000" b="1" dirty="0"/>
              <a:t> data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perencanaan</a:t>
            </a:r>
            <a:r>
              <a:rPr lang="en-US" sz="2000" b="1" dirty="0"/>
              <a:t> </a:t>
            </a:r>
            <a:r>
              <a:rPr lang="en-US" sz="2000" b="1" dirty="0" err="1"/>
              <a:t>pembangunan</a:t>
            </a:r>
            <a:r>
              <a:rPr lang="en-US" sz="2000" b="1" dirty="0"/>
              <a:t>, </a:t>
            </a:r>
            <a:r>
              <a:rPr lang="en-US" sz="2000" b="1" dirty="0" err="1"/>
              <a:t>perumusan</a:t>
            </a:r>
            <a:r>
              <a:rPr lang="en-US" sz="2000" b="1" dirty="0"/>
              <a:t> </a:t>
            </a:r>
            <a:r>
              <a:rPr lang="en-US" sz="2000" b="1" dirty="0" err="1"/>
              <a:t>kebijakan</a:t>
            </a:r>
            <a:r>
              <a:rPr lang="en-US" sz="2000" b="1" dirty="0"/>
              <a:t>, </a:t>
            </a:r>
            <a:r>
              <a:rPr lang="en-US" sz="2000" b="1" dirty="0" err="1"/>
              <a:t>penyelenggaraan</a:t>
            </a:r>
            <a:r>
              <a:rPr lang="en-US" sz="2000" b="1" dirty="0"/>
              <a:t> </a:t>
            </a:r>
            <a:r>
              <a:rPr lang="en-US" sz="2000" b="1" dirty="0" err="1"/>
              <a:t>pemerintahan</a:t>
            </a:r>
            <a:r>
              <a:rPr lang="en-US" sz="2000" b="1" dirty="0"/>
              <a:t>,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pelayanan</a:t>
            </a:r>
            <a:r>
              <a:rPr lang="en-US" sz="2000" b="1" dirty="0"/>
              <a:t> </a:t>
            </a:r>
            <a:r>
              <a:rPr lang="en-US" sz="2000" b="1" dirty="0" err="1"/>
              <a:t>publik</a:t>
            </a:r>
            <a:r>
              <a:rPr lang="en-US" sz="2000" b="1" dirty="0"/>
              <a:t> </a:t>
            </a:r>
            <a:r>
              <a:rPr lang="en-US" sz="2000" b="1" dirty="0" err="1"/>
              <a:t>lainnya</a:t>
            </a:r>
            <a:endParaRPr lang="en-US" sz="2000" b="1" dirty="0"/>
          </a:p>
        </p:txBody>
      </p:sp>
      <p:sp>
        <p:nvSpPr>
          <p:cNvPr id="11" name="Right Arrow 10"/>
          <p:cNvSpPr/>
          <p:nvPr/>
        </p:nvSpPr>
        <p:spPr>
          <a:xfrm>
            <a:off x="255363" y="1408858"/>
            <a:ext cx="2591703" cy="114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Diperlukan</a:t>
            </a:r>
          </a:p>
        </p:txBody>
      </p:sp>
    </p:spTree>
    <p:extLst>
      <p:ext uri="{BB962C8B-B14F-4D97-AF65-F5344CB8AC3E}">
        <p14:creationId xmlns:p14="http://schemas.microsoft.com/office/powerpoint/2010/main" val="28577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67553" y="4902647"/>
            <a:ext cx="6367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2</a:t>
            </a:r>
            <a:endParaRPr lang="en-US" sz="7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1700808"/>
            <a:ext cx="6704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KOMPILASI STATISTIK SEKTORAL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C0668-401A-44F2-87A5-76500D69AE4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545789"/>
            <a:ext cx="2133600" cy="365125"/>
          </a:xfrm>
        </p:spPr>
        <p:txBody>
          <a:bodyPr/>
          <a:lstStyle/>
          <a:p>
            <a:fld id="{7882FCF9-D15E-4A61-AC4B-5BBAE8202BB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 flipH="1">
            <a:off x="1409700" y="152400"/>
            <a:ext cx="7734300" cy="6096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86000" y="205408"/>
            <a:ext cx="6819900" cy="5035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D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</a:rPr>
              <a:t>KOMPILASI STATISTIK SEKTORAL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7" y="832881"/>
            <a:ext cx="1582372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04" y="1302582"/>
            <a:ext cx="1665532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24" y="889601"/>
            <a:ext cx="1699534" cy="2215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88" y="1251930"/>
            <a:ext cx="1712012" cy="2239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01" y="1237183"/>
            <a:ext cx="1797797" cy="2427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64" y="1049852"/>
            <a:ext cx="1780936" cy="235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239013" y="4208901"/>
            <a:ext cx="862148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FFFF00"/>
              </a:buClr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Publikasi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Daerah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Dalam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Angka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marL="217488" indent="-217488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Provinsi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Angka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217488" indent="-217488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Kabupaten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/Kota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Angka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217488" indent="-217488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Kecamatan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Angka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23" flipH="1" flipV="1">
            <a:off x="4986553" y="4441246"/>
            <a:ext cx="1612609" cy="15695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97299" y="4747509"/>
            <a:ext cx="2019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en-ID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“</a:t>
            </a:r>
            <a:r>
              <a:rPr lang="en-ID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Ditemukan</a:t>
            </a:r>
            <a:r>
              <a:rPr lang="en-ID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Inkonsistensi</a:t>
            </a:r>
            <a:endParaRPr lang="en-ID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>
              <a:buClr>
                <a:srgbClr val="FFFF00"/>
              </a:buClr>
            </a:pPr>
            <a:r>
              <a:rPr lang="en-ID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Data DDA”</a:t>
            </a:r>
          </a:p>
        </p:txBody>
      </p:sp>
    </p:spTree>
    <p:extLst>
      <p:ext uri="{BB962C8B-B14F-4D97-AF65-F5344CB8AC3E}">
        <p14:creationId xmlns:p14="http://schemas.microsoft.com/office/powerpoint/2010/main" val="3717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flipH="1">
            <a:off x="1409700" y="152400"/>
            <a:ext cx="7734300" cy="6096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86000" y="205408"/>
            <a:ext cx="6819900" cy="5035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</a:rPr>
              <a:t>KOMPILASI STATISTIK SEKTORAL 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600" y="1447800"/>
            <a:ext cx="74676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FFF00"/>
              </a:buClr>
            </a:pPr>
            <a:r>
              <a:rPr lang="nn-NO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Diskominfo menjadi walidata statistik sektoral di lingkup Pemerintah Daerah yang bertugas mengumpulkan dan mengelola Data yang dihasilkan oleh Produsen Data, serta menyebarluaskan Data di lingkup Instansi Pemerintah</a:t>
            </a:r>
            <a:endParaRPr lang="nn-NO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>
              <a:spcAft>
                <a:spcPts val="1200"/>
              </a:spcAft>
              <a:buClr>
                <a:srgbClr val="FFFF00"/>
              </a:buClr>
            </a:pP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2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26485" y="114846"/>
            <a:ext cx="5308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</a:rPr>
              <a:t>KOMPILASI STATISTIK SEKTORAL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FCF9-D15E-4A61-AC4B-5BBAE8202BB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53" name="Title 5"/>
          <p:cNvSpPr txBox="1">
            <a:spLocks/>
          </p:cNvSpPr>
          <p:nvPr/>
        </p:nvSpPr>
        <p:spPr>
          <a:xfrm>
            <a:off x="685800" y="838200"/>
            <a:ext cx="7772399" cy="4572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TUGAS WALI DATA STATISTIK SEKTORAL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603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53053508"/>
              </p:ext>
            </p:extLst>
          </p:nvPr>
        </p:nvGraphicFramePr>
        <p:xfrm>
          <a:off x="228600" y="1129179"/>
          <a:ext cx="8763000" cy="531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70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67553" y="4902647"/>
            <a:ext cx="6367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3</a:t>
            </a:r>
            <a:endParaRPr lang="en-US" sz="7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1700808"/>
            <a:ext cx="6704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BIMBINGAN TEKNIS STATISTIK SEKTORAL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C0668-401A-44F2-87A5-76500D69AE4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09708" y="1135545"/>
            <a:ext cx="4328428" cy="53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51"/>
              </a:lnSpc>
            </a:pP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DIBAGI MENJADI 3 MODUL</a:t>
            </a:r>
          </a:p>
        </p:txBody>
      </p:sp>
      <p:sp>
        <p:nvSpPr>
          <p:cNvPr id="21" name="Oval 20"/>
          <p:cNvSpPr/>
          <p:nvPr/>
        </p:nvSpPr>
        <p:spPr>
          <a:xfrm>
            <a:off x="6279343" y="2352627"/>
            <a:ext cx="1975160" cy="197567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en-US" sz="7200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93987" y="2352627"/>
            <a:ext cx="1975160" cy="197567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en-US" sz="7200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08632" y="2352627"/>
            <a:ext cx="1975160" cy="197567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en-US" sz="7200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371225" y="2143487"/>
            <a:ext cx="418280" cy="41828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Open Sans Regular" charset="0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7057782" y="2143487"/>
            <a:ext cx="418280" cy="41828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Open Sans Regular" charset="0"/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1687072" y="2143487"/>
            <a:ext cx="418280" cy="41828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Open Sans Regular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70923" y="4456678"/>
            <a:ext cx="1219245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MODUL 3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6373509" y="4764300"/>
            <a:ext cx="1814070" cy="697930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13"/>
              </a:lnSpc>
            </a:pP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Berisikan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contoh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survei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kompromin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yang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didasarkan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pada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tahapan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GSBPM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03413" y="4764299"/>
            <a:ext cx="2816470" cy="697930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13"/>
              </a:lnSpc>
            </a:pP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Berisikan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konsep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dasar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tata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laksana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statistik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di Indonesia,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antara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lain: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jenis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statistik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, metadata, SSN, SDI, NSPK,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dll</a:t>
            </a:r>
            <a:endParaRPr lang="en-US" sz="1013" dirty="0">
              <a:solidFill>
                <a:srgbClr val="FFFF00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70743" y="4456678"/>
            <a:ext cx="1219245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MODUL 2</a:t>
            </a: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3673329" y="4764299"/>
            <a:ext cx="1814070" cy="471009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13"/>
              </a:lnSpc>
            </a:pP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Berisikan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dasar-dasar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teori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statistik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untuk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tingkat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dasar</a:t>
            </a:r>
            <a:endParaRPr lang="en-US" sz="1013" dirty="0">
              <a:solidFill>
                <a:srgbClr val="FFFF00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3480" y="4456678"/>
            <a:ext cx="1219245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MODUL 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0691" y="2886964"/>
            <a:ext cx="2164823" cy="73866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TATA LAKSANA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STATISTIK SEKTORAL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DI INDONESIA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59253" y="2941496"/>
            <a:ext cx="1523174" cy="73866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DASAR-DASAR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TEORI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STATISTIK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61681" y="2833775"/>
            <a:ext cx="2010487" cy="9541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GOOD PRACTICES</a:t>
            </a:r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</a:br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SURVEI DAN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KOMPILASI PRODUK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ADMINISTRASI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46854" y="33219"/>
            <a:ext cx="6526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MODUL PEMBINAAN STATISTIK SEKTORAL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74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914400"/>
            <a:ext cx="853440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51"/>
              </a:lnSpc>
            </a:pPr>
            <a:r>
              <a:rPr lang="en-US" sz="20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OUTLINE MODUL 1</a:t>
            </a:r>
          </a:p>
          <a:p>
            <a:pPr algn="ctr">
              <a:lnSpc>
                <a:spcPts val="3751"/>
              </a:lnSpc>
            </a:pPr>
            <a:r>
              <a:rPr lang="en-US" sz="20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TATA LAKSANA STATISTIK SEKTORAL DI INDONESIA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37459041"/>
              </p:ext>
            </p:extLst>
          </p:nvPr>
        </p:nvGraphicFramePr>
        <p:xfrm>
          <a:off x="750694" y="2108200"/>
          <a:ext cx="78327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51525" y="33219"/>
            <a:ext cx="7021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MODUL PEMBINAAN STATISTIK SEKTORAL (2)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05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817284"/>
              </p:ext>
            </p:extLst>
          </p:nvPr>
        </p:nvGraphicFramePr>
        <p:xfrm>
          <a:off x="974272" y="1791254"/>
          <a:ext cx="7148946" cy="28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384"/>
                <a:gridCol w="6647562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1</a:t>
                      </a:r>
                      <a:endParaRPr lang="en-US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PENDAHULUAN</a:t>
                      </a:r>
                      <a:endParaRPr lang="en-US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2</a:t>
                      </a:r>
                      <a:endParaRPr lang="en-US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2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KOMPILASI STATISTIK SEKTORAL</a:t>
                      </a:r>
                      <a:endParaRPr lang="nl-NL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3</a:t>
                      </a:r>
                      <a:endParaRPr lang="en-US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2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BIMBINGAN TEKNIS STATISTIK SEKTORAL</a:t>
                      </a:r>
                      <a:endParaRPr lang="nl-NL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4</a:t>
                      </a:r>
                      <a:endParaRPr lang="en-US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2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TATA LAKSANA STATISTIK SEKTORAL</a:t>
                      </a:r>
                      <a:endParaRPr lang="nl-NL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755576" y="774462"/>
            <a:ext cx="2052004" cy="927338"/>
          </a:xfrm>
          <a:prstGeom prst="roundRect">
            <a:avLst/>
          </a:prstGeom>
          <a:solidFill>
            <a:srgbClr val="B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884188"/>
            <a:ext cx="2052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210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OUTLINE</a:t>
            </a:r>
            <a:endParaRPr lang="en-US" sz="4000" spc="210" baseline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841" y="990600"/>
            <a:ext cx="5286319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51"/>
              </a:lnSpc>
            </a:pP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OUTLINE MODUL 2</a:t>
            </a:r>
          </a:p>
          <a:p>
            <a:pPr algn="ctr">
              <a:lnSpc>
                <a:spcPts val="3751"/>
              </a:lnSpc>
            </a:pP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DASAR-DASAR TEORI STATISTIK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19695439"/>
              </p:ext>
            </p:extLst>
          </p:nvPr>
        </p:nvGraphicFramePr>
        <p:xfrm>
          <a:off x="228600" y="2057559"/>
          <a:ext cx="8686800" cy="4495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51525" y="33219"/>
            <a:ext cx="7021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MODUL PEMBINAAN STATISTIK SEKTORAL (3)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49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7999" y="949300"/>
            <a:ext cx="7819898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51"/>
              </a:lnSpc>
            </a:pP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OUTLINE MODUL 3: </a:t>
            </a:r>
            <a:r>
              <a:rPr lang="en-US" sz="2476" b="1" i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GOOD PRACTICES</a:t>
            </a: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/>
            </a:r>
            <a:b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</a:b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SURVEI DAN KOMPILASI PRODUK ADMINISTRASI</a:t>
            </a:r>
          </a:p>
        </p:txBody>
      </p:sp>
      <p:sp>
        <p:nvSpPr>
          <p:cNvPr id="6" name="Diagonal Stripe 5"/>
          <p:cNvSpPr/>
          <p:nvPr/>
        </p:nvSpPr>
        <p:spPr>
          <a:xfrm rot="2699999">
            <a:off x="1290166" y="2994027"/>
            <a:ext cx="2147631" cy="2147631"/>
          </a:xfrm>
          <a:prstGeom prst="diagStripe">
            <a:avLst>
              <a:gd name="adj" fmla="val 634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8" name="Diagonal Stripe 7"/>
          <p:cNvSpPr/>
          <p:nvPr/>
        </p:nvSpPr>
        <p:spPr>
          <a:xfrm rot="13499999">
            <a:off x="5484798" y="2412769"/>
            <a:ext cx="2169299" cy="2169300"/>
          </a:xfrm>
          <a:prstGeom prst="diagStripe">
            <a:avLst>
              <a:gd name="adj" fmla="val 634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0650" y="3583275"/>
            <a:ext cx="897746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SURVEI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2183" y="3582199"/>
            <a:ext cx="1402948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KOMPROMIN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207095" y="3002965"/>
            <a:ext cx="0" cy="654964"/>
          </a:xfrm>
          <a:prstGeom prst="line">
            <a:avLst/>
          </a:prstGeom>
          <a:ln w="28575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6466" y="2355109"/>
            <a:ext cx="2893742" cy="26545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125" b="1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SURVEI KEPUASAN KONSUMEN </a:t>
            </a:r>
            <a:r>
              <a:rPr lang="en-US" sz="1125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(SKK)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68378" y="2533135"/>
            <a:ext cx="3038617" cy="471009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13"/>
              </a:lnSpc>
            </a:pP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membahas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bagaimana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menyelenggarakan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SKK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berdasarkan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tahapan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GSBPM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6593656" y="4038812"/>
            <a:ext cx="0" cy="635723"/>
          </a:xfrm>
          <a:prstGeom prst="line">
            <a:avLst/>
          </a:prstGeom>
          <a:ln w="28575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24596" y="4698358"/>
            <a:ext cx="1370888" cy="26545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PROFIL DAERAH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5035521" y="4869913"/>
            <a:ext cx="3273880" cy="903114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13"/>
              </a:lnSpc>
            </a:pP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membahas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bagaimana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menyelenggarakan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kompromin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dalam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bentuk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Profil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Daerah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berdasarkan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tahapan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GSBPM.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Profil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daerah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diarahkan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untuk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tidak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sama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dengan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DDA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588911" y="2270969"/>
            <a:ext cx="0" cy="3080157"/>
          </a:xfrm>
          <a:prstGeom prst="line">
            <a:avLst/>
          </a:prstGeom>
          <a:ln w="57150" cmpd="sng">
            <a:solidFill>
              <a:schemeClr val="bg1">
                <a:lumMod val="85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51525" y="33219"/>
            <a:ext cx="7021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MODUL PEMBINAAN STATISTIK SEKTORAL (4)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834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67553" y="4902647"/>
            <a:ext cx="6367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4</a:t>
            </a:r>
            <a:endParaRPr lang="en-US" sz="7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1700808"/>
            <a:ext cx="6704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TATA LAKSANA STATISTIK SEKTORAL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C0668-401A-44F2-87A5-76500D69AE4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5" y="0"/>
            <a:ext cx="9219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0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40339" y="6567565"/>
            <a:ext cx="2133600" cy="365125"/>
          </a:xfrm>
        </p:spPr>
        <p:txBody>
          <a:bodyPr/>
          <a:lstStyle/>
          <a:p>
            <a:fld id="{7882FCF9-D15E-4A61-AC4B-5BBAE8202BB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 flipH="1">
            <a:off x="1409700" y="152400"/>
            <a:ext cx="7734300" cy="6096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 Con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86000" y="205408"/>
            <a:ext cx="6819900" cy="5035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</a:rPr>
              <a:t>KOMPILASI STATISTIK SEKTORAL 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3243" y="815008"/>
            <a:ext cx="8915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FFFF00"/>
              </a:buClr>
            </a:pP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Perlu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adanya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konsistensi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data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pada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setiap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level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administratif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9"/>
          <a:stretch/>
        </p:blipFill>
        <p:spPr>
          <a:xfrm>
            <a:off x="152400" y="2514600"/>
            <a:ext cx="2667000" cy="2057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19400" y="1403870"/>
            <a:ext cx="6310085" cy="5454129"/>
          </a:xfrm>
          <a:prstGeom prst="rect">
            <a:avLst/>
          </a:prstGeom>
          <a:gradFill flip="none" rotWithShape="1">
            <a:gsLst>
              <a:gs pos="87500">
                <a:srgbClr val="012640">
                  <a:alpha val="42000"/>
                </a:srgbClr>
              </a:gs>
              <a:gs pos="75000">
                <a:srgbClr val="012640">
                  <a:alpha val="61000"/>
                </a:srgbClr>
              </a:gs>
              <a:gs pos="50000">
                <a:srgbClr val="012640">
                  <a:alpha val="72000"/>
                </a:srgbClr>
              </a:gs>
              <a:gs pos="0">
                <a:srgbClr val="012640"/>
              </a:gs>
              <a:gs pos="100000">
                <a:srgbClr val="01264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FORUM SATU DATA</a:t>
            </a:r>
          </a:p>
          <a:p>
            <a:r>
              <a:rPr lang="en-US" sz="2000" b="1" dirty="0"/>
              <a:t>Forum yang </a:t>
            </a:r>
            <a:r>
              <a:rPr lang="en-US" sz="2000" b="1" dirty="0" err="1"/>
              <a:t>mampu</a:t>
            </a:r>
            <a:r>
              <a:rPr lang="en-US" sz="2000" b="1" dirty="0"/>
              <a:t> </a:t>
            </a:r>
            <a:r>
              <a:rPr lang="en-US" sz="2000" b="1" dirty="0" err="1"/>
              <a:t>memfasilitasi</a:t>
            </a:r>
            <a:r>
              <a:rPr lang="en-US" sz="2000" b="1" dirty="0"/>
              <a:t> </a:t>
            </a:r>
            <a:r>
              <a:rPr lang="en-US" sz="2000" b="1" dirty="0" err="1"/>
              <a:t>pembahasan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berbagai</a:t>
            </a:r>
            <a:r>
              <a:rPr lang="en-US" sz="2000" b="1" dirty="0"/>
              <a:t> </a:t>
            </a:r>
            <a:r>
              <a:rPr lang="en-US" sz="2000" b="1" dirty="0" err="1"/>
              <a:t>permasalahan</a:t>
            </a:r>
            <a:r>
              <a:rPr lang="en-US" sz="2000" b="1" dirty="0"/>
              <a:t> data </a:t>
            </a:r>
            <a:r>
              <a:rPr lang="en-US" sz="2000" b="1" dirty="0" err="1"/>
              <a:t>untuk</a:t>
            </a:r>
            <a:r>
              <a:rPr lang="en-US" sz="2000" b="1" dirty="0"/>
              <a:t>:</a:t>
            </a:r>
          </a:p>
          <a:p>
            <a:pPr marL="457200" indent="-457200">
              <a:buAutoNum type="arabicPeriod"/>
            </a:pPr>
            <a:r>
              <a:rPr lang="en-US" sz="2000" b="1" dirty="0" err="1"/>
              <a:t>Mengidentifikasi</a:t>
            </a:r>
            <a:r>
              <a:rPr lang="en-US" sz="2000" b="1" dirty="0"/>
              <a:t> </a:t>
            </a:r>
            <a:r>
              <a:rPr lang="en-US" sz="2000" b="1" dirty="0" err="1"/>
              <a:t>kebutuhan</a:t>
            </a:r>
            <a:r>
              <a:rPr lang="en-US" sz="2000" b="1" dirty="0"/>
              <a:t> data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perencanaan</a:t>
            </a:r>
            <a:r>
              <a:rPr lang="en-US" sz="2000" b="1" dirty="0"/>
              <a:t> </a:t>
            </a:r>
            <a:r>
              <a:rPr lang="en-US" sz="2000" b="1" dirty="0" err="1"/>
              <a:t>pembangunan</a:t>
            </a:r>
            <a:r>
              <a:rPr lang="en-US" sz="2000" b="1" dirty="0"/>
              <a:t> </a:t>
            </a:r>
            <a:r>
              <a:rPr lang="en-US" sz="2000" b="1" dirty="0" err="1"/>
              <a:t>daerah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 err="1"/>
              <a:t>Membangun</a:t>
            </a:r>
            <a:r>
              <a:rPr lang="en-US" sz="2000" b="1" dirty="0"/>
              <a:t> </a:t>
            </a:r>
            <a:r>
              <a:rPr lang="en-US" sz="2000" b="1" dirty="0" err="1"/>
              <a:t>koordinasi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penyediaan</a:t>
            </a:r>
            <a:r>
              <a:rPr lang="en-US" sz="2000" b="1" dirty="0"/>
              <a:t> data</a:t>
            </a:r>
          </a:p>
          <a:p>
            <a:pPr marL="457200" indent="-457200">
              <a:buAutoNum type="arabicPeriod"/>
            </a:pPr>
            <a:r>
              <a:rPr lang="en-US" sz="2000" b="1" dirty="0" err="1"/>
              <a:t>Menyamakan</a:t>
            </a:r>
            <a:r>
              <a:rPr lang="en-US" sz="2000" b="1" dirty="0"/>
              <a:t> </a:t>
            </a:r>
            <a:r>
              <a:rPr lang="en-US" sz="2000" b="1" dirty="0" err="1"/>
              <a:t>persepsi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interpretasi</a:t>
            </a:r>
            <a:r>
              <a:rPr lang="en-US" sz="2000" b="1" dirty="0"/>
              <a:t> </a:t>
            </a:r>
            <a:r>
              <a:rPr lang="en-US" sz="2000" b="1" dirty="0" err="1"/>
              <a:t>statistik</a:t>
            </a:r>
            <a:r>
              <a:rPr lang="en-US" sz="2000" b="1" dirty="0"/>
              <a:t> </a:t>
            </a:r>
            <a:r>
              <a:rPr lang="en-US" sz="2000" b="1" dirty="0" err="1"/>
              <a:t>antar</a:t>
            </a:r>
            <a:r>
              <a:rPr lang="en-US" sz="2000" b="1" dirty="0"/>
              <a:t> </a:t>
            </a:r>
            <a:r>
              <a:rPr lang="en-US" sz="2000" b="1" dirty="0" err="1"/>
              <a:t>sektor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 err="1"/>
              <a:t>Memperkuat</a:t>
            </a:r>
            <a:r>
              <a:rPr lang="en-US" sz="2000" b="1" dirty="0"/>
              <a:t> data </a:t>
            </a:r>
            <a:r>
              <a:rPr lang="en-US" sz="2000" b="1" dirty="0" err="1"/>
              <a:t>administrasi</a:t>
            </a:r>
            <a:r>
              <a:rPr lang="en-US" sz="2000" b="1" dirty="0"/>
              <a:t> di </a:t>
            </a:r>
            <a:r>
              <a:rPr lang="en-US" sz="2000" b="1" dirty="0" err="1"/>
              <a:t>setiap</a:t>
            </a:r>
            <a:r>
              <a:rPr lang="en-US" sz="2000" b="1" dirty="0"/>
              <a:t> </a:t>
            </a:r>
            <a:r>
              <a:rPr lang="en-US" sz="2000" b="1" dirty="0" err="1"/>
              <a:t>sektor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 err="1"/>
              <a:t>Mendukung</a:t>
            </a:r>
            <a:r>
              <a:rPr lang="en-US" sz="2000" b="1" dirty="0"/>
              <a:t> </a:t>
            </a:r>
            <a:r>
              <a:rPr lang="en-US" sz="2000" b="1" dirty="0" err="1"/>
              <a:t>keterbukaan</a:t>
            </a:r>
            <a:r>
              <a:rPr lang="en-US" sz="2000" b="1" dirty="0"/>
              <a:t> </a:t>
            </a:r>
            <a:r>
              <a:rPr lang="en-US" sz="2000" b="1" dirty="0" err="1"/>
              <a:t>informasi</a:t>
            </a:r>
            <a:r>
              <a:rPr lang="en-US" sz="2000" b="1" dirty="0"/>
              <a:t> yang </a:t>
            </a:r>
            <a:r>
              <a:rPr lang="en-US" sz="2000" b="1" dirty="0" err="1"/>
              <a:t>dihasilkan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dikembangkan</a:t>
            </a:r>
            <a:r>
              <a:rPr lang="en-US" sz="2000" b="1" dirty="0"/>
              <a:t> </a:t>
            </a:r>
            <a:r>
              <a:rPr lang="en-US" sz="2000" b="1" dirty="0" err="1"/>
              <a:t>oleh</a:t>
            </a:r>
            <a:r>
              <a:rPr lang="en-US" sz="2000" b="1" dirty="0"/>
              <a:t> </a:t>
            </a:r>
            <a:r>
              <a:rPr lang="en-US" sz="2000" b="1" dirty="0" err="1"/>
              <a:t>setiap</a:t>
            </a:r>
            <a:r>
              <a:rPr lang="en-US" sz="2000" b="1" dirty="0"/>
              <a:t> </a:t>
            </a:r>
            <a:r>
              <a:rPr lang="en-US" sz="2000" b="1" dirty="0" err="1"/>
              <a:t>sektor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 err="1"/>
              <a:t>Meningkatkan</a:t>
            </a:r>
            <a:r>
              <a:rPr lang="en-US" sz="2000" b="1" dirty="0"/>
              <a:t> </a:t>
            </a:r>
            <a:r>
              <a:rPr lang="en-US" sz="2000" b="1" dirty="0" err="1"/>
              <a:t>komitmen</a:t>
            </a:r>
            <a:r>
              <a:rPr lang="en-US" sz="2000" b="1" dirty="0"/>
              <a:t> </a:t>
            </a:r>
            <a:r>
              <a:rPr lang="en-US" sz="2000" b="1" dirty="0" err="1"/>
              <a:t>sektor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menyediakan</a:t>
            </a:r>
            <a:r>
              <a:rPr lang="en-US" sz="2000" b="1" dirty="0"/>
              <a:t> data </a:t>
            </a:r>
            <a:r>
              <a:rPr lang="en-US" sz="2000" b="1" dirty="0" err="1"/>
              <a:t>berkualitas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tepat</a:t>
            </a:r>
            <a:r>
              <a:rPr lang="en-US" sz="2000" b="1" dirty="0"/>
              <a:t> </a:t>
            </a:r>
            <a:r>
              <a:rPr lang="en-US" sz="2000" b="1" dirty="0" err="1"/>
              <a:t>waktu</a:t>
            </a: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 err="1"/>
              <a:t>Mendorong</a:t>
            </a:r>
            <a:r>
              <a:rPr lang="en-US" sz="2000" b="1" dirty="0"/>
              <a:t> </a:t>
            </a:r>
            <a:r>
              <a:rPr lang="en-US" sz="2000" b="1" dirty="0" err="1"/>
              <a:t>Pemda</a:t>
            </a:r>
            <a:r>
              <a:rPr lang="en-US" sz="2000" b="1" dirty="0"/>
              <a:t> </a:t>
            </a:r>
            <a:r>
              <a:rPr lang="en-US" sz="2000" b="1" dirty="0" err="1"/>
              <a:t>memanfaatkan</a:t>
            </a:r>
            <a:r>
              <a:rPr lang="en-US" sz="2000" b="1" dirty="0"/>
              <a:t> data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perencanaan</a:t>
            </a:r>
            <a:r>
              <a:rPr lang="en-US" sz="2000" b="1" dirty="0"/>
              <a:t> </a:t>
            </a:r>
            <a:r>
              <a:rPr lang="en-US" sz="2000" b="1" dirty="0" err="1"/>
              <a:t>pembangunan</a:t>
            </a:r>
            <a:r>
              <a:rPr lang="en-US" sz="2000" b="1" dirty="0"/>
              <a:t>, </a:t>
            </a:r>
            <a:r>
              <a:rPr lang="en-US" sz="2000" b="1" dirty="0" err="1"/>
              <a:t>perumusan</a:t>
            </a:r>
            <a:r>
              <a:rPr lang="en-US" sz="2000" b="1" dirty="0"/>
              <a:t> </a:t>
            </a:r>
            <a:r>
              <a:rPr lang="en-US" sz="2000" b="1" dirty="0" err="1"/>
              <a:t>kebijakan</a:t>
            </a:r>
            <a:r>
              <a:rPr lang="en-US" sz="2000" b="1" dirty="0"/>
              <a:t>, </a:t>
            </a:r>
            <a:r>
              <a:rPr lang="en-US" sz="2000" b="1" dirty="0" err="1"/>
              <a:t>penyelenggaraan</a:t>
            </a:r>
            <a:r>
              <a:rPr lang="en-US" sz="2000" b="1" dirty="0"/>
              <a:t> </a:t>
            </a:r>
            <a:r>
              <a:rPr lang="en-US" sz="2000" b="1" dirty="0" err="1"/>
              <a:t>pemerintahan</a:t>
            </a:r>
            <a:r>
              <a:rPr lang="en-US" sz="2000" b="1" dirty="0"/>
              <a:t>,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pelayanan</a:t>
            </a:r>
            <a:r>
              <a:rPr lang="en-US" sz="2000" b="1" dirty="0"/>
              <a:t> </a:t>
            </a:r>
            <a:r>
              <a:rPr lang="en-US" sz="2000" b="1" dirty="0" err="1"/>
              <a:t>publik</a:t>
            </a:r>
            <a:r>
              <a:rPr lang="en-US" sz="2000" b="1" dirty="0"/>
              <a:t> </a:t>
            </a:r>
            <a:r>
              <a:rPr lang="en-US" sz="2000" b="1" dirty="0" err="1"/>
              <a:t>lainnya</a:t>
            </a:r>
            <a:endParaRPr lang="en-US" sz="2000" b="1" dirty="0"/>
          </a:p>
        </p:txBody>
      </p:sp>
      <p:sp>
        <p:nvSpPr>
          <p:cNvPr id="11" name="Right Arrow 10"/>
          <p:cNvSpPr/>
          <p:nvPr/>
        </p:nvSpPr>
        <p:spPr>
          <a:xfrm>
            <a:off x="255363" y="1408858"/>
            <a:ext cx="2591703" cy="114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Diperlukan</a:t>
            </a:r>
          </a:p>
        </p:txBody>
      </p:sp>
    </p:spTree>
    <p:extLst>
      <p:ext uri="{BB962C8B-B14F-4D97-AF65-F5344CB8AC3E}">
        <p14:creationId xmlns:p14="http://schemas.microsoft.com/office/powerpoint/2010/main" val="28577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" y="44624"/>
            <a:ext cx="9136626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0452" y="4902647"/>
            <a:ext cx="5309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1</a:t>
            </a:r>
            <a:endParaRPr lang="en-US" sz="7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3553" y="2921169"/>
            <a:ext cx="45350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PENDAHULUAN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C0668-401A-44F2-87A5-76500D69AE4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" y="76200"/>
            <a:ext cx="910999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4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3" y="76200"/>
            <a:ext cx="915238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" y="76200"/>
            <a:ext cx="909197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6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0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" y="76200"/>
            <a:ext cx="912975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5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" y="76200"/>
            <a:ext cx="909828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" y="76200"/>
            <a:ext cx="907260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0" y="0"/>
            <a:ext cx="9144000" cy="6096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64830" y="6555924"/>
            <a:ext cx="2133600" cy="365125"/>
          </a:xfrm>
        </p:spPr>
        <p:txBody>
          <a:bodyPr/>
          <a:lstStyle/>
          <a:p>
            <a:fld id="{7882FCF9-D15E-4A61-AC4B-5BBAE8202BB9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257822403"/>
              </p:ext>
            </p:extLst>
          </p:nvPr>
        </p:nvGraphicFramePr>
        <p:xfrm>
          <a:off x="990600" y="1524000"/>
          <a:ext cx="7696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3" name="Title 5"/>
          <p:cNvSpPr txBox="1">
            <a:spLocks/>
          </p:cNvSpPr>
          <p:nvPr/>
        </p:nvSpPr>
        <p:spPr>
          <a:xfrm>
            <a:off x="-112776" y="914400"/>
            <a:ext cx="6858000" cy="51435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Kesepakatan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Kegiatan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BPS </a:t>
            </a:r>
            <a:endParaRPr lang="en-US" sz="15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" y="0"/>
            <a:ext cx="9125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" y="0"/>
            <a:ext cx="9115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" y="76200"/>
            <a:ext cx="912838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" y="0"/>
            <a:ext cx="9125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4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" y="76200"/>
            <a:ext cx="909066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6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" y="0"/>
            <a:ext cx="9105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" y="0"/>
            <a:ext cx="9099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" y="0"/>
            <a:ext cx="909811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" y="0"/>
            <a:ext cx="90328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7200" y="6336268"/>
            <a:ext cx="990600" cy="521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797675"/>
            <a:ext cx="2133600" cy="365125"/>
          </a:xfrm>
        </p:spPr>
        <p:txBody>
          <a:bodyPr/>
          <a:lstStyle/>
          <a:p>
            <a:fld id="{7882FCF9-D15E-4A61-AC4B-5BBAE8202BB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848380"/>
            <a:ext cx="8269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Roadmap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Pembinaan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Statistik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Sektoral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381000" y="1787525"/>
          <a:ext cx="8417859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3297624"/>
            <a:ext cx="2438400" cy="2031325"/>
          </a:xfrm>
          <a:prstGeom prst="rect">
            <a:avLst/>
          </a:prstGeom>
          <a:solidFill>
            <a:srgbClr val="EEECE1"/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173038" indent="-173038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accent1"/>
                </a:solidFill>
              </a:rPr>
              <a:t>Penyusunan</a:t>
            </a:r>
            <a:r>
              <a:rPr lang="en-ID" dirty="0">
                <a:solidFill>
                  <a:schemeClr val="accent1"/>
                </a:solidFill>
              </a:rPr>
              <a:t> </a:t>
            </a:r>
            <a:r>
              <a:rPr lang="en-ID" dirty="0" err="1">
                <a:solidFill>
                  <a:schemeClr val="accent1"/>
                </a:solidFill>
              </a:rPr>
              <a:t>regulasi</a:t>
            </a:r>
            <a:endParaRPr lang="en-ID" dirty="0">
              <a:solidFill>
                <a:schemeClr val="accent1"/>
              </a:solidFill>
            </a:endParaRP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accent1"/>
                </a:solidFill>
              </a:rPr>
              <a:t>Penyusunan</a:t>
            </a:r>
            <a:r>
              <a:rPr lang="en-ID" dirty="0">
                <a:solidFill>
                  <a:schemeClr val="accent1"/>
                </a:solidFill>
              </a:rPr>
              <a:t> </a:t>
            </a:r>
            <a:r>
              <a:rPr lang="en-ID" dirty="0" err="1">
                <a:solidFill>
                  <a:schemeClr val="accent1"/>
                </a:solidFill>
              </a:rPr>
              <a:t>modul</a:t>
            </a:r>
            <a:endParaRPr lang="en-ID" dirty="0">
              <a:solidFill>
                <a:schemeClr val="accent1"/>
              </a:solidFill>
            </a:endParaRP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accent1"/>
                </a:solidFill>
              </a:rPr>
              <a:t>Internalisasi</a:t>
            </a:r>
            <a:r>
              <a:rPr lang="en-ID" dirty="0">
                <a:solidFill>
                  <a:schemeClr val="accent1"/>
                </a:solidFill>
              </a:rPr>
              <a:t> </a:t>
            </a:r>
            <a:r>
              <a:rPr lang="en-ID" dirty="0" err="1">
                <a:solidFill>
                  <a:schemeClr val="accent1"/>
                </a:solidFill>
              </a:rPr>
              <a:t>dan</a:t>
            </a:r>
            <a:r>
              <a:rPr lang="en-ID" dirty="0">
                <a:solidFill>
                  <a:schemeClr val="accent1"/>
                </a:solidFill>
              </a:rPr>
              <a:t> </a:t>
            </a:r>
            <a:r>
              <a:rPr lang="en-ID" dirty="0" err="1">
                <a:solidFill>
                  <a:schemeClr val="accent1"/>
                </a:solidFill>
              </a:rPr>
              <a:t>Sosialisasi</a:t>
            </a:r>
            <a:endParaRPr lang="en-ID" dirty="0">
              <a:solidFill>
                <a:schemeClr val="accent1"/>
              </a:solidFill>
            </a:endParaRP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en-ID">
                <a:solidFill>
                  <a:schemeClr val="accent1"/>
                </a:solidFill>
              </a:rPr>
              <a:t>Bimbingan Teknis</a:t>
            </a:r>
            <a:endParaRPr lang="en-ID" i="1" dirty="0">
              <a:solidFill>
                <a:schemeClr val="accent1"/>
              </a:solidFill>
            </a:endParaRP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accent1"/>
                </a:solidFill>
              </a:rPr>
              <a:t>Advokasi</a:t>
            </a:r>
            <a:r>
              <a:rPr lang="en-ID" dirty="0">
                <a:solidFill>
                  <a:schemeClr val="accent1"/>
                </a:solidFill>
              </a:rPr>
              <a:t> forum </a:t>
            </a:r>
            <a:r>
              <a:rPr lang="en-ID" dirty="0" err="1">
                <a:solidFill>
                  <a:schemeClr val="accent1"/>
                </a:solidFill>
              </a:rPr>
              <a:t>satu</a:t>
            </a:r>
            <a:r>
              <a:rPr lang="en-ID" dirty="0">
                <a:solidFill>
                  <a:schemeClr val="accent1"/>
                </a:solidFill>
              </a:rPr>
              <a:t>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1994" y="3594140"/>
            <a:ext cx="2514600" cy="2585323"/>
          </a:xfrm>
          <a:prstGeom prst="rect">
            <a:avLst/>
          </a:prstGeom>
          <a:solidFill>
            <a:srgbClr val="EEECE1"/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173038" indent="-173038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accent1"/>
                </a:solidFill>
              </a:rPr>
              <a:t>Sistem</a:t>
            </a:r>
            <a:r>
              <a:rPr lang="en-ID" dirty="0">
                <a:solidFill>
                  <a:schemeClr val="accent1"/>
                </a:solidFill>
              </a:rPr>
              <a:t> </a:t>
            </a:r>
            <a:r>
              <a:rPr lang="en-ID" dirty="0" err="1">
                <a:solidFill>
                  <a:schemeClr val="accent1"/>
                </a:solidFill>
              </a:rPr>
              <a:t>satu</a:t>
            </a:r>
            <a:r>
              <a:rPr lang="en-ID" dirty="0">
                <a:solidFill>
                  <a:schemeClr val="accent1"/>
                </a:solidFill>
              </a:rPr>
              <a:t> data </a:t>
            </a:r>
            <a:r>
              <a:rPr lang="en-ID" dirty="0" err="1">
                <a:solidFill>
                  <a:schemeClr val="accent1"/>
                </a:solidFill>
              </a:rPr>
              <a:t>statistik</a:t>
            </a:r>
            <a:endParaRPr lang="en-ID" dirty="0">
              <a:solidFill>
                <a:schemeClr val="accent1"/>
              </a:solidFill>
            </a:endParaRP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accent1"/>
                </a:solidFill>
              </a:rPr>
              <a:t>Sistem</a:t>
            </a:r>
            <a:r>
              <a:rPr lang="en-ID" dirty="0">
                <a:solidFill>
                  <a:schemeClr val="accent1"/>
                </a:solidFill>
              </a:rPr>
              <a:t> </a:t>
            </a:r>
            <a:r>
              <a:rPr lang="en-ID" dirty="0" err="1">
                <a:solidFill>
                  <a:schemeClr val="accent1"/>
                </a:solidFill>
              </a:rPr>
              <a:t>Rekomendasi</a:t>
            </a:r>
            <a:r>
              <a:rPr lang="en-ID" dirty="0">
                <a:solidFill>
                  <a:schemeClr val="accent1"/>
                </a:solidFill>
              </a:rPr>
              <a:t> </a:t>
            </a:r>
            <a:r>
              <a:rPr lang="en-ID" dirty="0" err="1">
                <a:solidFill>
                  <a:schemeClr val="accent1"/>
                </a:solidFill>
              </a:rPr>
              <a:t>Kegiatan</a:t>
            </a:r>
            <a:r>
              <a:rPr lang="en-ID" dirty="0">
                <a:solidFill>
                  <a:schemeClr val="accent1"/>
                </a:solidFill>
              </a:rPr>
              <a:t> </a:t>
            </a:r>
            <a:r>
              <a:rPr lang="en-ID" dirty="0" err="1">
                <a:solidFill>
                  <a:schemeClr val="accent1"/>
                </a:solidFill>
              </a:rPr>
              <a:t>Statistik</a:t>
            </a:r>
            <a:endParaRPr lang="en-ID" dirty="0">
              <a:solidFill>
                <a:schemeClr val="accent1"/>
              </a:solidFill>
            </a:endParaRP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accent1"/>
                </a:solidFill>
              </a:rPr>
              <a:t>Bimtek</a:t>
            </a:r>
            <a:r>
              <a:rPr lang="en-ID" dirty="0">
                <a:solidFill>
                  <a:schemeClr val="accent1"/>
                </a:solidFill>
              </a:rPr>
              <a:t> / </a:t>
            </a:r>
            <a:r>
              <a:rPr lang="en-ID" i="1">
                <a:solidFill>
                  <a:schemeClr val="accent1"/>
                </a:solidFill>
              </a:rPr>
              <a:t>capacity building </a:t>
            </a: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en-ID">
                <a:solidFill>
                  <a:schemeClr val="accent1"/>
                </a:solidFill>
              </a:rPr>
              <a:t>Pemenuhan </a:t>
            </a:r>
            <a:r>
              <a:rPr lang="en-ID" dirty="0" err="1">
                <a:solidFill>
                  <a:schemeClr val="accent1"/>
                </a:solidFill>
              </a:rPr>
              <a:t>kebutuhan</a:t>
            </a:r>
            <a:r>
              <a:rPr lang="en-ID" dirty="0">
                <a:solidFill>
                  <a:schemeClr val="accent1"/>
                </a:solidFill>
              </a:rPr>
              <a:t> data </a:t>
            </a:r>
            <a:r>
              <a:rPr lang="en-ID" err="1">
                <a:solidFill>
                  <a:schemeClr val="accent1"/>
                </a:solidFill>
              </a:rPr>
              <a:t>sektoral</a:t>
            </a:r>
            <a:r>
              <a:rPr lang="en-ID">
                <a:solidFill>
                  <a:schemeClr val="accent1"/>
                </a:solidFill>
              </a:rPr>
              <a:t> SDGs </a:t>
            </a:r>
            <a:endParaRPr lang="en-ID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3159125"/>
            <a:ext cx="2326341" cy="1200329"/>
          </a:xfrm>
          <a:prstGeom prst="rect">
            <a:avLst/>
          </a:prstGeom>
          <a:solidFill>
            <a:srgbClr val="EEECE1"/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173038" indent="-173038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accent1"/>
                </a:solidFill>
              </a:rPr>
              <a:t>Pemenuhan</a:t>
            </a:r>
            <a:r>
              <a:rPr lang="en-ID" dirty="0">
                <a:solidFill>
                  <a:schemeClr val="accent1"/>
                </a:solidFill>
              </a:rPr>
              <a:t> </a:t>
            </a:r>
            <a:r>
              <a:rPr lang="en-ID" dirty="0" err="1">
                <a:solidFill>
                  <a:schemeClr val="accent1"/>
                </a:solidFill>
              </a:rPr>
              <a:t>kebutuhan</a:t>
            </a:r>
            <a:r>
              <a:rPr lang="en-ID" dirty="0">
                <a:solidFill>
                  <a:schemeClr val="accent1"/>
                </a:solidFill>
              </a:rPr>
              <a:t> data </a:t>
            </a:r>
            <a:r>
              <a:rPr lang="en-ID" err="1">
                <a:solidFill>
                  <a:schemeClr val="accent1"/>
                </a:solidFill>
              </a:rPr>
              <a:t>sektoral</a:t>
            </a:r>
            <a:r>
              <a:rPr lang="en-ID">
                <a:solidFill>
                  <a:schemeClr val="accent1"/>
                </a:solidFill>
              </a:rPr>
              <a:t> SDGs (lanjutan)</a:t>
            </a:r>
            <a:endParaRPr lang="en-ID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/>
          <p:cNvCxnSpPr>
            <a:endCxn id="5" idx="0"/>
          </p:cNvCxnSpPr>
          <p:nvPr/>
        </p:nvCxnSpPr>
        <p:spPr>
          <a:xfrm>
            <a:off x="1676400" y="2473325"/>
            <a:ext cx="0" cy="82429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779294" y="2473324"/>
            <a:ext cx="0" cy="1143001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9" idx="0"/>
          </p:cNvCxnSpPr>
          <p:nvPr/>
        </p:nvCxnSpPr>
        <p:spPr>
          <a:xfrm>
            <a:off x="7716370" y="2451139"/>
            <a:ext cx="1" cy="70798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33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35533" cy="678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3400" y="6260068"/>
            <a:ext cx="990600" cy="521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80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" y="0"/>
            <a:ext cx="9067800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7200" y="6260068"/>
            <a:ext cx="990600" cy="521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" y="0"/>
            <a:ext cx="9012830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7200" y="6260068"/>
            <a:ext cx="990600" cy="521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" y="76200"/>
            <a:ext cx="9074613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3400" y="6260068"/>
            <a:ext cx="990600" cy="521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" y="0"/>
            <a:ext cx="9027965" cy="678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77200" y="6260068"/>
            <a:ext cx="990600" cy="521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" y="0"/>
            <a:ext cx="9095670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3400" y="6183868"/>
            <a:ext cx="990600" cy="521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94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" y="152400"/>
            <a:ext cx="91343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3400" y="6031468"/>
            <a:ext cx="990600" cy="521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600200" y="2438400"/>
            <a:ext cx="9144000" cy="1371600"/>
          </a:xfrm>
        </p:spPr>
        <p:txBody>
          <a:bodyPr>
            <a:noAutofit/>
          </a:bodyPr>
          <a:lstStyle/>
          <a:p>
            <a:r>
              <a:rPr lang="en-ID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TERIMA KASIH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09708" y="1135545"/>
            <a:ext cx="4328428" cy="53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51"/>
              </a:lnSpc>
            </a:pP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DIBAGI MENJADI 3 MODUL</a:t>
            </a:r>
          </a:p>
        </p:txBody>
      </p:sp>
      <p:sp>
        <p:nvSpPr>
          <p:cNvPr id="21" name="Oval 20"/>
          <p:cNvSpPr/>
          <p:nvPr/>
        </p:nvSpPr>
        <p:spPr>
          <a:xfrm>
            <a:off x="6279343" y="2352627"/>
            <a:ext cx="1975160" cy="197567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en-US" sz="7200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93987" y="2352627"/>
            <a:ext cx="1975160" cy="197567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en-US" sz="7200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08632" y="2352627"/>
            <a:ext cx="1975160" cy="197567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en-US" sz="7200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371225" y="2143487"/>
            <a:ext cx="418280" cy="41828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Open Sans Regular" charset="0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7057782" y="2143487"/>
            <a:ext cx="418280" cy="41828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Open Sans Regular" charset="0"/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1687072" y="2143487"/>
            <a:ext cx="418280" cy="41828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Open Sans Regular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70923" y="4456678"/>
            <a:ext cx="1219245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MODUL 3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6373509" y="4764300"/>
            <a:ext cx="1814070" cy="697930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13"/>
              </a:lnSpc>
            </a:pP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Berisikan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contoh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survei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kompromin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yang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didasarkan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pada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tahapan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GSBPM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03413" y="4764299"/>
            <a:ext cx="2816470" cy="697930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13"/>
              </a:lnSpc>
            </a:pP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Berisikan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konsep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dasar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tata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laksana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statistik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di Indonesia,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antara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lain: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jenis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statistik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, metadata, SSN, SDI, NSPK,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dll</a:t>
            </a:r>
            <a:endParaRPr lang="en-US" sz="1013" dirty="0">
              <a:solidFill>
                <a:srgbClr val="FFFF00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70743" y="4456678"/>
            <a:ext cx="1219245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MODUL 2</a:t>
            </a: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3673329" y="4764299"/>
            <a:ext cx="1814070" cy="471009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13"/>
              </a:lnSpc>
            </a:pP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Berisikan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dasar-dasar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teori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statistik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untuk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tingkat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dasar</a:t>
            </a:r>
            <a:endParaRPr lang="en-US" sz="1013" dirty="0">
              <a:solidFill>
                <a:srgbClr val="FFFF00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3480" y="4456678"/>
            <a:ext cx="1219245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MODUL 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0691" y="2886964"/>
            <a:ext cx="2164823" cy="73866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TATA LAKSANA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STATISTIK SEKTORAL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DI INDONESIA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59253" y="2941496"/>
            <a:ext cx="1523174" cy="73866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DASAR-DASAR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TEORI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STATISTIK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61681" y="2833775"/>
            <a:ext cx="2010487" cy="9541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GOOD PRACTICES</a:t>
            </a:r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</a:br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SURVEI DAN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KOMPILASI PRODUK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ADMINISTRASI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46854" y="33219"/>
            <a:ext cx="6526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MODUL PEMBINAAN STATISTIK SEKTORAL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74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914400"/>
            <a:ext cx="853440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51"/>
              </a:lnSpc>
            </a:pPr>
            <a:r>
              <a:rPr lang="en-US" sz="20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OUTLINE MODUL 1</a:t>
            </a:r>
          </a:p>
          <a:p>
            <a:pPr algn="ctr">
              <a:lnSpc>
                <a:spcPts val="3751"/>
              </a:lnSpc>
            </a:pPr>
            <a:r>
              <a:rPr lang="en-US" sz="20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TATA LAKSANA STATISTIK SEKTORAL DI INDONESIA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37459041"/>
              </p:ext>
            </p:extLst>
          </p:nvPr>
        </p:nvGraphicFramePr>
        <p:xfrm>
          <a:off x="750694" y="2108200"/>
          <a:ext cx="78327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51525" y="33219"/>
            <a:ext cx="7021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MODUL PEMBINAAN STATISTIK SEKTORAL (2)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05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841" y="990600"/>
            <a:ext cx="5286319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51"/>
              </a:lnSpc>
            </a:pP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OUTLINE MODUL 2</a:t>
            </a:r>
          </a:p>
          <a:p>
            <a:pPr algn="ctr">
              <a:lnSpc>
                <a:spcPts val="3751"/>
              </a:lnSpc>
            </a:pP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DASAR-DASAR TEORI STATISTIK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19695439"/>
              </p:ext>
            </p:extLst>
          </p:nvPr>
        </p:nvGraphicFramePr>
        <p:xfrm>
          <a:off x="228600" y="2057559"/>
          <a:ext cx="8686800" cy="4495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51525" y="33219"/>
            <a:ext cx="7021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MODUL PEMBINAAN STATISTIK SEKTORAL (3)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49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7999" y="949300"/>
            <a:ext cx="7819898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51"/>
              </a:lnSpc>
            </a:pP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OUTLINE MODUL 3: </a:t>
            </a:r>
            <a:r>
              <a:rPr lang="en-US" sz="2476" b="1" i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GOOD PRACTICES</a:t>
            </a: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/>
            </a:r>
            <a:b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</a:br>
            <a:r>
              <a:rPr lang="en-US" sz="2476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SURVEI DAN KOMPILASI PRODUK ADMINISTRASI</a:t>
            </a:r>
          </a:p>
        </p:txBody>
      </p:sp>
      <p:sp>
        <p:nvSpPr>
          <p:cNvPr id="6" name="Diagonal Stripe 5"/>
          <p:cNvSpPr/>
          <p:nvPr/>
        </p:nvSpPr>
        <p:spPr>
          <a:xfrm rot="2699999">
            <a:off x="1290166" y="2994027"/>
            <a:ext cx="2147631" cy="2147631"/>
          </a:xfrm>
          <a:prstGeom prst="diagStripe">
            <a:avLst>
              <a:gd name="adj" fmla="val 634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8" name="Diagonal Stripe 7"/>
          <p:cNvSpPr/>
          <p:nvPr/>
        </p:nvSpPr>
        <p:spPr>
          <a:xfrm rot="13499999">
            <a:off x="5484798" y="2412769"/>
            <a:ext cx="2169299" cy="2169300"/>
          </a:xfrm>
          <a:prstGeom prst="diagStripe">
            <a:avLst>
              <a:gd name="adj" fmla="val 634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0650" y="3583275"/>
            <a:ext cx="897746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SURVEI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2183" y="3582199"/>
            <a:ext cx="1402948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KOMPROMIN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207095" y="3002965"/>
            <a:ext cx="0" cy="654964"/>
          </a:xfrm>
          <a:prstGeom prst="line">
            <a:avLst/>
          </a:prstGeom>
          <a:ln w="28575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6466" y="2355109"/>
            <a:ext cx="2893742" cy="26545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125" b="1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SURVEI KEPUASAN KONSUMEN </a:t>
            </a:r>
            <a:r>
              <a:rPr lang="en-US" sz="1125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(SKK)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68378" y="2533135"/>
            <a:ext cx="3038617" cy="471009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13"/>
              </a:lnSpc>
            </a:pP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membahas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bagaimana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menyelenggarakan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SKK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berdasarkan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tahapan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GSBPM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6593656" y="4038812"/>
            <a:ext cx="0" cy="635723"/>
          </a:xfrm>
          <a:prstGeom prst="line">
            <a:avLst/>
          </a:prstGeom>
          <a:ln w="28575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24596" y="4698358"/>
            <a:ext cx="1370888" cy="26545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PROFIL DAERAH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5035521" y="4869913"/>
            <a:ext cx="3273880" cy="903114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13"/>
              </a:lnSpc>
            </a:pP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membahas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bagaimana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menyelenggarakan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kompromin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dalam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bentuk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Profil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Daerah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berdasarkan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tahapan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GSBPM.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Profil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daerah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diarahkan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untuk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tidak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sama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n-US" sz="1013" dirty="0" err="1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dengan</a:t>
            </a:r>
            <a:r>
              <a:rPr lang="en-US" sz="1013" dirty="0">
                <a:solidFill>
                  <a:srgbClr val="FFFF00"/>
                </a:solidFill>
                <a:latin typeface="Montserrat Light" charset="0"/>
                <a:ea typeface="Montserrat Light" charset="0"/>
                <a:cs typeface="Montserrat Light" charset="0"/>
              </a:rPr>
              <a:t> DDA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588911" y="2270969"/>
            <a:ext cx="0" cy="3080157"/>
          </a:xfrm>
          <a:prstGeom prst="line">
            <a:avLst/>
          </a:prstGeom>
          <a:ln w="57150" cmpd="sng">
            <a:solidFill>
              <a:schemeClr val="bg1">
                <a:lumMod val="85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flipH="1">
            <a:off x="0" y="0"/>
            <a:ext cx="9144000" cy="711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51525" y="33219"/>
            <a:ext cx="7021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MODUL PEMBINAAN STATISTIK SEKTORAL (4)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834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6B1478BAD765458D376FA6B60243B4" ma:contentTypeVersion="0" ma:contentTypeDescription="Create a new document." ma:contentTypeScope="" ma:versionID="16b269c1f064cdeed99c60e8330b2df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2FC441-17BB-41FC-99A9-E0E353839A1D}">
  <ds:schemaRefs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E2A6523-751C-489D-9428-F40C22B170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4615935-059E-4A32-A968-0F35F32A09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1020</Words>
  <Application>Microsoft Office PowerPoint</Application>
  <PresentationFormat>On-screen Show (4:3)</PresentationFormat>
  <Paragraphs>206</Paragraphs>
  <Slides>57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宋体</vt:lpstr>
      <vt:lpstr>Arial</vt:lpstr>
      <vt:lpstr>Arial Narrow</vt:lpstr>
      <vt:lpstr>Bernard MT Condensed</vt:lpstr>
      <vt:lpstr>Calibri</vt:lpstr>
      <vt:lpstr>Cambria</vt:lpstr>
      <vt:lpstr>Franklin Gothic Demi</vt:lpstr>
      <vt:lpstr>Franklin Gothic Medium Cond</vt:lpstr>
      <vt:lpstr>Montserrat Bold</vt:lpstr>
      <vt:lpstr>Montserrat Light</vt:lpstr>
      <vt:lpstr>Open Sans Regular</vt:lpstr>
      <vt:lpstr>Trebuchet MS</vt:lpstr>
      <vt:lpstr>Wingdings</vt:lpstr>
      <vt:lpstr>Office Theme</vt:lpstr>
      <vt:lpstr>TATA LAKSANA STATISTIK SEKTORAL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Rateknas Kab/Kota 2018</dc:title>
  <dc:creator>bps</dc:creator>
  <cp:lastModifiedBy>BPS 3303</cp:lastModifiedBy>
  <cp:revision>30</cp:revision>
  <dcterms:created xsi:type="dcterms:W3CDTF">2018-10-02T07:06:34Z</dcterms:created>
  <dcterms:modified xsi:type="dcterms:W3CDTF">2018-11-01T01:24:47Z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0x010100066B1478BAD765458D376FA6B60243B4</vt:lpwstr>
  </property>
</Properties>
</file>