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7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8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9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2.xml" ContentType="application/vnd.openxmlformats-officedocument.theme+xml"/>
  <Override PartName="/ppt/slideLayouts/slideLayout262.xml" ContentType="application/vnd.openxmlformats-officedocument.presentationml.slideLayout+xml"/>
  <Override PartName="/ppt/theme/theme1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14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5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16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17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1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19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0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21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22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23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24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25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26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27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28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29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0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31.xml" ContentType="application/vnd.openxmlformats-officedocument.theme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theme/theme32.xml" ContentType="application/vnd.openxmlformats-officedocument.theme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26" r:id="rId4"/>
    <p:sldMasterId id="2147483756" r:id="rId5"/>
    <p:sldMasterId id="2147483786" r:id="rId6"/>
    <p:sldMasterId id="2147483846" r:id="rId7"/>
    <p:sldMasterId id="2147483870" r:id="rId8"/>
    <p:sldMasterId id="2147483929" r:id="rId9"/>
    <p:sldMasterId id="2147484001" r:id="rId10"/>
    <p:sldMasterId id="2147484034" r:id="rId11"/>
    <p:sldMasterId id="2147484072" r:id="rId12"/>
    <p:sldMasterId id="2147484083" r:id="rId13"/>
    <p:sldMasterId id="2147484195" r:id="rId14"/>
    <p:sldMasterId id="2147484219" r:id="rId15"/>
    <p:sldMasterId id="2147484231" r:id="rId16"/>
    <p:sldMasterId id="2147484290" r:id="rId17"/>
    <p:sldMasterId id="2147484295" r:id="rId18"/>
    <p:sldMasterId id="2147484301" r:id="rId19"/>
    <p:sldMasterId id="2147484319" r:id="rId20"/>
    <p:sldMasterId id="2147484322" r:id="rId21"/>
    <p:sldMasterId id="2147484351" r:id="rId22"/>
    <p:sldMasterId id="2147484364" r:id="rId23"/>
    <p:sldMasterId id="2147484379" r:id="rId24"/>
    <p:sldMasterId id="2147484391" r:id="rId25"/>
    <p:sldMasterId id="2147484393" r:id="rId26"/>
    <p:sldMasterId id="2147484418" r:id="rId27"/>
    <p:sldMasterId id="2147484430" r:id="rId28"/>
    <p:sldMasterId id="2147484447" r:id="rId29"/>
    <p:sldMasterId id="2147484478" r:id="rId30"/>
    <p:sldMasterId id="2147484496" r:id="rId31"/>
    <p:sldMasterId id="2147484544" r:id="rId32"/>
    <p:sldMasterId id="2147484556" r:id="rId33"/>
  </p:sldMasterIdLst>
  <p:notesMasterIdLst>
    <p:notesMasterId r:id="rId61"/>
  </p:notesMasterIdLst>
  <p:sldIdLst>
    <p:sldId id="300" r:id="rId34"/>
    <p:sldId id="335" r:id="rId35"/>
    <p:sldId id="336" r:id="rId36"/>
    <p:sldId id="337" r:id="rId37"/>
    <p:sldId id="390" r:id="rId38"/>
    <p:sldId id="338" r:id="rId39"/>
    <p:sldId id="339" r:id="rId40"/>
    <p:sldId id="280" r:id="rId41"/>
    <p:sldId id="283" r:id="rId42"/>
    <p:sldId id="310" r:id="rId43"/>
    <p:sldId id="325" r:id="rId44"/>
    <p:sldId id="345" r:id="rId45"/>
    <p:sldId id="333" r:id="rId46"/>
    <p:sldId id="334" r:id="rId47"/>
    <p:sldId id="341" r:id="rId48"/>
    <p:sldId id="326" r:id="rId49"/>
    <p:sldId id="452" r:id="rId50"/>
    <p:sldId id="453" r:id="rId51"/>
    <p:sldId id="340" r:id="rId52"/>
    <p:sldId id="342" r:id="rId53"/>
    <p:sldId id="448" r:id="rId54"/>
    <p:sldId id="449" r:id="rId55"/>
    <p:sldId id="327" r:id="rId56"/>
    <p:sldId id="348" r:id="rId57"/>
    <p:sldId id="349" r:id="rId58"/>
    <p:sldId id="347" r:id="rId59"/>
    <p:sldId id="299" r:id="rId60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30E"/>
    <a:srgbClr val="13F5BA"/>
    <a:srgbClr val="576BFB"/>
    <a:srgbClr val="7484FC"/>
    <a:srgbClr val="2A43FA"/>
    <a:srgbClr val="15AACD"/>
    <a:srgbClr val="27C4E9"/>
    <a:srgbClr val="16A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60"/>
  </p:normalViewPr>
  <p:slideViewPr>
    <p:cSldViewPr>
      <p:cViewPr>
        <p:scale>
          <a:sx n="120" d="100"/>
          <a:sy n="120" d="100"/>
        </p:scale>
        <p:origin x="10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YANLIK\Permintaan%20Data\Utk%20bahan%20rakor%20Kab.Purbalingga%2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YANLIK\Permintaan%20Data\Utk%20bahan%20rakor%20Kab.Purbalingga%20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YANLIK\Permintaan%20Data\Utk%20bahan%20rakor%20Kab.Purbalingga%20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IPP KABUPATEN</a:t>
            </a:r>
            <a:r>
              <a:rPr lang="en-US" baseline="0" dirty="0">
                <a:solidFill>
                  <a:schemeClr val="tx1"/>
                </a:solidFill>
              </a:rPr>
              <a:t> PURBALINGGA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Sheet1!$D$29</c:f>
              <c:strCache>
                <c:ptCount val="1"/>
                <c:pt idx="0">
                  <c:v>IPP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Sheet1!$C$30:$C$32</c:f>
              <c:strCache>
                <c:ptCount val="3"/>
                <c:pt idx="0">
                  <c:v>RSUD</c:v>
                </c:pt>
                <c:pt idx="1">
                  <c:v>Disdukcapil</c:v>
                </c:pt>
                <c:pt idx="2">
                  <c:v>PTSP</c:v>
                </c:pt>
              </c:strCache>
            </c:strRef>
          </c:cat>
          <c:val>
            <c:numRef>
              <c:f>Sheet1!$D$30:$D$32</c:f>
              <c:numCache>
                <c:formatCode>General</c:formatCode>
                <c:ptCount val="3"/>
                <c:pt idx="0">
                  <c:v>3.7</c:v>
                </c:pt>
                <c:pt idx="1">
                  <c:v>3.14</c:v>
                </c:pt>
                <c:pt idx="2">
                  <c:v>2.71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AE-42A6-A5AD-5D0766F5D1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27"/>
        <c:axId val="1257363151"/>
        <c:axId val="1257361903"/>
      </c:barChart>
      <c:catAx>
        <c:axId val="12573631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361903"/>
        <c:crosses val="autoZero"/>
        <c:auto val="1"/>
        <c:lblAlgn val="ctr"/>
        <c:lblOffset val="100"/>
        <c:noMultiLvlLbl val="0"/>
      </c:catAx>
      <c:valAx>
        <c:axId val="1257361903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57363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75000"/>
      </a:schemeClr>
    </a:solidFill>
    <a:ln w="9525" cap="flat" cmpd="sng" algn="ctr">
      <a:solidFill>
        <a:schemeClr val="bg2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Indikator SPP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Sheet1!$G$3</c:f>
              <c:strCache>
                <c:ptCount val="1"/>
                <c:pt idx="0">
                  <c:v>RSUD</c:v>
                </c:pt>
              </c:strCache>
            </c:strRef>
          </c:tx>
          <c:spPr>
            <a:noFill/>
            <a:ln w="9525" cap="flat" cmpd="sng" algn="ctr">
              <a:solidFill>
                <a:schemeClr val="accent2"/>
              </a:solidFill>
              <a:miter lim="800000"/>
            </a:ln>
            <a:effectLst>
              <a:glow rad="63500">
                <a:schemeClr val="accent2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Sheet1!$B$4:$B$10</c:f>
              <c:strCache>
                <c:ptCount val="7"/>
                <c:pt idx="0">
                  <c:v>SP sbg acuan yanlik</c:v>
                </c:pt>
                <c:pt idx="1">
                  <c:v>SP per jenis layanan</c:v>
                </c:pt>
                <c:pt idx="2">
                  <c:v>Melibatkan masyarakat</c:v>
                </c:pt>
                <c:pt idx="3">
                  <c:v>Penetapan dan publikasi</c:v>
                </c:pt>
                <c:pt idx="4">
                  <c:v>Sesuai peraturan berlaku</c:v>
                </c:pt>
                <c:pt idx="5">
                  <c:v>Diakses dengan mudah</c:v>
                </c:pt>
                <c:pt idx="6">
                  <c:v>Tepat guna (substansi/isi)</c:v>
                </c:pt>
              </c:strCache>
            </c:strRef>
          </c:cat>
          <c:val>
            <c:numRef>
              <c:f>Sheet1!$G$4:$G$10</c:f>
              <c:numCache>
                <c:formatCode>General</c:formatCode>
                <c:ptCount val="7"/>
                <c:pt idx="0">
                  <c:v>4.72</c:v>
                </c:pt>
                <c:pt idx="1">
                  <c:v>5</c:v>
                </c:pt>
                <c:pt idx="2">
                  <c:v>3.46</c:v>
                </c:pt>
                <c:pt idx="3">
                  <c:v>3.22</c:v>
                </c:pt>
                <c:pt idx="4">
                  <c:v>3</c:v>
                </c:pt>
                <c:pt idx="5">
                  <c:v>4.29</c:v>
                </c:pt>
                <c:pt idx="6">
                  <c:v>4.33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28-4838-8579-0380F578380A}"/>
            </c:ext>
          </c:extLst>
        </c:ser>
        <c:ser>
          <c:idx val="1"/>
          <c:order val="1"/>
          <c:tx>
            <c:strRef>
              <c:f>Sheet1!$H$3</c:f>
              <c:strCache>
                <c:ptCount val="1"/>
                <c:pt idx="0">
                  <c:v>Disdukcapil</c:v>
                </c:pt>
              </c:strCache>
            </c:strRef>
          </c:tx>
          <c:spPr>
            <a:noFill/>
            <a:ln w="9525" cap="flat" cmpd="sng" algn="ctr">
              <a:solidFill>
                <a:schemeClr val="accent4"/>
              </a:solidFill>
              <a:miter lim="800000"/>
            </a:ln>
            <a:effectLst>
              <a:glow rad="63500">
                <a:schemeClr val="accent4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Sheet1!$B$4:$B$10</c:f>
              <c:strCache>
                <c:ptCount val="7"/>
                <c:pt idx="0">
                  <c:v>SP sbg acuan yanlik</c:v>
                </c:pt>
                <c:pt idx="1">
                  <c:v>SP per jenis layanan</c:v>
                </c:pt>
                <c:pt idx="2">
                  <c:v>Melibatkan masyarakat</c:v>
                </c:pt>
                <c:pt idx="3">
                  <c:v>Penetapan dan publikasi</c:v>
                </c:pt>
                <c:pt idx="4">
                  <c:v>Sesuai peraturan berlaku</c:v>
                </c:pt>
                <c:pt idx="5">
                  <c:v>Diakses dengan mudah</c:v>
                </c:pt>
                <c:pt idx="6">
                  <c:v>Tepat guna (substansi/isi)</c:v>
                </c:pt>
              </c:strCache>
            </c:strRef>
          </c:cat>
          <c:val>
            <c:numRef>
              <c:f>Sheet1!$H$4:$H$10</c:f>
              <c:numCache>
                <c:formatCode>General</c:formatCode>
                <c:ptCount val="7"/>
                <c:pt idx="0">
                  <c:v>3.54</c:v>
                </c:pt>
                <c:pt idx="1">
                  <c:v>4.5</c:v>
                </c:pt>
                <c:pt idx="2">
                  <c:v>2.0499999999999998</c:v>
                </c:pt>
                <c:pt idx="3">
                  <c:v>2.67</c:v>
                </c:pt>
                <c:pt idx="4">
                  <c:v>2.5</c:v>
                </c:pt>
                <c:pt idx="5">
                  <c:v>3.88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28-4838-8579-0380F578380A}"/>
            </c:ext>
          </c:extLst>
        </c:ser>
        <c:ser>
          <c:idx val="2"/>
          <c:order val="2"/>
          <c:tx>
            <c:strRef>
              <c:f>Sheet1!$I$3</c:f>
              <c:strCache>
                <c:ptCount val="1"/>
                <c:pt idx="0">
                  <c:v>PTSP</c:v>
                </c:pt>
              </c:strCache>
            </c:strRef>
          </c:tx>
          <c:spPr>
            <a:noFill/>
            <a:ln w="9525" cap="flat" cmpd="sng" algn="ctr">
              <a:solidFill>
                <a:schemeClr val="accent6"/>
              </a:solidFill>
              <a:miter lim="800000"/>
            </a:ln>
            <a:effectLst>
              <a:glow rad="63500">
                <a:schemeClr val="accent6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Sheet1!$B$4:$B$10</c:f>
              <c:strCache>
                <c:ptCount val="7"/>
                <c:pt idx="0">
                  <c:v>SP sbg acuan yanlik</c:v>
                </c:pt>
                <c:pt idx="1">
                  <c:v>SP per jenis layanan</c:v>
                </c:pt>
                <c:pt idx="2">
                  <c:v>Melibatkan masyarakat</c:v>
                </c:pt>
                <c:pt idx="3">
                  <c:v>Penetapan dan publikasi</c:v>
                </c:pt>
                <c:pt idx="4">
                  <c:v>Sesuai peraturan berlaku</c:v>
                </c:pt>
                <c:pt idx="5">
                  <c:v>Diakses dengan mudah</c:v>
                </c:pt>
                <c:pt idx="6">
                  <c:v>Tepat guna (substansi/isi)</c:v>
                </c:pt>
              </c:strCache>
            </c:strRef>
          </c:cat>
          <c:val>
            <c:numRef>
              <c:f>Sheet1!$I$4:$I$10</c:f>
              <c:numCache>
                <c:formatCode>General</c:formatCode>
                <c:ptCount val="7"/>
                <c:pt idx="0">
                  <c:v>3.24</c:v>
                </c:pt>
                <c:pt idx="1">
                  <c:v>1.65</c:v>
                </c:pt>
                <c:pt idx="2">
                  <c:v>2.54</c:v>
                </c:pt>
                <c:pt idx="3">
                  <c:v>2.08</c:v>
                </c:pt>
                <c:pt idx="4">
                  <c:v>2</c:v>
                </c:pt>
                <c:pt idx="5">
                  <c:v>2.73</c:v>
                </c:pt>
                <c:pt idx="6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28-4838-8579-0380F57838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5"/>
        <c:overlap val="-40"/>
        <c:axId val="1612024736"/>
        <c:axId val="1612028064"/>
      </c:barChart>
      <c:catAx>
        <c:axId val="161202473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2028064"/>
        <c:crosses val="autoZero"/>
        <c:auto val="1"/>
        <c:lblAlgn val="ctr"/>
        <c:lblOffset val="100"/>
        <c:noMultiLvlLbl val="0"/>
      </c:catAx>
      <c:valAx>
        <c:axId val="16120280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202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Indikator SKM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Sheet1!$Q$3</c:f>
              <c:strCache>
                <c:ptCount val="1"/>
                <c:pt idx="0">
                  <c:v>RSUD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Sheet1!$L$4:$L$7</c:f>
              <c:strCache>
                <c:ptCount val="4"/>
                <c:pt idx="0">
                  <c:v>Keterlibatan dalam pengisian SKM</c:v>
                </c:pt>
                <c:pt idx="1">
                  <c:v>Publikasi SKM</c:v>
                </c:pt>
                <c:pt idx="2">
                  <c:v>Tindak lanjut hasil SKM</c:v>
                </c:pt>
                <c:pt idx="3">
                  <c:v>Kecepatan tindak lanjut hasil SKM</c:v>
                </c:pt>
              </c:strCache>
            </c:strRef>
          </c:cat>
          <c:val>
            <c:numRef>
              <c:f>Sheet1!$Q$4:$Q$7</c:f>
              <c:numCache>
                <c:formatCode>General</c:formatCode>
                <c:ptCount val="4"/>
                <c:pt idx="0">
                  <c:v>3.68</c:v>
                </c:pt>
                <c:pt idx="1">
                  <c:v>3.04</c:v>
                </c:pt>
                <c:pt idx="2">
                  <c:v>4.1399999999999997</c:v>
                </c:pt>
                <c:pt idx="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50-4D45-A914-64C12127A4ED}"/>
            </c:ext>
          </c:extLst>
        </c:ser>
        <c:ser>
          <c:idx val="1"/>
          <c:order val="1"/>
          <c:tx>
            <c:strRef>
              <c:f>Sheet1!$R$3</c:f>
              <c:strCache>
                <c:ptCount val="1"/>
                <c:pt idx="0">
                  <c:v>Disdukcapil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Sheet1!$L$4:$L$7</c:f>
              <c:strCache>
                <c:ptCount val="4"/>
                <c:pt idx="0">
                  <c:v>Keterlibatan dalam pengisian SKM</c:v>
                </c:pt>
                <c:pt idx="1">
                  <c:v>Publikasi SKM</c:v>
                </c:pt>
                <c:pt idx="2">
                  <c:v>Tindak lanjut hasil SKM</c:v>
                </c:pt>
                <c:pt idx="3">
                  <c:v>Kecepatan tindak lanjut hasil SKM</c:v>
                </c:pt>
              </c:strCache>
            </c:strRef>
          </c:cat>
          <c:val>
            <c:numRef>
              <c:f>Sheet1!$R$4:$R$7</c:f>
              <c:numCache>
                <c:formatCode>General</c:formatCode>
                <c:ptCount val="4"/>
                <c:pt idx="0">
                  <c:v>2.98</c:v>
                </c:pt>
                <c:pt idx="1">
                  <c:v>1.42</c:v>
                </c:pt>
                <c:pt idx="2">
                  <c:v>2.5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50-4D45-A914-64C12127A4ED}"/>
            </c:ext>
          </c:extLst>
        </c:ser>
        <c:ser>
          <c:idx val="2"/>
          <c:order val="2"/>
          <c:tx>
            <c:strRef>
              <c:f>Sheet1!$S$3</c:f>
              <c:strCache>
                <c:ptCount val="1"/>
                <c:pt idx="0">
                  <c:v>PTSP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Sheet1!$L$4:$L$7</c:f>
              <c:strCache>
                <c:ptCount val="4"/>
                <c:pt idx="0">
                  <c:v>Keterlibatan dalam pengisian SKM</c:v>
                </c:pt>
                <c:pt idx="1">
                  <c:v>Publikasi SKM</c:v>
                </c:pt>
                <c:pt idx="2">
                  <c:v>Tindak lanjut hasil SKM</c:v>
                </c:pt>
                <c:pt idx="3">
                  <c:v>Kecepatan tindak lanjut hasil SKM</c:v>
                </c:pt>
              </c:strCache>
            </c:strRef>
          </c:cat>
          <c:val>
            <c:numRef>
              <c:f>Sheet1!$S$4:$S$7</c:f>
              <c:numCache>
                <c:formatCode>General</c:formatCode>
                <c:ptCount val="4"/>
                <c:pt idx="0">
                  <c:v>2.5099999999999998</c:v>
                </c:pt>
                <c:pt idx="1">
                  <c:v>2.13</c:v>
                </c:pt>
                <c:pt idx="2">
                  <c:v>1.32</c:v>
                </c:pt>
                <c:pt idx="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50-4D45-A914-64C12127A4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612018912"/>
        <c:axId val="1612026400"/>
      </c:barChart>
      <c:catAx>
        <c:axId val="161201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2026400"/>
        <c:crosses val="autoZero"/>
        <c:auto val="1"/>
        <c:lblAlgn val="ctr"/>
        <c:lblOffset val="100"/>
        <c:noMultiLvlLbl val="0"/>
      </c:catAx>
      <c:valAx>
        <c:axId val="1612026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201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F6B23D-38A2-4238-9AC4-755B71B733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E7E6EFCA-861B-4252-BEE8-0A55CEE1095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d-ID" sz="2400" b="1" dirty="0">
              <a:solidFill>
                <a:schemeClr val="bg1"/>
              </a:solidFill>
            </a:rPr>
            <a:t>Mengatur Hak, Kewajiban dan Larangan </a:t>
          </a:r>
        </a:p>
      </dgm:t>
    </dgm:pt>
    <dgm:pt modelId="{6B019D91-4398-489C-875B-43AB3C532D01}" type="parTrans" cxnId="{3818C493-D37D-4D59-9A8C-37475FED1A1B}">
      <dgm:prSet/>
      <dgm:spPr/>
      <dgm:t>
        <a:bodyPr/>
        <a:lstStyle/>
        <a:p>
          <a:endParaRPr lang="id-ID" sz="2000"/>
        </a:p>
      </dgm:t>
    </dgm:pt>
    <dgm:pt modelId="{758D500B-E7FB-4F6E-A33A-225ACA0AA883}" type="sibTrans" cxnId="{3818C493-D37D-4D59-9A8C-37475FED1A1B}">
      <dgm:prSet/>
      <dgm:spPr/>
      <dgm:t>
        <a:bodyPr/>
        <a:lstStyle/>
        <a:p>
          <a:endParaRPr lang="id-ID" sz="2000"/>
        </a:p>
      </dgm:t>
    </dgm:pt>
    <dgm:pt modelId="{C6216A72-14A3-43E2-9233-A9FEB467DFEE}">
      <dgm:prSet phldrT="[Text]" custT="1"/>
      <dgm:spPr/>
      <dgm:t>
        <a:bodyPr/>
        <a:lstStyle/>
        <a:p>
          <a:r>
            <a:rPr lang="id-ID" sz="1800" b="1" dirty="0">
              <a:solidFill>
                <a:schemeClr val="accent5"/>
              </a:solidFill>
            </a:rPr>
            <a:t>Hak-hak dan Kewajiban Masyarakat dalam Pelayanan</a:t>
          </a:r>
        </a:p>
      </dgm:t>
    </dgm:pt>
    <dgm:pt modelId="{E84882B0-7F3A-43E0-A4EA-7F3C20B7B318}" type="parTrans" cxnId="{A8D2DD8A-E88F-4281-815B-B22724557A50}">
      <dgm:prSet/>
      <dgm:spPr/>
      <dgm:t>
        <a:bodyPr/>
        <a:lstStyle/>
        <a:p>
          <a:endParaRPr lang="id-ID" sz="2000"/>
        </a:p>
      </dgm:t>
    </dgm:pt>
    <dgm:pt modelId="{558347E1-F2E8-4BD5-9517-4D57E8D9AB2A}" type="sibTrans" cxnId="{A8D2DD8A-E88F-4281-815B-B22724557A50}">
      <dgm:prSet/>
      <dgm:spPr/>
      <dgm:t>
        <a:bodyPr/>
        <a:lstStyle/>
        <a:p>
          <a:endParaRPr lang="id-ID" sz="2000"/>
        </a:p>
      </dgm:t>
    </dgm:pt>
    <dgm:pt modelId="{012AA5AD-A7FE-4F99-935E-CA63C928890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d-ID" sz="2400" b="1" dirty="0">
              <a:solidFill>
                <a:schemeClr val="bg1"/>
              </a:solidFill>
            </a:rPr>
            <a:t>Partisipasi dan Pemberdayaan Masyarakat</a:t>
          </a:r>
        </a:p>
      </dgm:t>
    </dgm:pt>
    <dgm:pt modelId="{C1FBE42F-9343-41AF-A5DF-DD2961BFFE51}" type="parTrans" cxnId="{E229DD2B-3622-45A5-B00D-543C30A92556}">
      <dgm:prSet/>
      <dgm:spPr/>
      <dgm:t>
        <a:bodyPr/>
        <a:lstStyle/>
        <a:p>
          <a:endParaRPr lang="id-ID" sz="2000"/>
        </a:p>
      </dgm:t>
    </dgm:pt>
    <dgm:pt modelId="{6234420C-90A1-46E8-A9C7-8EDFA367EEAD}" type="sibTrans" cxnId="{E229DD2B-3622-45A5-B00D-543C30A92556}">
      <dgm:prSet/>
      <dgm:spPr/>
      <dgm:t>
        <a:bodyPr/>
        <a:lstStyle/>
        <a:p>
          <a:endParaRPr lang="id-ID" sz="2000"/>
        </a:p>
      </dgm:t>
    </dgm:pt>
    <dgm:pt modelId="{2D237C37-C5B8-4B95-8A0C-65AA1F08A63A}">
      <dgm:prSet phldrT="[Text]" custT="1"/>
      <dgm:spPr/>
      <dgm:t>
        <a:bodyPr/>
        <a:lstStyle/>
        <a:p>
          <a:r>
            <a:rPr lang="id-ID" sz="1800" b="1" dirty="0">
              <a:solidFill>
                <a:schemeClr val="accent5"/>
              </a:solidFill>
            </a:rPr>
            <a:t>Masyarakat diikutsertakan dalam penyusunan kebijakan, penyusunan </a:t>
          </a:r>
          <a:r>
            <a:rPr lang="en-US" sz="1800" b="1" dirty="0">
              <a:solidFill>
                <a:schemeClr val="accent5"/>
              </a:solidFill>
            </a:rPr>
            <a:t>S</a:t>
          </a:r>
          <a:r>
            <a:rPr lang="id-ID" sz="1800" b="1" dirty="0">
              <a:solidFill>
                <a:schemeClr val="accent5"/>
              </a:solidFill>
            </a:rPr>
            <a:t>tandar </a:t>
          </a:r>
          <a:r>
            <a:rPr lang="en-US" sz="1800" b="1" dirty="0">
              <a:solidFill>
                <a:schemeClr val="accent5"/>
              </a:solidFill>
            </a:rPr>
            <a:t>P</a:t>
          </a:r>
          <a:r>
            <a:rPr lang="id-ID" sz="1800" b="1" dirty="0">
              <a:solidFill>
                <a:schemeClr val="accent5"/>
              </a:solidFill>
            </a:rPr>
            <a:t>elayanan, sampai dengan pengawasan dan pemberian penghargaan</a:t>
          </a:r>
        </a:p>
      </dgm:t>
    </dgm:pt>
    <dgm:pt modelId="{E903E685-51AE-4F3F-B28A-097F79850288}" type="parTrans" cxnId="{B124D825-0D7F-40F0-B4E3-66A34730C3AB}">
      <dgm:prSet/>
      <dgm:spPr/>
      <dgm:t>
        <a:bodyPr/>
        <a:lstStyle/>
        <a:p>
          <a:endParaRPr lang="id-ID" sz="2000"/>
        </a:p>
      </dgm:t>
    </dgm:pt>
    <dgm:pt modelId="{DCBFB85D-0D2B-4D6B-A8E4-43BA6777227E}" type="sibTrans" cxnId="{B124D825-0D7F-40F0-B4E3-66A34730C3AB}">
      <dgm:prSet/>
      <dgm:spPr/>
      <dgm:t>
        <a:bodyPr/>
        <a:lstStyle/>
        <a:p>
          <a:endParaRPr lang="id-ID" sz="2000"/>
        </a:p>
      </dgm:t>
    </dgm:pt>
    <dgm:pt modelId="{6E2136A6-0E5D-458A-ABA6-40FF928E3B45}">
      <dgm:prSet phldrT="[Text]" custT="1"/>
      <dgm:spPr/>
      <dgm:t>
        <a:bodyPr/>
        <a:lstStyle/>
        <a:p>
          <a:r>
            <a:rPr lang="id-ID" sz="1800" b="1" dirty="0">
              <a:solidFill>
                <a:schemeClr val="accent5"/>
              </a:solidFill>
            </a:rPr>
            <a:t>Masyar</a:t>
          </a:r>
          <a:r>
            <a:rPr lang="en-US" sz="1800" b="1" dirty="0">
              <a:solidFill>
                <a:schemeClr val="accent5"/>
              </a:solidFill>
            </a:rPr>
            <a:t>a</a:t>
          </a:r>
          <a:r>
            <a:rPr lang="id-ID" sz="1800" b="1" dirty="0">
              <a:solidFill>
                <a:schemeClr val="accent5"/>
              </a:solidFill>
            </a:rPr>
            <a:t>kat berhak menyampaikan pengaduan, dan wajib untuk ditangani oleh penyelenggara</a:t>
          </a:r>
        </a:p>
      </dgm:t>
    </dgm:pt>
    <dgm:pt modelId="{AD21DA32-C3F7-4F3D-8509-3F727D0F74E4}" type="parTrans" cxnId="{73F5FA04-36EC-454D-B531-1542B9F95A15}">
      <dgm:prSet/>
      <dgm:spPr/>
      <dgm:t>
        <a:bodyPr/>
        <a:lstStyle/>
        <a:p>
          <a:endParaRPr lang="id-ID" sz="2000"/>
        </a:p>
      </dgm:t>
    </dgm:pt>
    <dgm:pt modelId="{8ADCA64D-BF73-404B-B6F8-3FCFA3AB967F}" type="sibTrans" cxnId="{73F5FA04-36EC-454D-B531-1542B9F95A15}">
      <dgm:prSet/>
      <dgm:spPr/>
      <dgm:t>
        <a:bodyPr/>
        <a:lstStyle/>
        <a:p>
          <a:endParaRPr lang="id-ID" sz="2000"/>
        </a:p>
      </dgm:t>
    </dgm:pt>
    <dgm:pt modelId="{0A56310D-52AF-4878-90F2-5FDC0BA7F92E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d-ID" sz="2400" b="1" dirty="0">
              <a:solidFill>
                <a:schemeClr val="bg1"/>
              </a:solidFill>
            </a:rPr>
            <a:t>Kewajiban pokok Penyelenggara (Pemerintah)</a:t>
          </a:r>
        </a:p>
      </dgm:t>
    </dgm:pt>
    <dgm:pt modelId="{8415563D-24AC-42A6-831F-9640348DF98A}" type="parTrans" cxnId="{A93DC6B0-573B-491C-B452-7AA0195983D2}">
      <dgm:prSet/>
      <dgm:spPr/>
      <dgm:t>
        <a:bodyPr/>
        <a:lstStyle/>
        <a:p>
          <a:endParaRPr lang="id-ID" sz="2000"/>
        </a:p>
      </dgm:t>
    </dgm:pt>
    <dgm:pt modelId="{54664FB4-E763-4637-B06E-EA0D48B62775}" type="sibTrans" cxnId="{A93DC6B0-573B-491C-B452-7AA0195983D2}">
      <dgm:prSet/>
      <dgm:spPr/>
      <dgm:t>
        <a:bodyPr/>
        <a:lstStyle/>
        <a:p>
          <a:endParaRPr lang="id-ID" sz="2000"/>
        </a:p>
      </dgm:t>
    </dgm:pt>
    <dgm:pt modelId="{0E5FB1A1-CFA5-41A5-B22C-20FF06F6CBCD}">
      <dgm:prSet phldrT="[Text]" custT="1"/>
      <dgm:spPr/>
      <dgm:t>
        <a:bodyPr/>
        <a:lstStyle/>
        <a:p>
          <a:r>
            <a:rPr lang="id-ID" sz="1800" b="1" dirty="0">
              <a:solidFill>
                <a:schemeClr val="accent5"/>
              </a:solidFill>
            </a:rPr>
            <a:t>Menyelenggarakan  pelayanan prima dengan penyusunan standar pelayanan dan pengelolaan pengaduan.</a:t>
          </a:r>
        </a:p>
      </dgm:t>
    </dgm:pt>
    <dgm:pt modelId="{6C39414F-5D3B-4CD5-847C-268F9EB53115}" type="parTrans" cxnId="{6862FD25-31A8-46C3-B682-3E97CE9DDE26}">
      <dgm:prSet/>
      <dgm:spPr/>
      <dgm:t>
        <a:bodyPr/>
        <a:lstStyle/>
        <a:p>
          <a:endParaRPr lang="id-ID" sz="2000"/>
        </a:p>
      </dgm:t>
    </dgm:pt>
    <dgm:pt modelId="{AA60D076-E581-4F7B-B762-DDF475C9A44A}" type="sibTrans" cxnId="{6862FD25-31A8-46C3-B682-3E97CE9DDE26}">
      <dgm:prSet/>
      <dgm:spPr/>
      <dgm:t>
        <a:bodyPr/>
        <a:lstStyle/>
        <a:p>
          <a:endParaRPr lang="id-ID" sz="2000"/>
        </a:p>
      </dgm:t>
    </dgm:pt>
    <dgm:pt modelId="{DAF8CC7C-66C0-4C0E-9236-1F558E6B0DFD}">
      <dgm:prSet phldrT="[Text]" custT="1"/>
      <dgm:spPr/>
      <dgm:t>
        <a:bodyPr/>
        <a:lstStyle/>
        <a:p>
          <a:r>
            <a:rPr lang="id-ID" sz="1800" b="1" dirty="0">
              <a:solidFill>
                <a:schemeClr val="accent5"/>
              </a:solidFill>
            </a:rPr>
            <a:t>Terdapat sanksi administratif, ganti rugi pelayanan publik, dan sanksi pidana.</a:t>
          </a:r>
        </a:p>
      </dgm:t>
    </dgm:pt>
    <dgm:pt modelId="{85AE5AD1-CD3C-4719-9AAB-3ED10F63D8E9}" type="parTrans" cxnId="{D93B47DE-490C-4278-95A4-C223CE5DC167}">
      <dgm:prSet/>
      <dgm:spPr/>
      <dgm:t>
        <a:bodyPr/>
        <a:lstStyle/>
        <a:p>
          <a:endParaRPr lang="id-ID" sz="2000"/>
        </a:p>
      </dgm:t>
    </dgm:pt>
    <dgm:pt modelId="{6F79BD45-CF67-4300-87C1-1E0CE100A4E4}" type="sibTrans" cxnId="{D93B47DE-490C-4278-95A4-C223CE5DC167}">
      <dgm:prSet/>
      <dgm:spPr/>
      <dgm:t>
        <a:bodyPr/>
        <a:lstStyle/>
        <a:p>
          <a:endParaRPr lang="id-ID" sz="2000"/>
        </a:p>
      </dgm:t>
    </dgm:pt>
    <dgm:pt modelId="{21623051-9F73-4FC2-BDCC-AB62E7F1235D}">
      <dgm:prSet phldrT="[Text]" custT="1"/>
      <dgm:spPr/>
      <dgm:t>
        <a:bodyPr/>
        <a:lstStyle/>
        <a:p>
          <a:r>
            <a:rPr lang="id-ID" sz="1800" b="1" dirty="0">
              <a:solidFill>
                <a:schemeClr val="accent5"/>
              </a:solidFill>
            </a:rPr>
            <a:t>Kewajiban dan Larangan bagi Penyelenggara Pelayanan</a:t>
          </a:r>
        </a:p>
      </dgm:t>
    </dgm:pt>
    <dgm:pt modelId="{6A6EBA9B-0569-40E2-9319-B400F55D476E}" type="parTrans" cxnId="{56FF02EE-9147-44E9-92A1-60F9F575E41B}">
      <dgm:prSet/>
      <dgm:spPr/>
      <dgm:t>
        <a:bodyPr/>
        <a:lstStyle/>
        <a:p>
          <a:endParaRPr lang="en-US"/>
        </a:p>
      </dgm:t>
    </dgm:pt>
    <dgm:pt modelId="{63442147-15A5-4F28-A1FD-4AF62D43A516}" type="sibTrans" cxnId="{56FF02EE-9147-44E9-92A1-60F9F575E41B}">
      <dgm:prSet/>
      <dgm:spPr/>
      <dgm:t>
        <a:bodyPr/>
        <a:lstStyle/>
        <a:p>
          <a:endParaRPr lang="en-US"/>
        </a:p>
      </dgm:t>
    </dgm:pt>
    <dgm:pt modelId="{3F77905E-B59C-4E12-AAD8-A67CD34F106E}">
      <dgm:prSet phldrT="[Text]" custT="1"/>
      <dgm:spPr/>
      <dgm:t>
        <a:bodyPr/>
        <a:lstStyle/>
        <a:p>
          <a:endParaRPr lang="id-ID" sz="1800" b="1" dirty="0">
            <a:solidFill>
              <a:schemeClr val="bg1"/>
            </a:solidFill>
          </a:endParaRPr>
        </a:p>
      </dgm:t>
    </dgm:pt>
    <dgm:pt modelId="{A2E88F2B-E081-476A-87DA-837B66BB8C75}" type="parTrans" cxnId="{160B0861-109E-4351-8542-A5E4AEAC313D}">
      <dgm:prSet/>
      <dgm:spPr/>
      <dgm:t>
        <a:bodyPr/>
        <a:lstStyle/>
        <a:p>
          <a:endParaRPr lang="en-GB"/>
        </a:p>
      </dgm:t>
    </dgm:pt>
    <dgm:pt modelId="{8216DC02-E266-4D95-B2AA-D2B825DE462E}" type="sibTrans" cxnId="{160B0861-109E-4351-8542-A5E4AEAC313D}">
      <dgm:prSet/>
      <dgm:spPr/>
      <dgm:t>
        <a:bodyPr/>
        <a:lstStyle/>
        <a:p>
          <a:endParaRPr lang="en-GB"/>
        </a:p>
      </dgm:t>
    </dgm:pt>
    <dgm:pt modelId="{B06AFD3E-6AC2-4D00-B95F-E40CB49C49CF}" type="pres">
      <dgm:prSet presAssocID="{2DF6B23D-38A2-4238-9AC4-755B71B7336D}" presName="linear" presStyleCnt="0">
        <dgm:presLayoutVars>
          <dgm:animLvl val="lvl"/>
          <dgm:resizeHandles val="exact"/>
        </dgm:presLayoutVars>
      </dgm:prSet>
      <dgm:spPr/>
    </dgm:pt>
    <dgm:pt modelId="{CE7CED06-B9D0-49F8-8B0F-EEB2133F44EC}" type="pres">
      <dgm:prSet presAssocID="{E7E6EFCA-861B-4252-BEE8-0A55CEE1095B}" presName="parentText" presStyleLbl="node1" presStyleIdx="0" presStyleCnt="3" custScaleY="42591" custLinFactNeighborY="-78634">
        <dgm:presLayoutVars>
          <dgm:chMax val="0"/>
          <dgm:bulletEnabled val="1"/>
        </dgm:presLayoutVars>
      </dgm:prSet>
      <dgm:spPr/>
    </dgm:pt>
    <dgm:pt modelId="{A561A80A-BF5A-4A19-B2AB-51DDA6B6D72F}" type="pres">
      <dgm:prSet presAssocID="{E7E6EFCA-861B-4252-BEE8-0A55CEE1095B}" presName="childText" presStyleLbl="revTx" presStyleIdx="0" presStyleCnt="3" custScaleY="58559" custLinFactNeighborX="-1241" custLinFactNeighborY="1475">
        <dgm:presLayoutVars>
          <dgm:bulletEnabled val="1"/>
        </dgm:presLayoutVars>
      </dgm:prSet>
      <dgm:spPr/>
    </dgm:pt>
    <dgm:pt modelId="{023AF43E-3235-4673-96F0-D45375EB4D93}" type="pres">
      <dgm:prSet presAssocID="{012AA5AD-A7FE-4F99-935E-CA63C9288907}" presName="parentText" presStyleLbl="node1" presStyleIdx="1" presStyleCnt="3" custScaleY="47480" custLinFactNeighborX="240" custLinFactNeighborY="10463">
        <dgm:presLayoutVars>
          <dgm:chMax val="0"/>
          <dgm:bulletEnabled val="1"/>
        </dgm:presLayoutVars>
      </dgm:prSet>
      <dgm:spPr/>
    </dgm:pt>
    <dgm:pt modelId="{A31179AA-B2A5-4070-9A28-F189AD8056CA}" type="pres">
      <dgm:prSet presAssocID="{012AA5AD-A7FE-4F99-935E-CA63C9288907}" presName="childText" presStyleLbl="revTx" presStyleIdx="1" presStyleCnt="3" custScaleY="93430" custLinFactNeighborX="108" custLinFactNeighborY="22516">
        <dgm:presLayoutVars>
          <dgm:bulletEnabled val="1"/>
        </dgm:presLayoutVars>
      </dgm:prSet>
      <dgm:spPr/>
    </dgm:pt>
    <dgm:pt modelId="{1807CF10-D163-4A92-815F-9549FDB06152}" type="pres">
      <dgm:prSet presAssocID="{0A56310D-52AF-4878-90F2-5FDC0BA7F92E}" presName="parentText" presStyleLbl="node1" presStyleIdx="2" presStyleCnt="3" custScaleY="49295" custLinFactNeighborX="96" custLinFactNeighborY="31109">
        <dgm:presLayoutVars>
          <dgm:chMax val="0"/>
          <dgm:bulletEnabled val="1"/>
        </dgm:presLayoutVars>
      </dgm:prSet>
      <dgm:spPr/>
    </dgm:pt>
    <dgm:pt modelId="{CE061BB4-5056-4184-9F87-AD7F6E6AB823}" type="pres">
      <dgm:prSet presAssocID="{0A56310D-52AF-4878-90F2-5FDC0BA7F92E}" presName="childText" presStyleLbl="revTx" presStyleIdx="2" presStyleCnt="3" custScaleY="103428" custLinFactNeighborX="733" custLinFactNeighborY="41826">
        <dgm:presLayoutVars>
          <dgm:bulletEnabled val="1"/>
        </dgm:presLayoutVars>
      </dgm:prSet>
      <dgm:spPr/>
    </dgm:pt>
  </dgm:ptLst>
  <dgm:cxnLst>
    <dgm:cxn modelId="{73F5FA04-36EC-454D-B531-1542B9F95A15}" srcId="{012AA5AD-A7FE-4F99-935E-CA63C9288907}" destId="{6E2136A6-0E5D-458A-ABA6-40FF928E3B45}" srcOrd="1" destOrd="0" parTransId="{AD21DA32-C3F7-4F3D-8509-3F727D0F74E4}" sibTransId="{8ADCA64D-BF73-404B-B6F8-3FCFA3AB967F}"/>
    <dgm:cxn modelId="{2AD2C51A-CF17-4048-8088-148F78084587}" type="presOf" srcId="{2DF6B23D-38A2-4238-9AC4-755B71B7336D}" destId="{B06AFD3E-6AC2-4D00-B95F-E40CB49C49CF}" srcOrd="0" destOrd="0" presId="urn:microsoft.com/office/officeart/2005/8/layout/vList2"/>
    <dgm:cxn modelId="{23FB2221-C2AB-41E8-9F00-4D90B3CE49AA}" type="presOf" srcId="{C6216A72-14A3-43E2-9233-A9FEB467DFEE}" destId="{A561A80A-BF5A-4A19-B2AB-51DDA6B6D72F}" srcOrd="0" destOrd="0" presId="urn:microsoft.com/office/officeart/2005/8/layout/vList2"/>
    <dgm:cxn modelId="{B124D825-0D7F-40F0-B4E3-66A34730C3AB}" srcId="{012AA5AD-A7FE-4F99-935E-CA63C9288907}" destId="{2D237C37-C5B8-4B95-8A0C-65AA1F08A63A}" srcOrd="0" destOrd="0" parTransId="{E903E685-51AE-4F3F-B28A-097F79850288}" sibTransId="{DCBFB85D-0D2B-4D6B-A8E4-43BA6777227E}"/>
    <dgm:cxn modelId="{6862FD25-31A8-46C3-B682-3E97CE9DDE26}" srcId="{0A56310D-52AF-4878-90F2-5FDC0BA7F92E}" destId="{0E5FB1A1-CFA5-41A5-B22C-20FF06F6CBCD}" srcOrd="1" destOrd="0" parTransId="{6C39414F-5D3B-4CD5-847C-268F9EB53115}" sibTransId="{AA60D076-E581-4F7B-B762-DDF475C9A44A}"/>
    <dgm:cxn modelId="{1C742729-862E-4F60-88B5-F11ABD9CE882}" type="presOf" srcId="{E7E6EFCA-861B-4252-BEE8-0A55CEE1095B}" destId="{CE7CED06-B9D0-49F8-8B0F-EEB2133F44EC}" srcOrd="0" destOrd="0" presId="urn:microsoft.com/office/officeart/2005/8/layout/vList2"/>
    <dgm:cxn modelId="{E229DD2B-3622-45A5-B00D-543C30A92556}" srcId="{2DF6B23D-38A2-4238-9AC4-755B71B7336D}" destId="{012AA5AD-A7FE-4F99-935E-CA63C9288907}" srcOrd="1" destOrd="0" parTransId="{C1FBE42F-9343-41AF-A5DF-DD2961BFFE51}" sibTransId="{6234420C-90A1-46E8-A9C7-8EDFA367EEAD}"/>
    <dgm:cxn modelId="{160B0861-109E-4351-8542-A5E4AEAC313D}" srcId="{0A56310D-52AF-4878-90F2-5FDC0BA7F92E}" destId="{3F77905E-B59C-4E12-AAD8-A67CD34F106E}" srcOrd="0" destOrd="0" parTransId="{A2E88F2B-E081-476A-87DA-837B66BB8C75}" sibTransId="{8216DC02-E266-4D95-B2AA-D2B825DE462E}"/>
    <dgm:cxn modelId="{5F353842-376A-447D-867B-EA69EE59903C}" type="presOf" srcId="{3F77905E-B59C-4E12-AAD8-A67CD34F106E}" destId="{CE061BB4-5056-4184-9F87-AD7F6E6AB823}" srcOrd="0" destOrd="0" presId="urn:microsoft.com/office/officeart/2005/8/layout/vList2"/>
    <dgm:cxn modelId="{C5875A43-2967-4EE5-B481-785D71258E1E}" type="presOf" srcId="{DAF8CC7C-66C0-4C0E-9236-1F558E6B0DFD}" destId="{CE061BB4-5056-4184-9F87-AD7F6E6AB823}" srcOrd="0" destOrd="2" presId="urn:microsoft.com/office/officeart/2005/8/layout/vList2"/>
    <dgm:cxn modelId="{2095954D-E6BC-4A3B-AD1A-1143176AF3C9}" type="presOf" srcId="{21623051-9F73-4FC2-BDCC-AB62E7F1235D}" destId="{A561A80A-BF5A-4A19-B2AB-51DDA6B6D72F}" srcOrd="0" destOrd="1" presId="urn:microsoft.com/office/officeart/2005/8/layout/vList2"/>
    <dgm:cxn modelId="{60A7BF84-C137-4863-A10C-4371212BE922}" type="presOf" srcId="{0E5FB1A1-CFA5-41A5-B22C-20FF06F6CBCD}" destId="{CE061BB4-5056-4184-9F87-AD7F6E6AB823}" srcOrd="0" destOrd="1" presId="urn:microsoft.com/office/officeart/2005/8/layout/vList2"/>
    <dgm:cxn modelId="{A8D2DD8A-E88F-4281-815B-B22724557A50}" srcId="{E7E6EFCA-861B-4252-BEE8-0A55CEE1095B}" destId="{C6216A72-14A3-43E2-9233-A9FEB467DFEE}" srcOrd="0" destOrd="0" parTransId="{E84882B0-7F3A-43E0-A4EA-7F3C20B7B318}" sibTransId="{558347E1-F2E8-4BD5-9517-4D57E8D9AB2A}"/>
    <dgm:cxn modelId="{3818C493-D37D-4D59-9A8C-37475FED1A1B}" srcId="{2DF6B23D-38A2-4238-9AC4-755B71B7336D}" destId="{E7E6EFCA-861B-4252-BEE8-0A55CEE1095B}" srcOrd="0" destOrd="0" parTransId="{6B019D91-4398-489C-875B-43AB3C532D01}" sibTransId="{758D500B-E7FB-4F6E-A33A-225ACA0AA883}"/>
    <dgm:cxn modelId="{A93DC6B0-573B-491C-B452-7AA0195983D2}" srcId="{2DF6B23D-38A2-4238-9AC4-755B71B7336D}" destId="{0A56310D-52AF-4878-90F2-5FDC0BA7F92E}" srcOrd="2" destOrd="0" parTransId="{8415563D-24AC-42A6-831F-9640348DF98A}" sibTransId="{54664FB4-E763-4637-B06E-EA0D48B62775}"/>
    <dgm:cxn modelId="{3385E0C1-DE2A-4DCD-9923-FCFC2F217B14}" type="presOf" srcId="{2D237C37-C5B8-4B95-8A0C-65AA1F08A63A}" destId="{A31179AA-B2A5-4070-9A28-F189AD8056CA}" srcOrd="0" destOrd="0" presId="urn:microsoft.com/office/officeart/2005/8/layout/vList2"/>
    <dgm:cxn modelId="{7A1C5CCC-9377-4EC7-8639-8C199214C97E}" type="presOf" srcId="{012AA5AD-A7FE-4F99-935E-CA63C9288907}" destId="{023AF43E-3235-4673-96F0-D45375EB4D93}" srcOrd="0" destOrd="0" presId="urn:microsoft.com/office/officeart/2005/8/layout/vList2"/>
    <dgm:cxn modelId="{D93B47DE-490C-4278-95A4-C223CE5DC167}" srcId="{0A56310D-52AF-4878-90F2-5FDC0BA7F92E}" destId="{DAF8CC7C-66C0-4C0E-9236-1F558E6B0DFD}" srcOrd="2" destOrd="0" parTransId="{85AE5AD1-CD3C-4719-9AAB-3ED10F63D8E9}" sibTransId="{6F79BD45-CF67-4300-87C1-1E0CE100A4E4}"/>
    <dgm:cxn modelId="{56FF02EE-9147-44E9-92A1-60F9F575E41B}" srcId="{E7E6EFCA-861B-4252-BEE8-0A55CEE1095B}" destId="{21623051-9F73-4FC2-BDCC-AB62E7F1235D}" srcOrd="1" destOrd="0" parTransId="{6A6EBA9B-0569-40E2-9319-B400F55D476E}" sibTransId="{63442147-15A5-4F28-A1FD-4AF62D43A516}"/>
    <dgm:cxn modelId="{15EE29EF-61F2-4C61-A9E3-1B5F0C7BFC30}" type="presOf" srcId="{6E2136A6-0E5D-458A-ABA6-40FF928E3B45}" destId="{A31179AA-B2A5-4070-9A28-F189AD8056CA}" srcOrd="0" destOrd="1" presId="urn:microsoft.com/office/officeart/2005/8/layout/vList2"/>
    <dgm:cxn modelId="{B11243FF-B740-4217-80F5-31B863BDA055}" type="presOf" srcId="{0A56310D-52AF-4878-90F2-5FDC0BA7F92E}" destId="{1807CF10-D163-4A92-815F-9549FDB06152}" srcOrd="0" destOrd="0" presId="urn:microsoft.com/office/officeart/2005/8/layout/vList2"/>
    <dgm:cxn modelId="{524AB6AB-C874-4980-874F-32BD99DE49A1}" type="presParOf" srcId="{B06AFD3E-6AC2-4D00-B95F-E40CB49C49CF}" destId="{CE7CED06-B9D0-49F8-8B0F-EEB2133F44EC}" srcOrd="0" destOrd="0" presId="urn:microsoft.com/office/officeart/2005/8/layout/vList2"/>
    <dgm:cxn modelId="{FF05E863-83BF-4FB8-A462-FA3C5A0568F6}" type="presParOf" srcId="{B06AFD3E-6AC2-4D00-B95F-E40CB49C49CF}" destId="{A561A80A-BF5A-4A19-B2AB-51DDA6B6D72F}" srcOrd="1" destOrd="0" presId="urn:microsoft.com/office/officeart/2005/8/layout/vList2"/>
    <dgm:cxn modelId="{2A17BAF6-1C9F-4358-8125-6FC5FF729C12}" type="presParOf" srcId="{B06AFD3E-6AC2-4D00-B95F-E40CB49C49CF}" destId="{023AF43E-3235-4673-96F0-D45375EB4D93}" srcOrd="2" destOrd="0" presId="urn:microsoft.com/office/officeart/2005/8/layout/vList2"/>
    <dgm:cxn modelId="{D9F9EB0E-2BDF-43F0-815E-F3C376B56F90}" type="presParOf" srcId="{B06AFD3E-6AC2-4D00-B95F-E40CB49C49CF}" destId="{A31179AA-B2A5-4070-9A28-F189AD8056CA}" srcOrd="3" destOrd="0" presId="urn:microsoft.com/office/officeart/2005/8/layout/vList2"/>
    <dgm:cxn modelId="{CEE7F17F-6C49-4059-980B-5889DD083414}" type="presParOf" srcId="{B06AFD3E-6AC2-4D00-B95F-E40CB49C49CF}" destId="{1807CF10-D163-4A92-815F-9549FDB06152}" srcOrd="4" destOrd="0" presId="urn:microsoft.com/office/officeart/2005/8/layout/vList2"/>
    <dgm:cxn modelId="{02BC7747-B060-4959-B144-8A5E3B12592D}" type="presParOf" srcId="{B06AFD3E-6AC2-4D00-B95F-E40CB49C49CF}" destId="{CE061BB4-5056-4184-9F87-AD7F6E6AB823}" srcOrd="5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ED7715-20BA-4793-A868-1F0B22C48E1F}" type="doc">
      <dgm:prSet loTypeId="urn:microsoft.com/office/officeart/2005/8/layout/hierarchy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51BF44-7DCF-4AD6-8BE2-C5A5C662428E}">
      <dgm:prSet phldrT="[Text]" custT="1"/>
      <dgm:spPr/>
      <dgm:t>
        <a:bodyPr/>
        <a:lstStyle/>
        <a:p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1. </a:t>
          </a:r>
        </a:p>
        <a:p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Selaras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dengan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tema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endParaRPr lang="en-US" sz="1400" b="0" dirty="0">
            <a:solidFill>
              <a:schemeClr val="tx1"/>
            </a:solidFill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A4A78297-EAE7-49DA-9003-DE777910C18B}" type="parTrans" cxnId="{4AB8577A-66D7-4A77-AAB0-57CC841B9183}">
      <dgm:prSet/>
      <dgm:spPr/>
      <dgm:t>
        <a:bodyPr/>
        <a:lstStyle/>
        <a:p>
          <a:endParaRPr lang="en-US"/>
        </a:p>
      </dgm:t>
    </dgm:pt>
    <dgm:pt modelId="{BA3C50D7-B1F7-49B2-8140-35FEC418A993}" type="sibTrans" cxnId="{4AB8577A-66D7-4A77-AAB0-57CC841B9183}">
      <dgm:prSet/>
      <dgm:spPr/>
      <dgm:t>
        <a:bodyPr/>
        <a:lstStyle/>
        <a:p>
          <a:endParaRPr lang="en-US"/>
        </a:p>
      </dgm:t>
    </dgm:pt>
    <dgm:pt modelId="{04456D81-0E5F-4B3C-99ED-B507B947368A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5. </a:t>
          </a:r>
        </a:p>
        <a:p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Diajukan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secara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i="1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online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dalam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bentuk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proposal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melalui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Sinovik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dan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wajib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disertai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dokumen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pendukung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yang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relevan</a:t>
          </a:r>
          <a:endParaRPr lang="en-US" sz="1400" b="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9D6B3846-40A4-4A11-83D8-23F0144C2C6B}" type="parTrans" cxnId="{3D248A0E-5D31-48A6-8F94-10A4B304A592}">
      <dgm:prSet/>
      <dgm:spPr/>
      <dgm:t>
        <a:bodyPr/>
        <a:lstStyle/>
        <a:p>
          <a:endParaRPr lang="en-US"/>
        </a:p>
      </dgm:t>
    </dgm:pt>
    <dgm:pt modelId="{32C84022-A3C7-46F5-AED2-3FCD73F3BA14}" type="sibTrans" cxnId="{3D248A0E-5D31-48A6-8F94-10A4B304A592}">
      <dgm:prSet/>
      <dgm:spPr/>
      <dgm:t>
        <a:bodyPr/>
        <a:lstStyle/>
        <a:p>
          <a:endParaRPr lang="en-US"/>
        </a:p>
      </dgm:t>
    </dgm:pt>
    <dgm:pt modelId="{6E002A4E-D76B-4587-979C-622005E8D37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7. </a:t>
          </a:r>
        </a:p>
        <a:p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Belum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pernah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menerima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penghargaan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sebagai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kategori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terbaik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(Top 40/Top 35/Top 25/Top 9)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Pelayanan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Publik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pada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periode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sebelumnya</a:t>
          </a:r>
          <a:endParaRPr lang="en-US" sz="1400" b="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857342F2-FD69-41A3-91B3-5619082E8060}" type="parTrans" cxnId="{86472757-CCF8-4981-BABE-65BA04A97B41}">
      <dgm:prSet/>
      <dgm:spPr/>
      <dgm:t>
        <a:bodyPr/>
        <a:lstStyle/>
        <a:p>
          <a:endParaRPr lang="en-US"/>
        </a:p>
      </dgm:t>
    </dgm:pt>
    <dgm:pt modelId="{471AF508-BD44-474C-9C8A-4B53867EA527}" type="sibTrans" cxnId="{86472757-CCF8-4981-BABE-65BA04A97B41}">
      <dgm:prSet/>
      <dgm:spPr/>
      <dgm:t>
        <a:bodyPr/>
        <a:lstStyle/>
        <a:p>
          <a:endParaRPr lang="en-US"/>
        </a:p>
      </dgm:t>
    </dgm:pt>
    <dgm:pt modelId="{C416C275-9969-4F32-AE4F-2A33454F920F}">
      <dgm:prSet phldrT="[Text]" custT="1"/>
      <dgm:spPr>
        <a:solidFill>
          <a:srgbClr val="CC3399"/>
        </a:solidFill>
      </dgm:spPr>
      <dgm:t>
        <a:bodyPr/>
        <a:lstStyle/>
        <a:p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2. </a:t>
          </a:r>
        </a:p>
        <a:p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Memenuhi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seluruh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kriteria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endParaRPr lang="en-US" sz="1400" b="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0AF5C5A-32BA-4457-B40E-72713530252F}" type="parTrans" cxnId="{1912E82B-4ECE-45EC-8082-0E52919B795F}">
      <dgm:prSet/>
      <dgm:spPr/>
      <dgm:t>
        <a:bodyPr/>
        <a:lstStyle/>
        <a:p>
          <a:endParaRPr lang="en-US"/>
        </a:p>
      </dgm:t>
    </dgm:pt>
    <dgm:pt modelId="{2EFF3028-FC9B-4FFE-AABB-26D7059AE551}" type="sibTrans" cxnId="{1912E82B-4ECE-45EC-8082-0E52919B795F}">
      <dgm:prSet/>
      <dgm:spPr/>
      <dgm:t>
        <a:bodyPr/>
        <a:lstStyle/>
        <a:p>
          <a:endParaRPr lang="en-US"/>
        </a:p>
      </dgm:t>
    </dgm:pt>
    <dgm:pt modelId="{3BACC4A1-94C8-4AEB-AAF0-5991FD1DBD01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3. </a:t>
          </a:r>
        </a:p>
        <a:p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Relevan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dengan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salah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satu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kategori</a:t>
          </a:r>
          <a:r>
            <a:rPr lang="en-US" sz="14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endParaRPr lang="en-US" sz="1400" b="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F9033B99-94E6-4BE4-A3A7-34FAA7DFCE9F}" type="parTrans" cxnId="{30535C5B-1F10-4EC3-BA81-FBFD4D990FCE}">
      <dgm:prSet/>
      <dgm:spPr/>
      <dgm:t>
        <a:bodyPr/>
        <a:lstStyle/>
        <a:p>
          <a:endParaRPr lang="en-US"/>
        </a:p>
      </dgm:t>
    </dgm:pt>
    <dgm:pt modelId="{107F7735-466F-4110-8771-969EA8642664}" type="sibTrans" cxnId="{30535C5B-1F10-4EC3-BA81-FBFD4D990FCE}">
      <dgm:prSet/>
      <dgm:spPr/>
      <dgm:t>
        <a:bodyPr/>
        <a:lstStyle/>
        <a:p>
          <a:endParaRPr lang="en-US"/>
        </a:p>
      </dgm:t>
    </dgm:pt>
    <dgm:pt modelId="{B2E7C0A4-F3EF-4D5F-B9B1-D8A3F1E9164C}">
      <dgm:prSet phldrT="[Text]" custT="1"/>
      <dgm:spPr/>
      <dgm:t>
        <a:bodyPr/>
        <a:lstStyle/>
        <a:p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4.</a:t>
          </a:r>
        </a:p>
        <a:p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Telah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diimplementa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sikan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minimal 1 (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satu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)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tahun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dihitung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mundur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dari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waktu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penutupan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pendaftaran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sampai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dengan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waktu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dimulainya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implementasi</a:t>
          </a:r>
          <a:r>
            <a:rPr lang="en-AU" sz="1600" b="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endParaRPr lang="en-US" sz="1600" b="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6A3AA1AC-72D1-48CF-8A08-ED2BCA386D0D}" type="parTrans" cxnId="{7E8207CC-5B8A-4704-AD2F-BE36D2D9CB65}">
      <dgm:prSet/>
      <dgm:spPr/>
      <dgm:t>
        <a:bodyPr/>
        <a:lstStyle/>
        <a:p>
          <a:endParaRPr lang="en-US"/>
        </a:p>
      </dgm:t>
    </dgm:pt>
    <dgm:pt modelId="{C41D60F3-F9E0-4A3D-BC02-BDDDCC6C3F60}" type="sibTrans" cxnId="{7E8207CC-5B8A-4704-AD2F-BE36D2D9CB65}">
      <dgm:prSet/>
      <dgm:spPr/>
      <dgm:t>
        <a:bodyPr/>
        <a:lstStyle/>
        <a:p>
          <a:endParaRPr lang="en-US"/>
        </a:p>
      </dgm:t>
    </dgm:pt>
    <dgm:pt modelId="{D3FF76D2-8495-454E-9399-004E2D126DD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6. </a:t>
          </a:r>
        </a:p>
        <a:p>
          <a:r>
            <a:rPr lang="en-US" sz="1400" b="0" u="none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Menggunakan</a:t>
          </a:r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judul</a:t>
          </a:r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yang </a:t>
          </a:r>
          <a:r>
            <a:rPr lang="en-US" sz="1400" b="0" u="none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menggambarkan</a:t>
          </a:r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dengan</a:t>
          </a:r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memperhatikan</a:t>
          </a:r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norma</a:t>
          </a:r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dan</a:t>
          </a:r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kepantasan</a:t>
          </a:r>
          <a:r>
            <a:rPr lang="en-US" sz="1400" b="0" u="none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.</a:t>
          </a:r>
          <a:endParaRPr lang="en-US" sz="1400" b="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1899F882-46F2-46A6-8816-57849482C184}" type="parTrans" cxnId="{6BD85C1B-5228-4906-BB06-2F66BEB6D899}">
      <dgm:prSet/>
      <dgm:spPr/>
      <dgm:t>
        <a:bodyPr/>
        <a:lstStyle/>
        <a:p>
          <a:endParaRPr lang="en-US"/>
        </a:p>
      </dgm:t>
    </dgm:pt>
    <dgm:pt modelId="{23DD4303-E7E1-4F0D-B66F-FD02AB0D913A}" type="sibTrans" cxnId="{6BD85C1B-5228-4906-BB06-2F66BEB6D899}">
      <dgm:prSet/>
      <dgm:spPr/>
      <dgm:t>
        <a:bodyPr/>
        <a:lstStyle/>
        <a:p>
          <a:endParaRPr lang="en-US"/>
        </a:p>
      </dgm:t>
    </dgm:pt>
    <dgm:pt modelId="{38F54FE7-47DC-4552-93C5-7B22B1155EAE}">
      <dgm:prSet phldrT="[Text]" custT="1"/>
      <dgm:spPr>
        <a:solidFill>
          <a:srgbClr val="3AC8E4"/>
        </a:solidFill>
      </dgm:spPr>
      <dgm:t>
        <a:bodyPr/>
        <a:lstStyle/>
        <a:p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8.</a:t>
          </a:r>
        </a:p>
        <a:p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Belum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pernah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menerima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penghargaan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sebagai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Top 99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Pelayanan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Publik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sebanyak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2 (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dua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) kali,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baik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secara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berturut-turut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maupun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tidak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,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pada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periode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sebelumnya</a:t>
          </a:r>
          <a:r>
            <a:rPr lang="en-US" sz="1400" b="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</a:p>
      </dgm:t>
    </dgm:pt>
    <dgm:pt modelId="{683BCA79-ADEF-422A-94D5-D34AF6B6B577}" type="parTrans" cxnId="{497723BF-BC94-4C43-8C47-2624EDC5BF4E}">
      <dgm:prSet/>
      <dgm:spPr/>
      <dgm:t>
        <a:bodyPr/>
        <a:lstStyle/>
        <a:p>
          <a:endParaRPr lang="en-US"/>
        </a:p>
      </dgm:t>
    </dgm:pt>
    <dgm:pt modelId="{18F2178B-E4E7-423A-8141-682F0F4DD02F}" type="sibTrans" cxnId="{497723BF-BC94-4C43-8C47-2624EDC5BF4E}">
      <dgm:prSet/>
      <dgm:spPr/>
      <dgm:t>
        <a:bodyPr/>
        <a:lstStyle/>
        <a:p>
          <a:endParaRPr lang="en-US"/>
        </a:p>
      </dgm:t>
    </dgm:pt>
    <dgm:pt modelId="{74E64DB4-53C2-45AE-B0B3-566424814FDC}" type="pres">
      <dgm:prSet presAssocID="{F3ED7715-20BA-4793-A868-1F0B22C48E1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0E5092-3618-4AE2-B88F-48D56898E056}" type="pres">
      <dgm:prSet presAssocID="{7C51BF44-7DCF-4AD6-8BE2-C5A5C662428E}" presName="vertOne" presStyleCnt="0"/>
      <dgm:spPr/>
    </dgm:pt>
    <dgm:pt modelId="{EAB30E19-C99D-4BBD-8562-713AF23CA9AD}" type="pres">
      <dgm:prSet presAssocID="{7C51BF44-7DCF-4AD6-8BE2-C5A5C662428E}" presName="txOne" presStyleLbl="node0" presStyleIdx="0" presStyleCnt="4" custScaleY="404113" custLinFactNeighborX="1733">
        <dgm:presLayoutVars>
          <dgm:chPref val="3"/>
        </dgm:presLayoutVars>
      </dgm:prSet>
      <dgm:spPr/>
    </dgm:pt>
    <dgm:pt modelId="{7CEB8074-E9FA-4599-950B-23809EA08E77}" type="pres">
      <dgm:prSet presAssocID="{7C51BF44-7DCF-4AD6-8BE2-C5A5C662428E}" presName="parTransOne" presStyleCnt="0"/>
      <dgm:spPr/>
    </dgm:pt>
    <dgm:pt modelId="{F659CC6B-EEB1-47BE-B06A-19CEFADE6CCF}" type="pres">
      <dgm:prSet presAssocID="{7C51BF44-7DCF-4AD6-8BE2-C5A5C662428E}" presName="horzOne" presStyleCnt="0"/>
      <dgm:spPr/>
    </dgm:pt>
    <dgm:pt modelId="{FD3AC173-0BBF-4F9F-B3E2-5715DBB1F22D}" type="pres">
      <dgm:prSet presAssocID="{C416C275-9969-4F32-AE4F-2A33454F920F}" presName="vertTwo" presStyleCnt="0"/>
      <dgm:spPr/>
    </dgm:pt>
    <dgm:pt modelId="{0C5F000D-39C1-48F2-A7DC-D60C836DDDF6}" type="pres">
      <dgm:prSet presAssocID="{C416C275-9969-4F32-AE4F-2A33454F920F}" presName="txTwo" presStyleLbl="node2" presStyleIdx="0" presStyleCnt="4" custScaleY="498464" custLinFactNeighborX="146" custLinFactNeighborY="68752">
        <dgm:presLayoutVars>
          <dgm:chPref val="3"/>
        </dgm:presLayoutVars>
      </dgm:prSet>
      <dgm:spPr/>
    </dgm:pt>
    <dgm:pt modelId="{4D9F30BC-EDD0-49BA-8945-0940FDBBA95D}" type="pres">
      <dgm:prSet presAssocID="{C416C275-9969-4F32-AE4F-2A33454F920F}" presName="horzTwo" presStyleCnt="0"/>
      <dgm:spPr/>
    </dgm:pt>
    <dgm:pt modelId="{E07C95B3-E4D8-48C5-A040-8ACC78E11D6B}" type="pres">
      <dgm:prSet presAssocID="{BA3C50D7-B1F7-49B2-8140-35FEC418A993}" presName="sibSpaceOne" presStyleCnt="0"/>
      <dgm:spPr/>
    </dgm:pt>
    <dgm:pt modelId="{627A56E8-6185-49A5-9DA9-7653694255C7}" type="pres">
      <dgm:prSet presAssocID="{3BACC4A1-94C8-4AEB-AAF0-5991FD1DBD01}" presName="vertOne" presStyleCnt="0"/>
      <dgm:spPr/>
    </dgm:pt>
    <dgm:pt modelId="{C813B5DB-99B8-4E14-B525-9FE31B27C8E3}" type="pres">
      <dgm:prSet presAssocID="{3BACC4A1-94C8-4AEB-AAF0-5991FD1DBD01}" presName="txOne" presStyleLbl="node0" presStyleIdx="1" presStyleCnt="4" custScaleY="300598" custLinFactX="-16556" custLinFactY="937265" custLinFactNeighborX="-100000" custLinFactNeighborY="1000000">
        <dgm:presLayoutVars>
          <dgm:chPref val="3"/>
        </dgm:presLayoutVars>
      </dgm:prSet>
      <dgm:spPr/>
    </dgm:pt>
    <dgm:pt modelId="{FFF2BFBE-BAE0-461F-A75B-41C803E3B819}" type="pres">
      <dgm:prSet presAssocID="{3BACC4A1-94C8-4AEB-AAF0-5991FD1DBD01}" presName="parTransOne" presStyleCnt="0"/>
      <dgm:spPr/>
    </dgm:pt>
    <dgm:pt modelId="{6B7E34B7-7FEF-4558-8AF8-2054E348E05E}" type="pres">
      <dgm:prSet presAssocID="{3BACC4A1-94C8-4AEB-AAF0-5991FD1DBD01}" presName="horzOne" presStyleCnt="0"/>
      <dgm:spPr/>
    </dgm:pt>
    <dgm:pt modelId="{7D4592C7-FBDE-4563-8693-7AE417917EF6}" type="pres">
      <dgm:prSet presAssocID="{B2E7C0A4-F3EF-4D5F-B9B1-D8A3F1E9164C}" presName="vertTwo" presStyleCnt="0"/>
      <dgm:spPr/>
    </dgm:pt>
    <dgm:pt modelId="{E96B8403-125B-498E-A61F-86C3B122DA02}" type="pres">
      <dgm:prSet presAssocID="{B2E7C0A4-F3EF-4D5F-B9B1-D8A3F1E9164C}" presName="txTwo" presStyleLbl="node2" presStyleIdx="1" presStyleCnt="4" custScaleY="1185690" custLinFactY="-25892" custLinFactNeighborX="-12637" custLinFactNeighborY="-100000">
        <dgm:presLayoutVars>
          <dgm:chPref val="3"/>
        </dgm:presLayoutVars>
      </dgm:prSet>
      <dgm:spPr/>
    </dgm:pt>
    <dgm:pt modelId="{A25682B9-4C52-491F-A2F8-B15CF94D346E}" type="pres">
      <dgm:prSet presAssocID="{B2E7C0A4-F3EF-4D5F-B9B1-D8A3F1E9164C}" presName="horzTwo" presStyleCnt="0"/>
      <dgm:spPr/>
    </dgm:pt>
    <dgm:pt modelId="{0A648CC1-C59A-4A8F-94CC-4B8219C2DA2E}" type="pres">
      <dgm:prSet presAssocID="{107F7735-466F-4110-8771-969EA8642664}" presName="sibSpaceOne" presStyleCnt="0"/>
      <dgm:spPr/>
    </dgm:pt>
    <dgm:pt modelId="{CE646E2C-70F7-4344-9F70-8ADDF0CDDB67}" type="pres">
      <dgm:prSet presAssocID="{04456D81-0E5F-4B3C-99ED-B507B947368A}" presName="vertOne" presStyleCnt="0"/>
      <dgm:spPr/>
    </dgm:pt>
    <dgm:pt modelId="{43475E73-95B4-447C-9C40-5AB22AA99B23}" type="pres">
      <dgm:prSet presAssocID="{04456D81-0E5F-4B3C-99ED-B507B947368A}" presName="txOne" presStyleLbl="node0" presStyleIdx="2" presStyleCnt="4" custScaleY="648263" custLinFactY="-8334" custLinFactNeighborX="-21277" custLinFactNeighborY="-100000">
        <dgm:presLayoutVars>
          <dgm:chPref val="3"/>
        </dgm:presLayoutVars>
      </dgm:prSet>
      <dgm:spPr/>
    </dgm:pt>
    <dgm:pt modelId="{E6DFA89F-C6E8-4925-8907-AF9500B4FB76}" type="pres">
      <dgm:prSet presAssocID="{04456D81-0E5F-4B3C-99ED-B507B947368A}" presName="parTransOne" presStyleCnt="0"/>
      <dgm:spPr/>
    </dgm:pt>
    <dgm:pt modelId="{872F35DA-07E9-4528-8742-B531CCDF034E}" type="pres">
      <dgm:prSet presAssocID="{04456D81-0E5F-4B3C-99ED-B507B947368A}" presName="horzOne" presStyleCnt="0"/>
      <dgm:spPr/>
    </dgm:pt>
    <dgm:pt modelId="{A8248A09-CDF0-4059-A059-3988278BC134}" type="pres">
      <dgm:prSet presAssocID="{D3FF76D2-8495-454E-9399-004E2D126DDF}" presName="vertTwo" presStyleCnt="0"/>
      <dgm:spPr/>
    </dgm:pt>
    <dgm:pt modelId="{D27FA0EA-371E-4F6E-9F4B-54B369EBBE11}" type="pres">
      <dgm:prSet presAssocID="{D3FF76D2-8495-454E-9399-004E2D126DDF}" presName="txTwo" presStyleLbl="node2" presStyleIdx="2" presStyleCnt="4" custScaleY="795572" custLinFactY="100000" custLinFactNeighborX="-14427" custLinFactNeighborY="115346">
        <dgm:presLayoutVars>
          <dgm:chPref val="3"/>
        </dgm:presLayoutVars>
      </dgm:prSet>
      <dgm:spPr/>
    </dgm:pt>
    <dgm:pt modelId="{592A542D-E205-4E47-AA67-B375A5E98785}" type="pres">
      <dgm:prSet presAssocID="{D3FF76D2-8495-454E-9399-004E2D126DDF}" presName="horzTwo" presStyleCnt="0"/>
      <dgm:spPr/>
    </dgm:pt>
    <dgm:pt modelId="{49DD4DC1-0622-4FEC-9F5D-651D1BCBD493}" type="pres">
      <dgm:prSet presAssocID="{32C84022-A3C7-46F5-AED2-3FCD73F3BA14}" presName="sibSpaceOne" presStyleCnt="0"/>
      <dgm:spPr/>
    </dgm:pt>
    <dgm:pt modelId="{FB9EDD61-C078-44CA-9770-1144EFEBA381}" type="pres">
      <dgm:prSet presAssocID="{6E002A4E-D76B-4587-979C-622005E8D37F}" presName="vertOne" presStyleCnt="0"/>
      <dgm:spPr/>
    </dgm:pt>
    <dgm:pt modelId="{FE8FF45A-8D8C-4BF3-BF48-82409D3D830C}" type="pres">
      <dgm:prSet presAssocID="{6E002A4E-D76B-4587-979C-622005E8D37F}" presName="txOne" presStyleLbl="node0" presStyleIdx="3" presStyleCnt="4" custScaleX="111414" custScaleY="743919" custLinFactNeighborX="-17534" custLinFactNeighborY="37974">
        <dgm:presLayoutVars>
          <dgm:chPref val="3"/>
        </dgm:presLayoutVars>
      </dgm:prSet>
      <dgm:spPr/>
    </dgm:pt>
    <dgm:pt modelId="{51648219-52FE-4403-BDAA-DA74FD39B6FB}" type="pres">
      <dgm:prSet presAssocID="{6E002A4E-D76B-4587-979C-622005E8D37F}" presName="parTransOne" presStyleCnt="0"/>
      <dgm:spPr/>
    </dgm:pt>
    <dgm:pt modelId="{7F68526F-A3B3-4D69-9F9A-2298D69858BA}" type="pres">
      <dgm:prSet presAssocID="{6E002A4E-D76B-4587-979C-622005E8D37F}" presName="horzOne" presStyleCnt="0"/>
      <dgm:spPr/>
    </dgm:pt>
    <dgm:pt modelId="{FF9E15F5-4FFD-430E-8DCB-0D8EF08F51E5}" type="pres">
      <dgm:prSet presAssocID="{38F54FE7-47DC-4552-93C5-7B22B1155EAE}" presName="vertTwo" presStyleCnt="0"/>
      <dgm:spPr/>
    </dgm:pt>
    <dgm:pt modelId="{1A5F720E-1B35-4D3F-9436-F55D054DF31C}" type="pres">
      <dgm:prSet presAssocID="{38F54FE7-47DC-4552-93C5-7B22B1155EAE}" presName="txTwo" presStyleLbl="node2" presStyleIdx="3" presStyleCnt="4" custScaleX="122396" custScaleY="736725" custLinFactY="196885" custLinFactNeighborX="-19875" custLinFactNeighborY="200000">
        <dgm:presLayoutVars>
          <dgm:chPref val="3"/>
        </dgm:presLayoutVars>
      </dgm:prSet>
      <dgm:spPr/>
    </dgm:pt>
    <dgm:pt modelId="{BBAEF645-51CE-4B84-97F8-777E54AC1A98}" type="pres">
      <dgm:prSet presAssocID="{38F54FE7-47DC-4552-93C5-7B22B1155EAE}" presName="horzTwo" presStyleCnt="0"/>
      <dgm:spPr/>
    </dgm:pt>
  </dgm:ptLst>
  <dgm:cxnLst>
    <dgm:cxn modelId="{09EB7203-4EEA-4FD3-8199-793DE2F3EB56}" type="presOf" srcId="{F3ED7715-20BA-4793-A868-1F0B22C48E1F}" destId="{74E64DB4-53C2-45AE-B0B3-566424814FDC}" srcOrd="0" destOrd="0" presId="urn:microsoft.com/office/officeart/2005/8/layout/hierarchy4"/>
    <dgm:cxn modelId="{3D248A0E-5D31-48A6-8F94-10A4B304A592}" srcId="{F3ED7715-20BA-4793-A868-1F0B22C48E1F}" destId="{04456D81-0E5F-4B3C-99ED-B507B947368A}" srcOrd="2" destOrd="0" parTransId="{9D6B3846-40A4-4A11-83D8-23F0144C2C6B}" sibTransId="{32C84022-A3C7-46F5-AED2-3FCD73F3BA14}"/>
    <dgm:cxn modelId="{6BD85C1B-5228-4906-BB06-2F66BEB6D899}" srcId="{04456D81-0E5F-4B3C-99ED-B507B947368A}" destId="{D3FF76D2-8495-454E-9399-004E2D126DDF}" srcOrd="0" destOrd="0" parTransId="{1899F882-46F2-46A6-8816-57849482C184}" sibTransId="{23DD4303-E7E1-4F0D-B66F-FD02AB0D913A}"/>
    <dgm:cxn modelId="{1912E82B-4ECE-45EC-8082-0E52919B795F}" srcId="{7C51BF44-7DCF-4AD6-8BE2-C5A5C662428E}" destId="{C416C275-9969-4F32-AE4F-2A33454F920F}" srcOrd="0" destOrd="0" parTransId="{70AF5C5A-32BA-4457-B40E-72713530252F}" sibTransId="{2EFF3028-FC9B-4FFE-AABB-26D7059AE551}"/>
    <dgm:cxn modelId="{EBD4BF3D-E128-47D2-9FFF-C04581ECCBC7}" type="presOf" srcId="{6E002A4E-D76B-4587-979C-622005E8D37F}" destId="{FE8FF45A-8D8C-4BF3-BF48-82409D3D830C}" srcOrd="0" destOrd="0" presId="urn:microsoft.com/office/officeart/2005/8/layout/hierarchy4"/>
    <dgm:cxn modelId="{30535C5B-1F10-4EC3-BA81-FBFD4D990FCE}" srcId="{F3ED7715-20BA-4793-A868-1F0B22C48E1F}" destId="{3BACC4A1-94C8-4AEB-AAF0-5991FD1DBD01}" srcOrd="1" destOrd="0" parTransId="{F9033B99-94E6-4BE4-A3A7-34FAA7DFCE9F}" sibTransId="{107F7735-466F-4110-8771-969EA8642664}"/>
    <dgm:cxn modelId="{47A1876E-886A-4AC8-A340-FA7876BE0793}" type="presOf" srcId="{04456D81-0E5F-4B3C-99ED-B507B947368A}" destId="{43475E73-95B4-447C-9C40-5AB22AA99B23}" srcOrd="0" destOrd="0" presId="urn:microsoft.com/office/officeart/2005/8/layout/hierarchy4"/>
    <dgm:cxn modelId="{44CBD16F-AF3C-4AB2-A196-48ECBD4576AB}" type="presOf" srcId="{38F54FE7-47DC-4552-93C5-7B22B1155EAE}" destId="{1A5F720E-1B35-4D3F-9436-F55D054DF31C}" srcOrd="0" destOrd="0" presId="urn:microsoft.com/office/officeart/2005/8/layout/hierarchy4"/>
    <dgm:cxn modelId="{86472757-CCF8-4981-BABE-65BA04A97B41}" srcId="{F3ED7715-20BA-4793-A868-1F0B22C48E1F}" destId="{6E002A4E-D76B-4587-979C-622005E8D37F}" srcOrd="3" destOrd="0" parTransId="{857342F2-FD69-41A3-91B3-5619082E8060}" sibTransId="{471AF508-BD44-474C-9C8A-4B53867EA527}"/>
    <dgm:cxn modelId="{4AB8577A-66D7-4A77-AAB0-57CC841B9183}" srcId="{F3ED7715-20BA-4793-A868-1F0B22C48E1F}" destId="{7C51BF44-7DCF-4AD6-8BE2-C5A5C662428E}" srcOrd="0" destOrd="0" parTransId="{A4A78297-EAE7-49DA-9003-DE777910C18B}" sibTransId="{BA3C50D7-B1F7-49B2-8140-35FEC418A993}"/>
    <dgm:cxn modelId="{497723BF-BC94-4C43-8C47-2624EDC5BF4E}" srcId="{6E002A4E-D76B-4587-979C-622005E8D37F}" destId="{38F54FE7-47DC-4552-93C5-7B22B1155EAE}" srcOrd="0" destOrd="0" parTransId="{683BCA79-ADEF-422A-94D5-D34AF6B6B577}" sibTransId="{18F2178B-E4E7-423A-8141-682F0F4DD02F}"/>
    <dgm:cxn modelId="{7E8207CC-5B8A-4704-AD2F-BE36D2D9CB65}" srcId="{3BACC4A1-94C8-4AEB-AAF0-5991FD1DBD01}" destId="{B2E7C0A4-F3EF-4D5F-B9B1-D8A3F1E9164C}" srcOrd="0" destOrd="0" parTransId="{6A3AA1AC-72D1-48CF-8A08-ED2BCA386D0D}" sibTransId="{C41D60F3-F9E0-4A3D-BC02-BDDDCC6C3F60}"/>
    <dgm:cxn modelId="{6FA410D1-165E-4F33-BBCB-3726507B5F31}" type="presOf" srcId="{3BACC4A1-94C8-4AEB-AAF0-5991FD1DBD01}" destId="{C813B5DB-99B8-4E14-B525-9FE31B27C8E3}" srcOrd="0" destOrd="0" presId="urn:microsoft.com/office/officeart/2005/8/layout/hierarchy4"/>
    <dgm:cxn modelId="{7A7D79E1-9D5F-4B98-872B-DB2A4FB8A293}" type="presOf" srcId="{D3FF76D2-8495-454E-9399-004E2D126DDF}" destId="{D27FA0EA-371E-4F6E-9F4B-54B369EBBE11}" srcOrd="0" destOrd="0" presId="urn:microsoft.com/office/officeart/2005/8/layout/hierarchy4"/>
    <dgm:cxn modelId="{B67ECDE2-F0F8-4770-8832-0FD242B38420}" type="presOf" srcId="{B2E7C0A4-F3EF-4D5F-B9B1-D8A3F1E9164C}" destId="{E96B8403-125B-498E-A61F-86C3B122DA02}" srcOrd="0" destOrd="0" presId="urn:microsoft.com/office/officeart/2005/8/layout/hierarchy4"/>
    <dgm:cxn modelId="{44DA68EC-91B2-490D-83A7-EC7D19A2FA97}" type="presOf" srcId="{C416C275-9969-4F32-AE4F-2A33454F920F}" destId="{0C5F000D-39C1-48F2-A7DC-D60C836DDDF6}" srcOrd="0" destOrd="0" presId="urn:microsoft.com/office/officeart/2005/8/layout/hierarchy4"/>
    <dgm:cxn modelId="{4A604EFB-AF49-4BB0-A666-40A0F3FF26D0}" type="presOf" srcId="{7C51BF44-7DCF-4AD6-8BE2-C5A5C662428E}" destId="{EAB30E19-C99D-4BBD-8562-713AF23CA9AD}" srcOrd="0" destOrd="0" presId="urn:microsoft.com/office/officeart/2005/8/layout/hierarchy4"/>
    <dgm:cxn modelId="{3CC1A172-3CD9-4E29-875D-6DF32DB32DE9}" type="presParOf" srcId="{74E64DB4-53C2-45AE-B0B3-566424814FDC}" destId="{0F0E5092-3618-4AE2-B88F-48D56898E056}" srcOrd="0" destOrd="0" presId="urn:microsoft.com/office/officeart/2005/8/layout/hierarchy4"/>
    <dgm:cxn modelId="{E26730B7-8CB9-4B12-A28D-ED97C302DD06}" type="presParOf" srcId="{0F0E5092-3618-4AE2-B88F-48D56898E056}" destId="{EAB30E19-C99D-4BBD-8562-713AF23CA9AD}" srcOrd="0" destOrd="0" presId="urn:microsoft.com/office/officeart/2005/8/layout/hierarchy4"/>
    <dgm:cxn modelId="{E3E01C97-B288-4981-8BDF-67C87C8F8055}" type="presParOf" srcId="{0F0E5092-3618-4AE2-B88F-48D56898E056}" destId="{7CEB8074-E9FA-4599-950B-23809EA08E77}" srcOrd="1" destOrd="0" presId="urn:microsoft.com/office/officeart/2005/8/layout/hierarchy4"/>
    <dgm:cxn modelId="{F0962349-0459-48D0-A62F-A541B4743D2F}" type="presParOf" srcId="{0F0E5092-3618-4AE2-B88F-48D56898E056}" destId="{F659CC6B-EEB1-47BE-B06A-19CEFADE6CCF}" srcOrd="2" destOrd="0" presId="urn:microsoft.com/office/officeart/2005/8/layout/hierarchy4"/>
    <dgm:cxn modelId="{741ACCF9-C915-4D12-9623-A9159D9E742E}" type="presParOf" srcId="{F659CC6B-EEB1-47BE-B06A-19CEFADE6CCF}" destId="{FD3AC173-0BBF-4F9F-B3E2-5715DBB1F22D}" srcOrd="0" destOrd="0" presId="urn:microsoft.com/office/officeart/2005/8/layout/hierarchy4"/>
    <dgm:cxn modelId="{6A37E0CF-41D9-4FE2-AA61-C3148FB5E778}" type="presParOf" srcId="{FD3AC173-0BBF-4F9F-B3E2-5715DBB1F22D}" destId="{0C5F000D-39C1-48F2-A7DC-D60C836DDDF6}" srcOrd="0" destOrd="0" presId="urn:microsoft.com/office/officeart/2005/8/layout/hierarchy4"/>
    <dgm:cxn modelId="{61F8EB90-B909-4604-8FC3-D38ED01801D3}" type="presParOf" srcId="{FD3AC173-0BBF-4F9F-B3E2-5715DBB1F22D}" destId="{4D9F30BC-EDD0-49BA-8945-0940FDBBA95D}" srcOrd="1" destOrd="0" presId="urn:microsoft.com/office/officeart/2005/8/layout/hierarchy4"/>
    <dgm:cxn modelId="{0224C5E8-696D-4E76-84D8-07B0F1D2392C}" type="presParOf" srcId="{74E64DB4-53C2-45AE-B0B3-566424814FDC}" destId="{E07C95B3-E4D8-48C5-A040-8ACC78E11D6B}" srcOrd="1" destOrd="0" presId="urn:microsoft.com/office/officeart/2005/8/layout/hierarchy4"/>
    <dgm:cxn modelId="{D5E9677F-2C16-4334-BC01-DDC1FDCBFB4B}" type="presParOf" srcId="{74E64DB4-53C2-45AE-B0B3-566424814FDC}" destId="{627A56E8-6185-49A5-9DA9-7653694255C7}" srcOrd="2" destOrd="0" presId="urn:microsoft.com/office/officeart/2005/8/layout/hierarchy4"/>
    <dgm:cxn modelId="{97EAB957-8C96-42F3-AA16-0AEFA012FDFD}" type="presParOf" srcId="{627A56E8-6185-49A5-9DA9-7653694255C7}" destId="{C813B5DB-99B8-4E14-B525-9FE31B27C8E3}" srcOrd="0" destOrd="0" presId="urn:microsoft.com/office/officeart/2005/8/layout/hierarchy4"/>
    <dgm:cxn modelId="{A779C85F-CA5F-4D2E-9772-5E83787D03E4}" type="presParOf" srcId="{627A56E8-6185-49A5-9DA9-7653694255C7}" destId="{FFF2BFBE-BAE0-461F-A75B-41C803E3B819}" srcOrd="1" destOrd="0" presId="urn:microsoft.com/office/officeart/2005/8/layout/hierarchy4"/>
    <dgm:cxn modelId="{84877BE3-B611-440B-98F9-D910EFCD9FCF}" type="presParOf" srcId="{627A56E8-6185-49A5-9DA9-7653694255C7}" destId="{6B7E34B7-7FEF-4558-8AF8-2054E348E05E}" srcOrd="2" destOrd="0" presId="urn:microsoft.com/office/officeart/2005/8/layout/hierarchy4"/>
    <dgm:cxn modelId="{5937E859-AA75-4FCF-830F-781147053DEB}" type="presParOf" srcId="{6B7E34B7-7FEF-4558-8AF8-2054E348E05E}" destId="{7D4592C7-FBDE-4563-8693-7AE417917EF6}" srcOrd="0" destOrd="0" presId="urn:microsoft.com/office/officeart/2005/8/layout/hierarchy4"/>
    <dgm:cxn modelId="{4E956C8F-B1A9-4353-8569-0E09765E6988}" type="presParOf" srcId="{7D4592C7-FBDE-4563-8693-7AE417917EF6}" destId="{E96B8403-125B-498E-A61F-86C3B122DA02}" srcOrd="0" destOrd="0" presId="urn:microsoft.com/office/officeart/2005/8/layout/hierarchy4"/>
    <dgm:cxn modelId="{DF1FFA3A-B27B-4F98-898F-0AE57304D2D3}" type="presParOf" srcId="{7D4592C7-FBDE-4563-8693-7AE417917EF6}" destId="{A25682B9-4C52-491F-A2F8-B15CF94D346E}" srcOrd="1" destOrd="0" presId="urn:microsoft.com/office/officeart/2005/8/layout/hierarchy4"/>
    <dgm:cxn modelId="{153FA6BC-A3A0-4DD2-A839-2B98BA88D242}" type="presParOf" srcId="{74E64DB4-53C2-45AE-B0B3-566424814FDC}" destId="{0A648CC1-C59A-4A8F-94CC-4B8219C2DA2E}" srcOrd="3" destOrd="0" presId="urn:microsoft.com/office/officeart/2005/8/layout/hierarchy4"/>
    <dgm:cxn modelId="{904B3783-F9E4-40FB-9AAC-EDAD408A8BA6}" type="presParOf" srcId="{74E64DB4-53C2-45AE-B0B3-566424814FDC}" destId="{CE646E2C-70F7-4344-9F70-8ADDF0CDDB67}" srcOrd="4" destOrd="0" presId="urn:microsoft.com/office/officeart/2005/8/layout/hierarchy4"/>
    <dgm:cxn modelId="{6A7F6D06-E4BA-4EF6-96E6-40D05ADBB4AA}" type="presParOf" srcId="{CE646E2C-70F7-4344-9F70-8ADDF0CDDB67}" destId="{43475E73-95B4-447C-9C40-5AB22AA99B23}" srcOrd="0" destOrd="0" presId="urn:microsoft.com/office/officeart/2005/8/layout/hierarchy4"/>
    <dgm:cxn modelId="{E821F43D-11AB-4F3A-BB05-42C5C68A776D}" type="presParOf" srcId="{CE646E2C-70F7-4344-9F70-8ADDF0CDDB67}" destId="{E6DFA89F-C6E8-4925-8907-AF9500B4FB76}" srcOrd="1" destOrd="0" presId="urn:microsoft.com/office/officeart/2005/8/layout/hierarchy4"/>
    <dgm:cxn modelId="{114FE2D7-4CEB-4127-AD5D-11C7707EA946}" type="presParOf" srcId="{CE646E2C-70F7-4344-9F70-8ADDF0CDDB67}" destId="{872F35DA-07E9-4528-8742-B531CCDF034E}" srcOrd="2" destOrd="0" presId="urn:microsoft.com/office/officeart/2005/8/layout/hierarchy4"/>
    <dgm:cxn modelId="{E4F74321-1AF0-450B-8FAB-1C186AB8012D}" type="presParOf" srcId="{872F35DA-07E9-4528-8742-B531CCDF034E}" destId="{A8248A09-CDF0-4059-A059-3988278BC134}" srcOrd="0" destOrd="0" presId="urn:microsoft.com/office/officeart/2005/8/layout/hierarchy4"/>
    <dgm:cxn modelId="{B33BBFE5-8886-4182-93B4-CADDA7F0362A}" type="presParOf" srcId="{A8248A09-CDF0-4059-A059-3988278BC134}" destId="{D27FA0EA-371E-4F6E-9F4B-54B369EBBE11}" srcOrd="0" destOrd="0" presId="urn:microsoft.com/office/officeart/2005/8/layout/hierarchy4"/>
    <dgm:cxn modelId="{6E5AF752-980F-41DE-A22C-EB5443CD1F1A}" type="presParOf" srcId="{A8248A09-CDF0-4059-A059-3988278BC134}" destId="{592A542D-E205-4E47-AA67-B375A5E98785}" srcOrd="1" destOrd="0" presId="urn:microsoft.com/office/officeart/2005/8/layout/hierarchy4"/>
    <dgm:cxn modelId="{65F72CAE-96C9-4AEA-9C81-D94649CC4C19}" type="presParOf" srcId="{74E64DB4-53C2-45AE-B0B3-566424814FDC}" destId="{49DD4DC1-0622-4FEC-9F5D-651D1BCBD493}" srcOrd="5" destOrd="0" presId="urn:microsoft.com/office/officeart/2005/8/layout/hierarchy4"/>
    <dgm:cxn modelId="{0AFB1CA3-40A0-47C1-B0C2-8ECF07A031C2}" type="presParOf" srcId="{74E64DB4-53C2-45AE-B0B3-566424814FDC}" destId="{FB9EDD61-C078-44CA-9770-1144EFEBA381}" srcOrd="6" destOrd="0" presId="urn:microsoft.com/office/officeart/2005/8/layout/hierarchy4"/>
    <dgm:cxn modelId="{0EBD1C1D-0422-4C4E-B60D-217CCD560E54}" type="presParOf" srcId="{FB9EDD61-C078-44CA-9770-1144EFEBA381}" destId="{FE8FF45A-8D8C-4BF3-BF48-82409D3D830C}" srcOrd="0" destOrd="0" presId="urn:microsoft.com/office/officeart/2005/8/layout/hierarchy4"/>
    <dgm:cxn modelId="{61D875B7-8D61-4BAC-9DD3-1FF1F1C3DD96}" type="presParOf" srcId="{FB9EDD61-C078-44CA-9770-1144EFEBA381}" destId="{51648219-52FE-4403-BDAA-DA74FD39B6FB}" srcOrd="1" destOrd="0" presId="urn:microsoft.com/office/officeart/2005/8/layout/hierarchy4"/>
    <dgm:cxn modelId="{57C3E223-EB89-44A2-A311-727EA3FA8EC1}" type="presParOf" srcId="{FB9EDD61-C078-44CA-9770-1144EFEBA381}" destId="{7F68526F-A3B3-4D69-9F9A-2298D69858BA}" srcOrd="2" destOrd="0" presId="urn:microsoft.com/office/officeart/2005/8/layout/hierarchy4"/>
    <dgm:cxn modelId="{F061C6D3-C03F-4602-88F5-AED28804FCA8}" type="presParOf" srcId="{7F68526F-A3B3-4D69-9F9A-2298D69858BA}" destId="{FF9E15F5-4FFD-430E-8DCB-0D8EF08F51E5}" srcOrd="0" destOrd="0" presId="urn:microsoft.com/office/officeart/2005/8/layout/hierarchy4"/>
    <dgm:cxn modelId="{C16A21BA-D377-4640-A29D-238802855E31}" type="presParOf" srcId="{FF9E15F5-4FFD-430E-8DCB-0D8EF08F51E5}" destId="{1A5F720E-1B35-4D3F-9436-F55D054DF31C}" srcOrd="0" destOrd="0" presId="urn:microsoft.com/office/officeart/2005/8/layout/hierarchy4"/>
    <dgm:cxn modelId="{8071FA24-E806-4319-A31C-427127F101DF}" type="presParOf" srcId="{FF9E15F5-4FFD-430E-8DCB-0D8EF08F51E5}" destId="{BBAEF645-51CE-4B84-97F8-777E54AC1A9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CED06-B9D0-49F8-8B0F-EEB2133F44EC}">
      <dsp:nvSpPr>
        <dsp:cNvPr id="0" name=""/>
        <dsp:cNvSpPr/>
      </dsp:nvSpPr>
      <dsp:spPr>
        <a:xfrm>
          <a:off x="0" y="0"/>
          <a:ext cx="9054277" cy="509775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b="1" kern="1200" dirty="0">
              <a:solidFill>
                <a:schemeClr val="bg1"/>
              </a:solidFill>
            </a:rPr>
            <a:t>Mengatur Hak, Kewajiban dan Larangan </a:t>
          </a:r>
        </a:p>
      </dsp:txBody>
      <dsp:txXfrm>
        <a:off x="24885" y="24885"/>
        <a:ext cx="9004507" cy="460005"/>
      </dsp:txXfrm>
    </dsp:sp>
    <dsp:sp modelId="{A561A80A-BF5A-4A19-B2AB-51DDA6B6D72F}">
      <dsp:nvSpPr>
        <dsp:cNvPr id="0" name=""/>
        <dsp:cNvSpPr/>
      </dsp:nvSpPr>
      <dsp:spPr>
        <a:xfrm>
          <a:off x="0" y="766582"/>
          <a:ext cx="9054277" cy="62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747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1800" b="1" kern="1200" dirty="0">
              <a:solidFill>
                <a:schemeClr val="accent5"/>
              </a:solidFill>
            </a:rPr>
            <a:t>Hak-hak dan Kewajiban Masyarakat dalam Pelayanan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1800" b="1" kern="1200" dirty="0">
              <a:solidFill>
                <a:schemeClr val="accent5"/>
              </a:solidFill>
            </a:rPr>
            <a:t>Kewajiban dan Larangan bagi Penyelenggara Pelayanan</a:t>
          </a:r>
        </a:p>
      </dsp:txBody>
      <dsp:txXfrm>
        <a:off x="0" y="766582"/>
        <a:ext cx="9054277" cy="620025"/>
      </dsp:txXfrm>
    </dsp:sp>
    <dsp:sp modelId="{023AF43E-3235-4673-96F0-D45375EB4D93}">
      <dsp:nvSpPr>
        <dsp:cNvPr id="0" name=""/>
        <dsp:cNvSpPr/>
      </dsp:nvSpPr>
      <dsp:spPr>
        <a:xfrm>
          <a:off x="0" y="1486660"/>
          <a:ext cx="9054277" cy="568292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b="1" kern="1200" dirty="0">
              <a:solidFill>
                <a:schemeClr val="bg1"/>
              </a:solidFill>
            </a:rPr>
            <a:t>Partisipasi dan Pemberdayaan Masyarakat</a:t>
          </a:r>
        </a:p>
      </dsp:txBody>
      <dsp:txXfrm>
        <a:off x="27742" y="1514402"/>
        <a:ext cx="8998793" cy="512808"/>
      </dsp:txXfrm>
    </dsp:sp>
    <dsp:sp modelId="{A31179AA-B2A5-4070-9A28-F189AD8056CA}">
      <dsp:nvSpPr>
        <dsp:cNvPr id="0" name=""/>
        <dsp:cNvSpPr/>
      </dsp:nvSpPr>
      <dsp:spPr>
        <a:xfrm>
          <a:off x="0" y="2206743"/>
          <a:ext cx="9054277" cy="1051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747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1800" b="1" kern="1200" dirty="0">
              <a:solidFill>
                <a:schemeClr val="accent5"/>
              </a:solidFill>
            </a:rPr>
            <a:t>Masyarakat diikutsertakan dalam penyusunan kebijakan, penyusunan </a:t>
          </a:r>
          <a:r>
            <a:rPr lang="en-US" sz="1800" b="1" kern="1200" dirty="0">
              <a:solidFill>
                <a:schemeClr val="accent5"/>
              </a:solidFill>
            </a:rPr>
            <a:t>S</a:t>
          </a:r>
          <a:r>
            <a:rPr lang="id-ID" sz="1800" b="1" kern="1200" dirty="0">
              <a:solidFill>
                <a:schemeClr val="accent5"/>
              </a:solidFill>
            </a:rPr>
            <a:t>tandar </a:t>
          </a:r>
          <a:r>
            <a:rPr lang="en-US" sz="1800" b="1" kern="1200" dirty="0">
              <a:solidFill>
                <a:schemeClr val="accent5"/>
              </a:solidFill>
            </a:rPr>
            <a:t>P</a:t>
          </a:r>
          <a:r>
            <a:rPr lang="id-ID" sz="1800" b="1" kern="1200" dirty="0">
              <a:solidFill>
                <a:schemeClr val="accent5"/>
              </a:solidFill>
            </a:rPr>
            <a:t>elayanan, sampai dengan pengawasan dan pemberian penghargaan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1800" b="1" kern="1200" dirty="0">
              <a:solidFill>
                <a:schemeClr val="accent5"/>
              </a:solidFill>
            </a:rPr>
            <a:t>Masyar</a:t>
          </a:r>
          <a:r>
            <a:rPr lang="en-US" sz="1800" b="1" kern="1200" dirty="0">
              <a:solidFill>
                <a:schemeClr val="accent5"/>
              </a:solidFill>
            </a:rPr>
            <a:t>a</a:t>
          </a:r>
          <a:r>
            <a:rPr lang="id-ID" sz="1800" b="1" kern="1200" dirty="0">
              <a:solidFill>
                <a:schemeClr val="accent5"/>
              </a:solidFill>
            </a:rPr>
            <a:t>kat berhak menyampaikan pengaduan, dan wajib untuk ditangani oleh penyelenggara</a:t>
          </a:r>
        </a:p>
      </dsp:txBody>
      <dsp:txXfrm>
        <a:off x="0" y="2206743"/>
        <a:ext cx="9054277" cy="1051069"/>
      </dsp:txXfrm>
    </dsp:sp>
    <dsp:sp modelId="{1807CF10-D163-4A92-815F-9549FDB06152}">
      <dsp:nvSpPr>
        <dsp:cNvPr id="0" name=""/>
        <dsp:cNvSpPr/>
      </dsp:nvSpPr>
      <dsp:spPr>
        <a:xfrm>
          <a:off x="0" y="3358872"/>
          <a:ext cx="9054277" cy="590016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b="1" kern="1200" dirty="0">
              <a:solidFill>
                <a:schemeClr val="bg1"/>
              </a:solidFill>
            </a:rPr>
            <a:t>Kewajiban pokok Penyelenggara (Pemerintah)</a:t>
          </a:r>
        </a:p>
      </dsp:txBody>
      <dsp:txXfrm>
        <a:off x="28802" y="3387674"/>
        <a:ext cx="8996673" cy="532412"/>
      </dsp:txXfrm>
    </dsp:sp>
    <dsp:sp modelId="{CE061BB4-5056-4184-9F87-AD7F6E6AB823}">
      <dsp:nvSpPr>
        <dsp:cNvPr id="0" name=""/>
        <dsp:cNvSpPr/>
      </dsp:nvSpPr>
      <dsp:spPr>
        <a:xfrm>
          <a:off x="0" y="3817485"/>
          <a:ext cx="9054277" cy="1231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747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id-ID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1800" b="1" kern="1200" dirty="0">
              <a:solidFill>
                <a:schemeClr val="accent5"/>
              </a:solidFill>
            </a:rPr>
            <a:t>Menyelenggarakan  pelayanan prima dengan penyusunan standar pelayanan dan pengelolaan pengaduan.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1800" b="1" kern="1200" dirty="0">
              <a:solidFill>
                <a:schemeClr val="accent5"/>
              </a:solidFill>
            </a:rPr>
            <a:t>Terdapat sanksi administratif, ganti rugi pelayanan publik, dan sanksi pidana.</a:t>
          </a:r>
        </a:p>
      </dsp:txBody>
      <dsp:txXfrm>
        <a:off x="0" y="3817485"/>
        <a:ext cx="9054277" cy="1231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30E19-C99D-4BBD-8562-713AF23CA9AD}">
      <dsp:nvSpPr>
        <dsp:cNvPr id="0" name=""/>
        <dsp:cNvSpPr/>
      </dsp:nvSpPr>
      <dsp:spPr>
        <a:xfrm>
          <a:off x="31125" y="730"/>
          <a:ext cx="1664948" cy="1417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1.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Selaras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dengan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tema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endParaRPr lang="en-US" sz="1400" b="0" kern="1200" dirty="0">
            <a:solidFill>
              <a:schemeClr val="tx1"/>
            </a:solidFill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72652" y="42257"/>
        <a:ext cx="1581894" cy="1334785"/>
      </dsp:txXfrm>
    </dsp:sp>
    <dsp:sp modelId="{0C5F000D-39C1-48F2-A7DC-D60C836DDDF6}">
      <dsp:nvSpPr>
        <dsp:cNvPr id="0" name=""/>
        <dsp:cNvSpPr/>
      </dsp:nvSpPr>
      <dsp:spPr>
        <a:xfrm>
          <a:off x="6323" y="1690154"/>
          <a:ext cx="1661697" cy="1748871"/>
        </a:xfrm>
        <a:prstGeom prst="roundRect">
          <a:avLst>
            <a:gd name="adj" fmla="val 10000"/>
          </a:avLst>
        </a:prstGeom>
        <a:solidFill>
          <a:srgbClr val="CC3399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2.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Memenuhi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seluruh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kriteria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endParaRPr lang="en-US" sz="1400" b="0" kern="120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54992" y="1738823"/>
        <a:ext cx="1564359" cy="1651533"/>
      </dsp:txXfrm>
    </dsp:sp>
    <dsp:sp modelId="{C813B5DB-99B8-4E14-B525-9FE31B27C8E3}">
      <dsp:nvSpPr>
        <dsp:cNvPr id="0" name=""/>
        <dsp:cNvSpPr/>
      </dsp:nvSpPr>
      <dsp:spPr>
        <a:xfrm>
          <a:off x="6334" y="3592818"/>
          <a:ext cx="1664948" cy="105465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3.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Relevan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dengan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salah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satu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kategori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endParaRPr lang="en-US" sz="1400" b="0" kern="120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7224" y="3623708"/>
        <a:ext cx="1603168" cy="992874"/>
      </dsp:txXfrm>
    </dsp:sp>
    <dsp:sp modelId="{E96B8403-125B-498E-A61F-86C3B122DA02}">
      <dsp:nvSpPr>
        <dsp:cNvPr id="0" name=""/>
        <dsp:cNvSpPr/>
      </dsp:nvSpPr>
      <dsp:spPr>
        <a:xfrm>
          <a:off x="1738568" y="644057"/>
          <a:ext cx="1661697" cy="41600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4.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Telah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diimplementa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sikan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minimal 1 (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satu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)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tahun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dihitung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mundur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dari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waktu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penutupan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pendaftaran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sampai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dengan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waktu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dimulainya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implementasi</a:t>
          </a:r>
          <a:r>
            <a:rPr lang="en-AU" sz="16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AU" sz="16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endParaRPr lang="en-US" sz="1600" b="0" kern="120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787237" y="692726"/>
        <a:ext cx="1564359" cy="4062680"/>
      </dsp:txXfrm>
    </dsp:sp>
    <dsp:sp modelId="{43475E73-95B4-447C-9C40-5AB22AA99B23}">
      <dsp:nvSpPr>
        <dsp:cNvPr id="0" name=""/>
        <dsp:cNvSpPr/>
      </dsp:nvSpPr>
      <dsp:spPr>
        <a:xfrm>
          <a:off x="3537340" y="0"/>
          <a:ext cx="1664948" cy="2274444"/>
        </a:xfrm>
        <a:prstGeom prst="roundRect">
          <a:avLst>
            <a:gd name="adj" fmla="val 10000"/>
          </a:avLst>
        </a:prstGeom>
        <a:solidFill>
          <a:srgbClr val="7030A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5.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Diajukan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secara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i="1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online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dalam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bentuk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proposal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melalui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Sinovik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dan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wajib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disertai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dokumen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pendukung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yang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relevan</a:t>
          </a:r>
          <a:endParaRPr lang="en-US" sz="1400" b="0" kern="120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586105" y="48765"/>
        <a:ext cx="1567418" cy="2176914"/>
      </dsp:txXfrm>
    </dsp:sp>
    <dsp:sp modelId="{D27FA0EA-371E-4F6E-9F4B-54B369EBBE11}">
      <dsp:nvSpPr>
        <dsp:cNvPr id="0" name=""/>
        <dsp:cNvSpPr/>
      </dsp:nvSpPr>
      <dsp:spPr>
        <a:xfrm>
          <a:off x="3652436" y="2455219"/>
          <a:ext cx="1663322" cy="279128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6.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u="none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Menggunakan</a:t>
          </a: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judul</a:t>
          </a: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yang </a:t>
          </a:r>
          <a:r>
            <a:rPr lang="en-US" sz="1400" b="0" u="none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menggambarkan</a:t>
          </a: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dengan</a:t>
          </a: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memperhatikan</a:t>
          </a: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norma</a:t>
          </a: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dan</a:t>
          </a: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u="none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kepantasan</a:t>
          </a:r>
          <a:r>
            <a:rPr lang="en-US" sz="1400" b="0" u="none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.</a:t>
          </a:r>
          <a:endParaRPr lang="en-US" sz="1400" b="0" kern="120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701153" y="2503936"/>
        <a:ext cx="1565888" cy="2693847"/>
      </dsp:txXfrm>
    </dsp:sp>
    <dsp:sp modelId="{FE8FF45A-8D8C-4BF3-BF48-82409D3D830C}">
      <dsp:nvSpPr>
        <dsp:cNvPr id="0" name=""/>
        <dsp:cNvSpPr/>
      </dsp:nvSpPr>
      <dsp:spPr>
        <a:xfrm>
          <a:off x="5478937" y="12261"/>
          <a:ext cx="2270427" cy="261005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7.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Belum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pernah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menerima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penghargaan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sebagai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kategori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terbaik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(Top 40/Top 35/Top 25/Top 9)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Pelayanan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Publik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pada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periode</a:t>
          </a:r>
          <a:r>
            <a:rPr lang="en-US" sz="1400" b="0" kern="1200" dirty="0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sebelumnya</a:t>
          </a:r>
          <a:endParaRPr lang="en-US" sz="1400" b="0" kern="1200" dirty="0">
            <a:latin typeface="Aharoni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5545436" y="78760"/>
        <a:ext cx="2137429" cy="2477057"/>
      </dsp:txXfrm>
    </dsp:sp>
    <dsp:sp modelId="{1A5F720E-1B35-4D3F-9436-F55D054DF31C}">
      <dsp:nvSpPr>
        <dsp:cNvPr id="0" name=""/>
        <dsp:cNvSpPr/>
      </dsp:nvSpPr>
      <dsp:spPr>
        <a:xfrm>
          <a:off x="5622959" y="2661685"/>
          <a:ext cx="2035839" cy="2584815"/>
        </a:xfrm>
        <a:prstGeom prst="roundRect">
          <a:avLst>
            <a:gd name="adj" fmla="val 10000"/>
          </a:avLst>
        </a:prstGeom>
        <a:solidFill>
          <a:srgbClr val="3AC8E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8.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Belum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pernah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menerima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penghargaan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sebagai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Top 99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Inovasi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Pelayanan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Publik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sebanyak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2 (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dua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) kali,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baik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secara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berturut-turut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maupun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tidak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,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pada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kompetisi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periode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400" b="0" kern="1200" dirty="0" err="1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sebelumnya</a:t>
          </a:r>
          <a:r>
            <a:rPr lang="en-US" sz="1400" b="0" kern="1200" dirty="0">
              <a:solidFill>
                <a:schemeClr val="tx1"/>
              </a:solidFill>
              <a:latin typeface="Aharoni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</a:p>
      </dsp:txBody>
      <dsp:txXfrm>
        <a:off x="5682587" y="2721313"/>
        <a:ext cx="1916583" cy="2465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50A27-A380-4D91-AAD8-1CB3C0F8D923}" type="datetimeFigureOut">
              <a:rPr lang="id-ID" smtClean="0"/>
              <a:t>26/02/2019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B3EB2-1E87-4E18-BF8A-733741DEBEC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46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E6A7-F371-449E-997D-C300AD24C01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6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79F2D-285C-D44E-B10F-2544539AF3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276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2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  <a:p>
            <a:r>
              <a:rPr lang="en-US" altLang="en-US"/>
              <a:t>----- Meeting Notes (8/22/13 14:05) -----</a:t>
            </a:r>
          </a:p>
          <a:p>
            <a:r>
              <a:rPr lang="en-US" altLang="en-US"/>
              <a:t>1. Rule base: </a:t>
            </a:r>
          </a:p>
          <a:p>
            <a:r>
              <a:rPr lang="en-US" altLang="en-US"/>
              <a:t>activity base</a:t>
            </a:r>
          </a:p>
          <a:p>
            <a:endParaRPr lang="en-US" altLang="en-US"/>
          </a:p>
          <a:p>
            <a:r>
              <a:rPr lang="en-US" altLang="en-US"/>
              <a:t>2. Performance:</a:t>
            </a:r>
          </a:p>
          <a:p>
            <a:r>
              <a:rPr lang="en-US" altLang="en-US"/>
              <a:t>Output base, outcome base</a:t>
            </a:r>
          </a:p>
          <a:p>
            <a:endParaRPr lang="en-US" altLang="en-US"/>
          </a:p>
          <a:p>
            <a:r>
              <a:rPr lang="en-US" altLang="en-US"/>
              <a:t>3. Dynamic:</a:t>
            </a:r>
          </a:p>
          <a:p>
            <a:r>
              <a:rPr lang="en-US" altLang="en-US"/>
              <a:t>Sensitif dengan perubahan lingkungan, memiliki pemikiran 10th</a:t>
            </a:r>
          </a:p>
          <a:p>
            <a:endParaRPr lang="en-US" altLang="en-US"/>
          </a:p>
          <a:p>
            <a:r>
              <a:rPr lang="en-US" altLang="en-US"/>
              <a:t>capability, </a:t>
            </a:r>
          </a:p>
          <a:p>
            <a:r>
              <a:rPr lang="en-US" altLang="en-US"/>
              <a:t>thinking ahead, thinking cross, thinking again</a:t>
            </a:r>
          </a:p>
        </p:txBody>
      </p:sp>
      <p:sp>
        <p:nvSpPr>
          <p:cNvPr id="382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0250" indent="-280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5538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480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5650" indent="-2238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28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72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4450" indent="-2238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7E763-B6B4-4F93-815D-4BCC72C8070F}" type="slidenum">
              <a:rPr lang="en-US" altLang="en-US" smtClean="0">
                <a:solidFill>
                  <a:srgbClr val="000000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5161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>
              <a:ea typeface="MS PGothic" panose="020B0600070205080204" pitchFamily="34" charset="-128"/>
            </a:endParaRPr>
          </a:p>
        </p:txBody>
      </p:sp>
      <p:sp>
        <p:nvSpPr>
          <p:cNvPr id="385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119801-5575-4093-871D-47C21CEC1E5E}" type="slidenum">
              <a:rPr lang="en-GB" altLang="en-US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9054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73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245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B3EB2-1E87-4E18-BF8A-733741DEBECE}" type="slidenum">
              <a:rPr lang="id-ID" smtClean="0"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8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4463" y="768350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0E918E-4D68-4522-93D8-7857E9E1AA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960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>
            <a:extLst>
              <a:ext uri="{FF2B5EF4-FFF2-40B4-BE49-F238E27FC236}">
                <a16:creationId xmlns:a16="http://schemas.microsoft.com/office/drawing/2014/main" id="{39DC240F-ACC7-4EBC-BAF2-E33FD70D2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Notes Placeholder 2">
            <a:extLst>
              <a:ext uri="{FF2B5EF4-FFF2-40B4-BE49-F238E27FC236}">
                <a16:creationId xmlns:a16="http://schemas.microsoft.com/office/drawing/2014/main" id="{88C0166D-FAE8-40BD-936C-83EF8950E2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5700" name="Slide Number Placeholder 3">
            <a:extLst>
              <a:ext uri="{FF2B5EF4-FFF2-40B4-BE49-F238E27FC236}">
                <a16:creationId xmlns:a16="http://schemas.microsoft.com/office/drawing/2014/main" id="{90BC68F5-3093-4862-8F08-FA01DE21C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7A0FACF-663F-4145-84AF-FEF02663A416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4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02AA19-138D-4C4A-909A-3EE532A1EBC3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2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5.png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5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3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1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1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1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1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1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1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1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1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1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1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1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1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1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1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1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31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1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31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1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31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1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31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31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31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31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1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31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31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1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31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31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31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31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3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31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31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31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31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3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3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3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3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3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3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3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3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3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3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3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3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3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3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3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3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3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33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3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3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3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33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3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33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33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33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3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33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3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3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33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3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33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33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33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33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33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33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33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33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3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7866" y="6216530"/>
            <a:ext cx="217036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11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290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816377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3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円/楕円 19"/>
          <p:cNvSpPr/>
          <p:nvPr userDrawn="1"/>
        </p:nvSpPr>
        <p:spPr>
          <a:xfrm>
            <a:off x="10860586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8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4655715" y="1604798"/>
            <a:ext cx="7536284" cy="31203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937" y="5109187"/>
            <a:ext cx="10801145" cy="1020369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14955" y="5013177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1604798"/>
            <a:ext cx="4655715" cy="31203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18936" y="1844825"/>
            <a:ext cx="3600712" cy="2688299"/>
          </a:xfrm>
        </p:spPr>
        <p:txBody>
          <a:bodyPr anchor="b">
            <a:normAutofit/>
          </a:bodyPr>
          <a:lstStyle>
            <a:lvl1pPr algn="r">
              <a:defRPr sz="18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10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" y="1876404"/>
            <a:ext cx="6443876" cy="2208245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5748125" y="2202048"/>
            <a:ext cx="6443876" cy="2208245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56642" y="2069095"/>
            <a:ext cx="4934653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3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710602" y="2403573"/>
            <a:ext cx="4934653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3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1" y="4074295"/>
            <a:ext cx="6468055" cy="79353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5721829" y="2133278"/>
            <a:ext cx="6470172" cy="79353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3026" y="4232389"/>
            <a:ext cx="4942319" cy="1262479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703502" y="4486493"/>
            <a:ext cx="4942319" cy="1262479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39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4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kumimoji="1" lang="en-US" altLang="ja-JP" sz="12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593286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5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1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4213611" y="1652804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4424027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1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4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8251307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1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0" name="円/楕円 49"/>
          <p:cNvSpPr/>
          <p:nvPr userDrawn="1"/>
        </p:nvSpPr>
        <p:spPr>
          <a:xfrm>
            <a:off x="390779" y="3818633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601195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3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1"/>
            <a:ext cx="2160428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3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4431936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0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199" y="4510131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0" name="円/楕円 59"/>
          <p:cNvSpPr/>
          <p:nvPr userDrawn="1"/>
        </p:nvSpPr>
        <p:spPr>
          <a:xfrm>
            <a:off x="8048799" y="3818633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8259215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3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1"/>
            <a:ext cx="2160428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9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2972489" y="2275085"/>
            <a:ext cx="2681623" cy="2681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630623" y="4043349"/>
            <a:ext cx="1944956" cy="19447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246536" y="1861777"/>
            <a:ext cx="2053477" cy="20532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4784115" y="4840557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049571" y="4110207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78798" y="1790263"/>
            <a:ext cx="2042225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920134" y="2218874"/>
            <a:ext cx="2651041" cy="2650811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606675" y="4012104"/>
            <a:ext cx="1895548" cy="189538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02683" y="3544278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1376436" y="377105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245655" y="523727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6109414" y="1613572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6187138" y="1691303"/>
            <a:ext cx="839345" cy="839419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681006" y="1770595"/>
            <a:ext cx="4746653" cy="526901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138390" y="2241380"/>
            <a:ext cx="4289271" cy="148116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6109414" y="3890264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6187138" y="3967996"/>
            <a:ext cx="839345" cy="839419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681006" y="4047288"/>
            <a:ext cx="4746653" cy="526901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138390" y="4518072"/>
            <a:ext cx="4289271" cy="148116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510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4167542" y="4019491"/>
            <a:ext cx="1113281" cy="1113185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911178" y="2464345"/>
            <a:ext cx="1113281" cy="1113185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11178" y="4019491"/>
            <a:ext cx="1113281" cy="1113185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4167542" y="2464345"/>
            <a:ext cx="1113281" cy="1113185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539361" y="4850285"/>
            <a:ext cx="1113281" cy="1113185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5539361" y="1652303"/>
            <a:ext cx="1113281" cy="1113185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4927235" y="2639372"/>
            <a:ext cx="2337532" cy="2337329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38395" y="1713494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38395" y="221725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8835163" y="2152319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738395" y="3230204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738395" y="373396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835163" y="3669029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738395" y="4746916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738395" y="525067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835163" y="5185740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91941" y="1715620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78272" y="2219382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32986" y="2154445"/>
            <a:ext cx="2160428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1941" y="3232329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78272" y="3736092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32986" y="3671155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91941" y="4749041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78272" y="5252803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432986" y="5187865"/>
            <a:ext cx="2160428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6744890" y="1726796"/>
            <a:ext cx="1888169" cy="392291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8212329" y="3365455"/>
            <a:ext cx="425665" cy="389796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3764366" y="5215468"/>
            <a:ext cx="1780573" cy="603973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3696626" y="3686630"/>
            <a:ext cx="735455" cy="290285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3720819" y="2140859"/>
            <a:ext cx="774163" cy="280609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7994377" y="5176762"/>
            <a:ext cx="638684" cy="127294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882758" y="1974350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7264767" y="2798588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7264767" y="4353733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5882758" y="5191694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4515333" y="4353733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4515333" y="2798588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5143775" y="3106059"/>
            <a:ext cx="1901104" cy="1441751"/>
          </a:xfrm>
        </p:spPr>
        <p:txBody>
          <a:bodyPr anchor="ctr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0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39722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4693249" y="1661411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436380" y="1661411"/>
            <a:ext cx="57611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179509" y="1661411"/>
            <a:ext cx="57611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22640" y="1661411"/>
            <a:ext cx="57611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0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9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5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8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4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20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9" y="1661411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5436380" y="1661411"/>
            <a:ext cx="57611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6179509" y="1661411"/>
            <a:ext cx="57611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6922640" y="1661411"/>
            <a:ext cx="57611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5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1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2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6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5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21" y="5301210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6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8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4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76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7" indent="0">
              <a:buNone/>
              <a:defRPr sz="2000" b="1"/>
            </a:lvl2pPr>
            <a:lvl3pPr marL="914134" indent="0">
              <a:buNone/>
              <a:defRPr sz="1799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7" indent="0">
              <a:buNone/>
              <a:defRPr sz="2000" b="1"/>
            </a:lvl2pPr>
            <a:lvl3pPr marL="914134" indent="0">
              <a:buNone/>
              <a:defRPr sz="1799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880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7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1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8" y="5530538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4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10" y="479096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690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4067009" y="3115089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247040" y="775462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円/楕円 27"/>
          <p:cNvSpPr/>
          <p:nvPr userDrawn="1"/>
        </p:nvSpPr>
        <p:spPr>
          <a:xfrm>
            <a:off x="845583" y="1170731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1137775" y="692698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031040" y="740703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127059" y="1651457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31040" y="1699902"/>
            <a:ext cx="6385264" cy="623628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247040" y="775462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03650" y="2559170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627321" y="278282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147593" y="2559169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8880551" y="2559169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371263" y="278282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104222" y="2782819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832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76813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496475" y="3518153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7" y="4197087"/>
            <a:ext cx="10601348" cy="1344149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2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1" y="5848759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1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3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382870" y="679450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01674" y="71132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735518" y="285898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1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3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3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0" y="3498417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1" y="4409171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0" y="4457617"/>
            <a:ext cx="6385264" cy="623628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14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2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1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1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1" y="3429000"/>
            <a:ext cx="1744952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69456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9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7" y="251690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413029" y="2228867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2386629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0985754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3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2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6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8" y="3547990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7" cy="623628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1" y="0"/>
            <a:ext cx="3429297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8" y="0"/>
            <a:ext cx="474668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6"/>
            <a:ext cx="3120617" cy="1044621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1" y="1701717"/>
            <a:ext cx="3120619" cy="1487257"/>
          </a:xfrm>
        </p:spPr>
        <p:txBody>
          <a:bodyPr anchor="t">
            <a:noAutofit/>
          </a:bodyPr>
          <a:lstStyle>
            <a:lvl1pPr algn="ctr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7"/>
            <a:ext cx="2544504" cy="3120347"/>
          </a:xfrm>
        </p:spPr>
        <p:txBody>
          <a:bodyPr anchor="ctr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210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6" y="2967733"/>
            <a:ext cx="672845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8" y="2971389"/>
            <a:ext cx="654563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1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0" y="2470456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3" y="2419264"/>
            <a:ext cx="782548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2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9" y="1011209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1" y="804077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4" y="431543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5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5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4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5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5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8" y="5125209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1" y="5321905"/>
            <a:ext cx="11618299" cy="1112762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997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7" y="37274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75" y="1017731"/>
            <a:ext cx="1187141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4519216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9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8" y="5548543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7" y="397384"/>
            <a:ext cx="4036641" cy="821816"/>
          </a:xfrm>
        </p:spPr>
        <p:txBody>
          <a:bodyPr>
            <a:noAutofit/>
          </a:bodyPr>
          <a:lstStyle>
            <a:lvl1pPr algn="l">
              <a:defRPr sz="33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3" y="397384"/>
            <a:ext cx="3786740" cy="821816"/>
          </a:xfrm>
        </p:spPr>
        <p:txBody>
          <a:bodyPr>
            <a:noAutofit/>
          </a:bodyPr>
          <a:lstStyle>
            <a:lvl1pPr algn="r">
              <a:defRPr sz="33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1" y="5688607"/>
            <a:ext cx="11618299" cy="998520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8" y="2121851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7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8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6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4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4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4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9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9" y="308654"/>
            <a:ext cx="5274869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1" y="950242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7" y="1804276"/>
            <a:ext cx="1363427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70" y="2157779"/>
            <a:ext cx="1139924" cy="20701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1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8" y="5425165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1" y="5621863"/>
            <a:ext cx="11618299" cy="1006329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352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4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9" y="164639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3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3" y="1845583"/>
            <a:ext cx="5690093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3" y="2128011"/>
            <a:ext cx="5690093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3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4" y="4396145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1" y="4476699"/>
            <a:ext cx="5196564" cy="1500769"/>
          </a:xfrm>
        </p:spPr>
        <p:txBody>
          <a:bodyPr anchor="t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3" y="2049240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3" y="2815858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3" y="3582476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7" name="円/楕円 36"/>
          <p:cNvSpPr/>
          <p:nvPr userDrawn="1"/>
        </p:nvSpPr>
        <p:spPr>
          <a:xfrm>
            <a:off x="1555535" y="905649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円/楕円 13"/>
          <p:cNvSpPr/>
          <p:nvPr userDrawn="1"/>
        </p:nvSpPr>
        <p:spPr>
          <a:xfrm>
            <a:off x="31597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681975" y="681272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207830" y="149093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816377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3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円/楕円 19"/>
          <p:cNvSpPr/>
          <p:nvPr userDrawn="1"/>
        </p:nvSpPr>
        <p:spPr>
          <a:xfrm>
            <a:off x="10860586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1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5961"/>
          </a:xfrm>
        </p:spPr>
        <p:txBody>
          <a:bodyPr>
            <a:normAutofit/>
          </a:bodyPr>
          <a:lstStyle>
            <a:lvl1pPr algn="l">
              <a:defRPr sz="2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9168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1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1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5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1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1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7" y="0"/>
            <a:ext cx="3099073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3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9" cy="1390878"/>
          </a:xfrm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1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5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9" y="4990568"/>
            <a:ext cx="2160188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111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" y="5708954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171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388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8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9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8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929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1658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2254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9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40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816377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3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円/楕円 19"/>
          <p:cNvSpPr/>
          <p:nvPr userDrawn="1"/>
        </p:nvSpPr>
        <p:spPr>
          <a:xfrm>
            <a:off x="10860586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4655715" y="1604798"/>
            <a:ext cx="7536284" cy="31203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937" y="5109187"/>
            <a:ext cx="10801145" cy="1020369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14955" y="5013177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1604798"/>
            <a:ext cx="4655715" cy="31203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18936" y="1844825"/>
            <a:ext cx="3600712" cy="2688299"/>
          </a:xfrm>
        </p:spPr>
        <p:txBody>
          <a:bodyPr anchor="b">
            <a:normAutofit/>
          </a:bodyPr>
          <a:lstStyle>
            <a:lvl1pPr algn="r">
              <a:defRPr sz="18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84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5961"/>
          </a:xfrm>
        </p:spPr>
        <p:txBody>
          <a:bodyPr>
            <a:normAutofit/>
          </a:bodyPr>
          <a:lstStyle>
            <a:lvl1pPr algn="l">
              <a:defRPr sz="27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884298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" y="1876404"/>
            <a:ext cx="6443876" cy="2208245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5748125" y="2202048"/>
            <a:ext cx="6443876" cy="2208245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56642" y="2069095"/>
            <a:ext cx="4934653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3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710602" y="2403573"/>
            <a:ext cx="4934653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3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1" y="4074295"/>
            <a:ext cx="6468055" cy="79353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5721829" y="2133278"/>
            <a:ext cx="6470172" cy="79353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3026" y="4232389"/>
            <a:ext cx="4942319" cy="1262479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703502" y="4486493"/>
            <a:ext cx="4942319" cy="1262479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447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2"/>
            <a:ext cx="12192000" cy="3525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28249" y="2612910"/>
            <a:ext cx="1632324" cy="163218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274593" y="2612910"/>
            <a:ext cx="1632324" cy="163218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33655" y="2612910"/>
            <a:ext cx="1632324" cy="163218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2256353" y="3140968"/>
            <a:ext cx="576113" cy="57606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9361760" y="3140968"/>
            <a:ext cx="576113" cy="57606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5802698" y="3140968"/>
            <a:ext cx="576113" cy="57606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52134" y="4293097"/>
            <a:ext cx="2807487" cy="480053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01637" y="4293097"/>
            <a:ext cx="2807487" cy="480053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263855" y="4291534"/>
            <a:ext cx="2807487" cy="480053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06993" y="4879333"/>
            <a:ext cx="3168627" cy="1191525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509661" y="4879333"/>
            <a:ext cx="3168627" cy="1191525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8112399" y="4877769"/>
            <a:ext cx="3168627" cy="1191525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468805" y="4821156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4971474" y="4821156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574211" y="4821156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5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8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4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kumimoji="1" lang="en-US" altLang="ja-JP" sz="12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593286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5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1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4213611" y="1652804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4424027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1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4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8251307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1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0" name="円/楕円 49"/>
          <p:cNvSpPr/>
          <p:nvPr userDrawn="1"/>
        </p:nvSpPr>
        <p:spPr>
          <a:xfrm>
            <a:off x="390779" y="3818633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601195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3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1"/>
            <a:ext cx="2160428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3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4431936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0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199" y="4510131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0" name="円/楕円 59"/>
          <p:cNvSpPr/>
          <p:nvPr userDrawn="1"/>
        </p:nvSpPr>
        <p:spPr>
          <a:xfrm>
            <a:off x="8048799" y="3818633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8259215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3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1"/>
            <a:ext cx="2160428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6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2972489" y="2275085"/>
            <a:ext cx="2681623" cy="2681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630623" y="4043349"/>
            <a:ext cx="1944956" cy="19447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246536" y="1861777"/>
            <a:ext cx="2053477" cy="20532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4784115" y="4840557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049571" y="4110207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78798" y="1790263"/>
            <a:ext cx="2042225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920134" y="2218874"/>
            <a:ext cx="2651041" cy="2650811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606675" y="4012104"/>
            <a:ext cx="1895548" cy="189538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02683" y="3544278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1376436" y="377105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245655" y="523727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6109414" y="1613572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6187138" y="1691303"/>
            <a:ext cx="839345" cy="839419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681006" y="1770595"/>
            <a:ext cx="4746653" cy="526901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138390" y="2241380"/>
            <a:ext cx="4289271" cy="148116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6109414" y="3890264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6187138" y="3967996"/>
            <a:ext cx="839345" cy="839419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681006" y="4047288"/>
            <a:ext cx="4746653" cy="526901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138390" y="4518072"/>
            <a:ext cx="4289271" cy="148116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86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4167542" y="4019491"/>
            <a:ext cx="1113281" cy="1113185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911178" y="2464345"/>
            <a:ext cx="1113281" cy="1113185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11178" y="4019491"/>
            <a:ext cx="1113281" cy="1113185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4167542" y="2464345"/>
            <a:ext cx="1113281" cy="1113185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539361" y="4850285"/>
            <a:ext cx="1113281" cy="1113185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5539361" y="1652303"/>
            <a:ext cx="1113281" cy="1113185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4927235" y="2639372"/>
            <a:ext cx="2337532" cy="2337329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38395" y="1713494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38395" y="221725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8835163" y="2152319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738395" y="3230204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738395" y="373396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835163" y="3669029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738395" y="4746916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738395" y="525067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835163" y="5185740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91941" y="1715620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78272" y="2219382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32986" y="2154445"/>
            <a:ext cx="2160428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1941" y="3232329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78272" y="3736092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32986" y="3671155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91941" y="4749041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78272" y="5252803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432986" y="5187865"/>
            <a:ext cx="2160428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6744890" y="1726796"/>
            <a:ext cx="1888169" cy="392291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8212329" y="3365455"/>
            <a:ext cx="425665" cy="389796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3764366" y="5215468"/>
            <a:ext cx="1780573" cy="603973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3696626" y="3686630"/>
            <a:ext cx="735455" cy="290285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3720819" y="2140859"/>
            <a:ext cx="774163" cy="280609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7994377" y="5176762"/>
            <a:ext cx="638684" cy="127294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882758" y="1974350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7264767" y="2798588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7264767" y="4353733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5882758" y="5191694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4515333" y="4353733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4515333" y="2798588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5143775" y="3106059"/>
            <a:ext cx="1901104" cy="1441751"/>
          </a:xfrm>
        </p:spPr>
        <p:txBody>
          <a:bodyPr anchor="ctr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792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5"/>
          <p:cNvGrpSpPr>
            <a:grpSpLocks/>
          </p:cNvGrpSpPr>
          <p:nvPr userDrawn="1"/>
        </p:nvGrpSpPr>
        <p:grpSpPr bwMode="auto">
          <a:xfrm>
            <a:off x="5729817" y="5397501"/>
            <a:ext cx="726016" cy="125413"/>
            <a:chOff x="8595214" y="6592642"/>
            <a:chExt cx="1088138" cy="188527"/>
          </a:xfrm>
        </p:grpSpPr>
        <p:sp>
          <p:nvSpPr>
            <p:cNvPr id="6" name="円/楕円 23"/>
            <p:cNvSpPr/>
            <p:nvPr userDrawn="1"/>
          </p:nvSpPr>
          <p:spPr>
            <a:xfrm>
              <a:off x="9048869" y="6592642"/>
              <a:ext cx="187174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" name="円/楕円 24"/>
            <p:cNvSpPr/>
            <p:nvPr userDrawn="1"/>
          </p:nvSpPr>
          <p:spPr>
            <a:xfrm>
              <a:off x="8595214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" name="円/楕円 25"/>
            <p:cNvSpPr/>
            <p:nvPr userDrawn="1"/>
          </p:nvSpPr>
          <p:spPr>
            <a:xfrm>
              <a:off x="9496180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10" name="円/楕円 3"/>
          <p:cNvSpPr/>
          <p:nvPr userDrawn="1"/>
        </p:nvSpPr>
        <p:spPr>
          <a:xfrm>
            <a:off x="4692651" y="1662114"/>
            <a:ext cx="575733" cy="574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1"/>
          <p:cNvSpPr/>
          <p:nvPr userDrawn="1"/>
        </p:nvSpPr>
        <p:spPr>
          <a:xfrm>
            <a:off x="5435600" y="1662114"/>
            <a:ext cx="577851" cy="5746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2"/>
          <p:cNvSpPr/>
          <p:nvPr userDrawn="1"/>
        </p:nvSpPr>
        <p:spPr>
          <a:xfrm>
            <a:off x="6178552" y="1662114"/>
            <a:ext cx="577849" cy="5746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3"/>
          <p:cNvSpPr/>
          <p:nvPr userDrawn="1"/>
        </p:nvSpPr>
        <p:spPr>
          <a:xfrm>
            <a:off x="6923617" y="1662114"/>
            <a:ext cx="575733" cy="5746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Click to edit Master subtitle style</a:t>
            </a:r>
            <a:endParaRPr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53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3"/>
          <p:cNvSpPr/>
          <p:nvPr userDrawn="1"/>
        </p:nvSpPr>
        <p:spPr>
          <a:xfrm rot="21066044">
            <a:off x="-6369051" y="-3292475"/>
            <a:ext cx="2360930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" name="正方形/長方形 6"/>
          <p:cNvSpPr/>
          <p:nvPr userDrawn="1"/>
        </p:nvSpPr>
        <p:spPr>
          <a:xfrm rot="21066044">
            <a:off x="-5194300" y="3344863"/>
            <a:ext cx="236050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正方形/長方形 7"/>
          <p:cNvSpPr/>
          <p:nvPr userDrawn="1"/>
        </p:nvSpPr>
        <p:spPr>
          <a:xfrm rot="21066044">
            <a:off x="-6369051" y="-3292475"/>
            <a:ext cx="23609301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正方形/長方形 8"/>
          <p:cNvSpPr/>
          <p:nvPr userDrawn="1"/>
        </p:nvSpPr>
        <p:spPr>
          <a:xfrm rot="21066044">
            <a:off x="-5194300" y="3344863"/>
            <a:ext cx="236050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正方形/長方形 9"/>
          <p:cNvSpPr/>
          <p:nvPr userDrawn="1"/>
        </p:nvSpPr>
        <p:spPr>
          <a:xfrm rot="21066044">
            <a:off x="-6369051" y="-3292475"/>
            <a:ext cx="23609301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正方形/長方形 10"/>
          <p:cNvSpPr/>
          <p:nvPr userDrawn="1"/>
        </p:nvSpPr>
        <p:spPr>
          <a:xfrm rot="21066044">
            <a:off x="-5194300" y="3344863"/>
            <a:ext cx="236050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1"/>
          <p:cNvSpPr/>
          <p:nvPr userDrawn="1"/>
        </p:nvSpPr>
        <p:spPr>
          <a:xfrm rot="21066044">
            <a:off x="-6369051" y="-3292475"/>
            <a:ext cx="23609301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正方形/長方形 12"/>
          <p:cNvSpPr/>
          <p:nvPr userDrawn="1"/>
        </p:nvSpPr>
        <p:spPr>
          <a:xfrm rot="21066044">
            <a:off x="-5194300" y="3344863"/>
            <a:ext cx="236050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3" name="グループ化 13"/>
          <p:cNvGrpSpPr>
            <a:grpSpLocks/>
          </p:cNvGrpSpPr>
          <p:nvPr userDrawn="1"/>
        </p:nvGrpSpPr>
        <p:grpSpPr bwMode="auto">
          <a:xfrm rot="-4500000">
            <a:off x="4415631" y="1612636"/>
            <a:ext cx="3360738" cy="3361267"/>
            <a:chOff x="6682240" y="2680152"/>
            <a:chExt cx="5040000" cy="5040000"/>
          </a:xfrm>
        </p:grpSpPr>
        <p:sp>
          <p:nvSpPr>
            <p:cNvPr id="14" name="円/楕円 14"/>
            <p:cNvSpPr/>
            <p:nvPr userDrawn="1"/>
          </p:nvSpPr>
          <p:spPr>
            <a:xfrm>
              <a:off x="6681665" y="2677498"/>
              <a:ext cx="5037619" cy="50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16" name="グループ化 16"/>
          <p:cNvGrpSpPr>
            <a:grpSpLocks noChangeAspect="1"/>
          </p:cNvGrpSpPr>
          <p:nvPr userDrawn="1"/>
        </p:nvGrpSpPr>
        <p:grpSpPr bwMode="auto">
          <a:xfrm rot="-9605921">
            <a:off x="4294718" y="1493838"/>
            <a:ext cx="3600449" cy="3598862"/>
            <a:chOff x="6682240" y="2680152"/>
            <a:chExt cx="5040000" cy="5040000"/>
          </a:xfrm>
        </p:grpSpPr>
        <p:sp>
          <p:nvSpPr>
            <p:cNvPr id="17" name="円/楕円 17"/>
            <p:cNvSpPr/>
            <p:nvPr userDrawn="1"/>
          </p:nvSpPr>
          <p:spPr>
            <a:xfrm>
              <a:off x="6684521" y="2679462"/>
              <a:ext cx="5040002" cy="503777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8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19" name="グループ化 19"/>
          <p:cNvGrpSpPr>
            <a:grpSpLocks noChangeAspect="1"/>
          </p:cNvGrpSpPr>
          <p:nvPr userDrawn="1"/>
        </p:nvGrpSpPr>
        <p:grpSpPr bwMode="auto">
          <a:xfrm rot="3600000">
            <a:off x="4175920" y="1373453"/>
            <a:ext cx="3840162" cy="3839633"/>
            <a:chOff x="6682240" y="2680152"/>
            <a:chExt cx="5040000" cy="5040000"/>
          </a:xfrm>
        </p:grpSpPr>
        <p:sp>
          <p:nvSpPr>
            <p:cNvPr id="20" name="円/楕円 20"/>
            <p:cNvSpPr/>
            <p:nvPr userDrawn="1"/>
          </p:nvSpPr>
          <p:spPr>
            <a:xfrm>
              <a:off x="6681338" y="2681866"/>
              <a:ext cx="5037917" cy="50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2" name="グループ化 22"/>
          <p:cNvGrpSpPr>
            <a:grpSpLocks noChangeAspect="1"/>
          </p:cNvGrpSpPr>
          <p:nvPr userDrawn="1"/>
        </p:nvGrpSpPr>
        <p:grpSpPr bwMode="auto">
          <a:xfrm rot="-3600000">
            <a:off x="4056063" y="1253597"/>
            <a:ext cx="4079875" cy="4080933"/>
            <a:chOff x="6682240" y="2680152"/>
            <a:chExt cx="5040000" cy="5040000"/>
          </a:xfrm>
        </p:grpSpPr>
        <p:sp>
          <p:nvSpPr>
            <p:cNvPr id="23" name="円/楕円 23"/>
            <p:cNvSpPr/>
            <p:nvPr userDrawn="1"/>
          </p:nvSpPr>
          <p:spPr>
            <a:xfrm>
              <a:off x="6684070" y="2679499"/>
              <a:ext cx="5038040" cy="50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4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5" name="グループ化 25"/>
          <p:cNvGrpSpPr>
            <a:grpSpLocks noChangeAspect="1"/>
          </p:cNvGrpSpPr>
          <p:nvPr userDrawn="1"/>
        </p:nvGrpSpPr>
        <p:grpSpPr bwMode="auto">
          <a:xfrm rot="7511662">
            <a:off x="3935149" y="1133211"/>
            <a:ext cx="4319588" cy="4320116"/>
            <a:chOff x="6682240" y="2680152"/>
            <a:chExt cx="5040000" cy="5040000"/>
          </a:xfrm>
        </p:grpSpPr>
        <p:sp>
          <p:nvSpPr>
            <p:cNvPr id="26" name="円/楕円 26"/>
            <p:cNvSpPr/>
            <p:nvPr userDrawn="1"/>
          </p:nvSpPr>
          <p:spPr>
            <a:xfrm>
              <a:off x="6680809" y="2679071"/>
              <a:ext cx="5038147" cy="50375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8" name="グループ化 28"/>
          <p:cNvGrpSpPr>
            <a:grpSpLocks noChangeAspect="1"/>
          </p:cNvGrpSpPr>
          <p:nvPr userDrawn="1"/>
        </p:nvGrpSpPr>
        <p:grpSpPr bwMode="auto">
          <a:xfrm rot="-10606691">
            <a:off x="3814234" y="1012825"/>
            <a:ext cx="4561417" cy="4560888"/>
            <a:chOff x="6682240" y="2680152"/>
            <a:chExt cx="5040000" cy="5040000"/>
          </a:xfrm>
        </p:grpSpPr>
        <p:sp>
          <p:nvSpPr>
            <p:cNvPr id="29" name="円/楕円 29"/>
            <p:cNvSpPr/>
            <p:nvPr userDrawn="1"/>
          </p:nvSpPr>
          <p:spPr>
            <a:xfrm>
              <a:off x="6682045" y="2678452"/>
              <a:ext cx="5037661" cy="503824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0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31" name="グループ化 34"/>
          <p:cNvGrpSpPr>
            <a:grpSpLocks/>
          </p:cNvGrpSpPr>
          <p:nvPr userDrawn="1"/>
        </p:nvGrpSpPr>
        <p:grpSpPr bwMode="auto">
          <a:xfrm>
            <a:off x="5729817" y="5397501"/>
            <a:ext cx="726016" cy="125413"/>
            <a:chOff x="8595214" y="6592642"/>
            <a:chExt cx="1088138" cy="188527"/>
          </a:xfrm>
        </p:grpSpPr>
        <p:sp>
          <p:nvSpPr>
            <p:cNvPr id="35" name="円/楕円 35"/>
            <p:cNvSpPr/>
            <p:nvPr userDrawn="1"/>
          </p:nvSpPr>
          <p:spPr>
            <a:xfrm>
              <a:off x="9048869" y="6592642"/>
              <a:ext cx="187174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6" name="円/楕円 36"/>
            <p:cNvSpPr/>
            <p:nvPr userDrawn="1"/>
          </p:nvSpPr>
          <p:spPr>
            <a:xfrm>
              <a:off x="8595214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7" name="円/楕円 37"/>
            <p:cNvSpPr/>
            <p:nvPr userDrawn="1"/>
          </p:nvSpPr>
          <p:spPr>
            <a:xfrm>
              <a:off x="9496180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8" name="円/楕円 38"/>
          <p:cNvSpPr/>
          <p:nvPr userDrawn="1"/>
        </p:nvSpPr>
        <p:spPr>
          <a:xfrm>
            <a:off x="4692651" y="1662114"/>
            <a:ext cx="575733" cy="574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円/楕円 39"/>
          <p:cNvSpPr/>
          <p:nvPr userDrawn="1"/>
        </p:nvSpPr>
        <p:spPr>
          <a:xfrm>
            <a:off x="5435600" y="1662114"/>
            <a:ext cx="577851" cy="5746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40"/>
          <p:cNvSpPr/>
          <p:nvPr userDrawn="1"/>
        </p:nvSpPr>
        <p:spPr>
          <a:xfrm>
            <a:off x="6178552" y="1662114"/>
            <a:ext cx="577849" cy="5746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1"/>
          <p:cNvSpPr/>
          <p:nvPr userDrawn="1"/>
        </p:nvSpPr>
        <p:spPr>
          <a:xfrm>
            <a:off x="6923617" y="1662114"/>
            <a:ext cx="575733" cy="5746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タイトル 1"/>
          <p:cNvSpPr>
            <a:spLocks noGrp="1"/>
          </p:cNvSpPr>
          <p:nvPr>
            <p:ph type="ctrTitle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Click to edit Master subtitle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00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5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5"/>
          <p:cNvGrpSpPr>
            <a:grpSpLocks/>
          </p:cNvGrpSpPr>
          <p:nvPr userDrawn="1"/>
        </p:nvGrpSpPr>
        <p:grpSpPr bwMode="auto">
          <a:xfrm>
            <a:off x="5729817" y="4429126"/>
            <a:ext cx="726016" cy="125413"/>
            <a:chOff x="8595214" y="6592642"/>
            <a:chExt cx="1088138" cy="188527"/>
          </a:xfrm>
        </p:grpSpPr>
        <p:sp>
          <p:nvSpPr>
            <p:cNvPr id="6" name="円/楕円 23"/>
            <p:cNvSpPr/>
            <p:nvPr userDrawn="1"/>
          </p:nvSpPr>
          <p:spPr>
            <a:xfrm>
              <a:off x="9048869" y="6592642"/>
              <a:ext cx="187174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" name="円/楕円 24"/>
            <p:cNvSpPr/>
            <p:nvPr userDrawn="1"/>
          </p:nvSpPr>
          <p:spPr>
            <a:xfrm>
              <a:off x="8595214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" name="円/楕円 25"/>
            <p:cNvSpPr/>
            <p:nvPr userDrawn="1"/>
          </p:nvSpPr>
          <p:spPr>
            <a:xfrm>
              <a:off x="9496180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10974" y="4741335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Click to edit Master subtitle style</a:t>
            </a:r>
            <a:endParaRPr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79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433196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/>
          </p:nvPr>
        </p:nvSpPr>
        <p:spPr>
          <a:xfrm>
            <a:off x="33486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/>
          </p:nvPr>
        </p:nvSpPr>
        <p:spPr>
          <a:xfrm>
            <a:off x="5063143" y="4511095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5052121" y="5301210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/>
          </p:nvPr>
        </p:nvSpPr>
        <p:spPr>
          <a:xfrm>
            <a:off x="406876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/>
          </p:nvPr>
        </p:nvSpPr>
        <p:spPr>
          <a:xfrm>
            <a:off x="2305422" y="3429248"/>
            <a:ext cx="768309" cy="768242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/>
          </p:nvPr>
        </p:nvSpPr>
        <p:spPr>
          <a:xfrm>
            <a:off x="577158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/>
          </p:nvPr>
        </p:nvSpPr>
        <p:spPr>
          <a:xfrm>
            <a:off x="6288038" y="5532124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81018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7200218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/>
          </p:nvPr>
        </p:nvSpPr>
        <p:spPr>
          <a:xfrm>
            <a:off x="1099297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/>
          </p:nvPr>
        </p:nvSpPr>
        <p:spPr>
          <a:xfrm>
            <a:off x="4511686" y="5186021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5471878" y="5530538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/>
          </p:nvPr>
        </p:nvSpPr>
        <p:spPr>
          <a:xfrm>
            <a:off x="1106498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/>
          </p:nvPr>
        </p:nvSpPr>
        <p:spPr>
          <a:xfrm>
            <a:off x="9072444" y="3429248"/>
            <a:ext cx="768309" cy="768242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/>
          </p:nvPr>
        </p:nvSpPr>
        <p:spPr>
          <a:xfrm>
            <a:off x="7344181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/>
          </p:nvPr>
        </p:nvSpPr>
        <p:spPr>
          <a:xfrm>
            <a:off x="6407410" y="479096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245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163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32"/>
          <p:cNvSpPr/>
          <p:nvPr userDrawn="1"/>
        </p:nvSpPr>
        <p:spPr>
          <a:xfrm>
            <a:off x="4066117" y="3114675"/>
            <a:ext cx="541867" cy="5413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5" name="円/楕円 5"/>
          <p:cNvSpPr/>
          <p:nvPr userDrawn="1"/>
        </p:nvSpPr>
        <p:spPr>
          <a:xfrm>
            <a:off x="1246718" y="774701"/>
            <a:ext cx="3373967" cy="33750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27"/>
          <p:cNvSpPr/>
          <p:nvPr userDrawn="1"/>
        </p:nvSpPr>
        <p:spPr>
          <a:xfrm>
            <a:off x="844551" y="1169988"/>
            <a:ext cx="912283" cy="9128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7" name="円/楕円 29"/>
          <p:cNvSpPr/>
          <p:nvPr userDrawn="1"/>
        </p:nvSpPr>
        <p:spPr>
          <a:xfrm>
            <a:off x="1138767" y="692150"/>
            <a:ext cx="3373967" cy="33734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正方形/長方形 3"/>
          <p:cNvSpPr/>
          <p:nvPr userDrawn="1"/>
        </p:nvSpPr>
        <p:spPr>
          <a:xfrm>
            <a:off x="5126567" y="1651001"/>
            <a:ext cx="2161117" cy="49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円/楕円 7"/>
          <p:cNvSpPr/>
          <p:nvPr userDrawn="1"/>
        </p:nvSpPr>
        <p:spPr>
          <a:xfrm>
            <a:off x="5403851" y="2559050"/>
            <a:ext cx="863600" cy="863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9"/>
          <p:cNvSpPr/>
          <p:nvPr userDrawn="1"/>
        </p:nvSpPr>
        <p:spPr>
          <a:xfrm>
            <a:off x="7147984" y="2559050"/>
            <a:ext cx="863600" cy="86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円/楕円 10"/>
          <p:cNvSpPr/>
          <p:nvPr userDrawn="1"/>
        </p:nvSpPr>
        <p:spPr>
          <a:xfrm>
            <a:off x="8881533" y="2559050"/>
            <a:ext cx="863600" cy="863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正方形/長方形 17"/>
          <p:cNvSpPr/>
          <p:nvPr userDrawn="1"/>
        </p:nvSpPr>
        <p:spPr>
          <a:xfrm>
            <a:off x="0" y="5684838"/>
            <a:ext cx="12192000" cy="11731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円/楕円 24"/>
          <p:cNvSpPr/>
          <p:nvPr userDrawn="1"/>
        </p:nvSpPr>
        <p:spPr>
          <a:xfrm>
            <a:off x="383118" y="679451"/>
            <a:ext cx="575733" cy="5762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25"/>
          <p:cNvSpPr/>
          <p:nvPr userDrawn="1"/>
        </p:nvSpPr>
        <p:spPr>
          <a:xfrm>
            <a:off x="1301751" y="711201"/>
            <a:ext cx="287867" cy="288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5" name="正方形/長方形 31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6" name="円/楕円 33"/>
          <p:cNvSpPr/>
          <p:nvPr userDrawn="1"/>
        </p:nvSpPr>
        <p:spPr>
          <a:xfrm>
            <a:off x="4734985" y="2859088"/>
            <a:ext cx="325967" cy="323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5031040" y="740703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/>
          </p:nvPr>
        </p:nvSpPr>
        <p:spPr>
          <a:xfrm>
            <a:off x="5031040" y="1699902"/>
            <a:ext cx="6385264" cy="623628"/>
          </a:xfrm>
        </p:spPr>
        <p:txBody>
          <a:bodyPr>
            <a:noAutofit/>
          </a:bodyPr>
          <a:lstStyle>
            <a:lvl1pPr algn="l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/>
          </p:nvPr>
        </p:nvSpPr>
        <p:spPr>
          <a:xfrm>
            <a:off x="1247040" y="775462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 rtlCol="0">
            <a:normAutofit/>
          </a:bodyPr>
          <a:lstStyle>
            <a:lvl1pPr>
              <a:defRPr sz="9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/>
          </p:nvPr>
        </p:nvSpPr>
        <p:spPr>
          <a:xfrm>
            <a:off x="5627321" y="2782820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/>
          </p:nvPr>
        </p:nvSpPr>
        <p:spPr>
          <a:xfrm>
            <a:off x="7371263" y="2782820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/>
          </p:nvPr>
        </p:nvSpPr>
        <p:spPr>
          <a:xfrm>
            <a:off x="9104222" y="2782819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/>
          </p:nvPr>
        </p:nvSpPr>
        <p:spPr>
          <a:xfrm>
            <a:off x="5028323" y="3519717"/>
            <a:ext cx="1632323" cy="623628"/>
          </a:xfrm>
        </p:spPr>
        <p:txBody>
          <a:bodyPr>
            <a:noAutofit/>
          </a:bodyPr>
          <a:lstStyle>
            <a:lvl1pPr algn="ctr">
              <a:defRPr sz="12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/>
          </p:nvPr>
        </p:nvSpPr>
        <p:spPr>
          <a:xfrm>
            <a:off x="6768133" y="3519717"/>
            <a:ext cx="1632323" cy="623628"/>
          </a:xfrm>
        </p:spPr>
        <p:txBody>
          <a:bodyPr>
            <a:noAutofit/>
          </a:bodyPr>
          <a:lstStyle>
            <a:lvl1pPr algn="ctr">
              <a:defRPr sz="12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8496475" y="3518153"/>
            <a:ext cx="1632323" cy="623628"/>
          </a:xfrm>
        </p:spPr>
        <p:txBody>
          <a:bodyPr>
            <a:noAutofit/>
          </a:bodyPr>
          <a:lstStyle>
            <a:lvl1pPr algn="ctr">
              <a:defRPr sz="12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795327" y="4197087"/>
            <a:ext cx="10601348" cy="1344149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/>
          </p:nvPr>
        </p:nvSpPr>
        <p:spPr>
          <a:xfrm>
            <a:off x="2677571" y="5848760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/>
          </p:nvPr>
        </p:nvSpPr>
        <p:spPr>
          <a:xfrm>
            <a:off x="5885323" y="5848760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/>
          </p:nvPr>
        </p:nvSpPr>
        <p:spPr>
          <a:xfrm>
            <a:off x="9072641" y="5848759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/>
          </p:nvPr>
        </p:nvSpPr>
        <p:spPr>
          <a:xfrm>
            <a:off x="1589731" y="6309763"/>
            <a:ext cx="2633899" cy="383601"/>
          </a:xfrm>
        </p:spPr>
        <p:txBody>
          <a:bodyPr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/>
          </p:nvPr>
        </p:nvSpPr>
        <p:spPr>
          <a:xfrm>
            <a:off x="4776788" y="6309763"/>
            <a:ext cx="2633899" cy="383601"/>
          </a:xfrm>
        </p:spPr>
        <p:txBody>
          <a:bodyPr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/>
          </p:nvPr>
        </p:nvSpPr>
        <p:spPr>
          <a:xfrm>
            <a:off x="7974993" y="6309763"/>
            <a:ext cx="2633899" cy="383601"/>
          </a:xfrm>
        </p:spPr>
        <p:txBody>
          <a:bodyPr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14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77"/>
          <p:cNvSpPr/>
          <p:nvPr userDrawn="1"/>
        </p:nvSpPr>
        <p:spPr>
          <a:xfrm>
            <a:off x="5581651" y="4408488"/>
            <a:ext cx="2161116" cy="49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/>
          </p:nvPr>
        </p:nvSpPr>
        <p:spPr>
          <a:xfrm>
            <a:off x="1" y="3429000"/>
            <a:ext cx="3482703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/>
          </p:nvPr>
        </p:nvSpPr>
        <p:spPr>
          <a:xfrm>
            <a:off x="5222947" y="0"/>
            <a:ext cx="3482703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77" name="タイトル 1"/>
          <p:cNvSpPr>
            <a:spLocks noGrp="1"/>
          </p:cNvSpPr>
          <p:nvPr>
            <p:ph type="title"/>
          </p:nvPr>
        </p:nvSpPr>
        <p:spPr>
          <a:xfrm>
            <a:off x="5485860" y="3498417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/>
          </p:nvPr>
        </p:nvSpPr>
        <p:spPr>
          <a:xfrm>
            <a:off x="5485860" y="4457617"/>
            <a:ext cx="6385264" cy="623628"/>
          </a:xfrm>
        </p:spPr>
        <p:txBody>
          <a:bodyPr>
            <a:noAutofit/>
          </a:bodyPr>
          <a:lstStyle>
            <a:lvl1pPr algn="l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3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/>
          </p:nvPr>
        </p:nvSpPr>
        <p:spPr>
          <a:xfrm>
            <a:off x="0" y="342900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/>
          </p:nvPr>
        </p:nvSpPr>
        <p:spPr>
          <a:xfrm>
            <a:off x="0" y="5144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/>
          </p:nvPr>
        </p:nvSpPr>
        <p:spPr>
          <a:xfrm>
            <a:off x="1742999" y="342900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/>
          </p:nvPr>
        </p:nvSpPr>
        <p:spPr>
          <a:xfrm>
            <a:off x="1742999" y="5144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/>
          </p:nvPr>
        </p:nvSpPr>
        <p:spPr>
          <a:xfrm>
            <a:off x="5222947" y="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/>
          </p:nvPr>
        </p:nvSpPr>
        <p:spPr>
          <a:xfrm>
            <a:off x="5222947" y="1715400"/>
            <a:ext cx="1744952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/>
          </p:nvPr>
        </p:nvSpPr>
        <p:spPr>
          <a:xfrm>
            <a:off x="5222947" y="342900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/>
          </p:nvPr>
        </p:nvSpPr>
        <p:spPr>
          <a:xfrm>
            <a:off x="6962921" y="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/>
          </p:nvPr>
        </p:nvSpPr>
        <p:spPr>
          <a:xfrm>
            <a:off x="6962921" y="1715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/>
          </p:nvPr>
        </p:nvSpPr>
        <p:spPr>
          <a:xfrm>
            <a:off x="6962921" y="3429000"/>
            <a:ext cx="1744952" cy="171360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/>
          </p:nvPr>
        </p:nvSpPr>
        <p:spPr>
          <a:xfrm>
            <a:off x="8702896" y="34290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/>
          </p:nvPr>
        </p:nvSpPr>
        <p:spPr>
          <a:xfrm>
            <a:off x="10442872" y="342900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11266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円/楕円 18"/>
          <p:cNvSpPr/>
          <p:nvPr userDrawn="1"/>
        </p:nvSpPr>
        <p:spPr>
          <a:xfrm>
            <a:off x="10202333" y="4014789"/>
            <a:ext cx="541867" cy="5413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15" name="円/楕円 19"/>
          <p:cNvSpPr/>
          <p:nvPr userDrawn="1"/>
        </p:nvSpPr>
        <p:spPr>
          <a:xfrm>
            <a:off x="1183217" y="2516188"/>
            <a:ext cx="912283" cy="9128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7" name="円/楕円 20"/>
          <p:cNvSpPr/>
          <p:nvPr userDrawn="1"/>
        </p:nvSpPr>
        <p:spPr>
          <a:xfrm>
            <a:off x="412751" y="2228851"/>
            <a:ext cx="575733" cy="5762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9" name="円/楕円 21"/>
          <p:cNvSpPr/>
          <p:nvPr userDrawn="1"/>
        </p:nvSpPr>
        <p:spPr>
          <a:xfrm>
            <a:off x="2387600" y="2690814"/>
            <a:ext cx="287867" cy="287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0" name="円/楕円 22"/>
          <p:cNvSpPr/>
          <p:nvPr userDrawn="1"/>
        </p:nvSpPr>
        <p:spPr>
          <a:xfrm>
            <a:off x="10985501" y="3879850"/>
            <a:ext cx="325967" cy="3254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1" name="正方形/長方形 16"/>
          <p:cNvSpPr/>
          <p:nvPr userDrawn="1"/>
        </p:nvSpPr>
        <p:spPr>
          <a:xfrm>
            <a:off x="5014385" y="3548064"/>
            <a:ext cx="2161116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円/楕円 23"/>
          <p:cNvSpPr/>
          <p:nvPr userDrawn="1"/>
        </p:nvSpPr>
        <p:spPr>
          <a:xfrm>
            <a:off x="11544301" y="3495676"/>
            <a:ext cx="503767" cy="5048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/>
          </p:nvPr>
        </p:nvSpPr>
        <p:spPr>
          <a:xfrm>
            <a:off x="4891973" y="29028"/>
            <a:ext cx="2400208" cy="24000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/>
          </p:nvPr>
        </p:nvSpPr>
        <p:spPr>
          <a:xfrm>
            <a:off x="7326092" y="29028"/>
            <a:ext cx="2400208" cy="24000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483852" y="2637236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483852" y="3596435"/>
            <a:ext cx="11215677" cy="623628"/>
          </a:xfrm>
        </p:spPr>
        <p:txBody>
          <a:bodyPr>
            <a:noAutofit/>
          </a:bodyPr>
          <a:lstStyle>
            <a:lvl1pPr algn="ctr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4"/>
          <p:cNvSpPr/>
          <p:nvPr userDrawn="1"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5" name="正方形/長方形 9"/>
          <p:cNvSpPr/>
          <p:nvPr userDrawn="1"/>
        </p:nvSpPr>
        <p:spPr>
          <a:xfrm>
            <a:off x="6096000" y="3429000"/>
            <a:ext cx="273685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1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/>
          </p:nvPr>
        </p:nvSpPr>
        <p:spPr>
          <a:xfrm>
            <a:off x="3413728" y="0"/>
            <a:ext cx="4746681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142822" y="500676"/>
            <a:ext cx="3120617" cy="1044621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142821" y="1701717"/>
            <a:ext cx="3120619" cy="1487257"/>
          </a:xfrm>
        </p:spPr>
        <p:txBody>
          <a:bodyPr>
            <a:noAutofit/>
          </a:bodyPr>
          <a:lstStyle>
            <a:lvl1pPr algn="ctr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/>
          </p:nvPr>
        </p:nvSpPr>
        <p:spPr>
          <a:xfrm>
            <a:off x="6192019" y="3573017"/>
            <a:ext cx="2544504" cy="3120347"/>
          </a:xfrm>
        </p:spPr>
        <p:txBody>
          <a:bodyPr anchor="ctr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66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688"/>
            <a:ext cx="12192000" cy="28813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7" y="2967038"/>
            <a:ext cx="6731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34" y="2971800"/>
            <a:ext cx="65616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18" y="2773364"/>
            <a:ext cx="80433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67" y="2470150"/>
            <a:ext cx="709084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2" y="2419350"/>
            <a:ext cx="781049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2189164"/>
            <a:ext cx="781051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コネクタ 35"/>
          <p:cNvCxnSpPr>
            <a:stCxn id="29" idx="2"/>
          </p:cNvCxnSpPr>
          <p:nvPr userDrawn="1"/>
        </p:nvCxnSpPr>
        <p:spPr>
          <a:xfrm>
            <a:off x="2159000" y="2425701"/>
            <a:ext cx="0" cy="44767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39"/>
          <p:cNvCxnSpPr/>
          <p:nvPr userDrawn="1"/>
        </p:nvCxnSpPr>
        <p:spPr>
          <a:xfrm>
            <a:off x="3617384" y="1944689"/>
            <a:ext cx="0" cy="92233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41"/>
          <p:cNvCxnSpPr/>
          <p:nvPr userDrawn="1"/>
        </p:nvCxnSpPr>
        <p:spPr>
          <a:xfrm>
            <a:off x="5270500" y="1363664"/>
            <a:ext cx="0" cy="1266825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43"/>
          <p:cNvCxnSpPr/>
          <p:nvPr userDrawn="1"/>
        </p:nvCxnSpPr>
        <p:spPr>
          <a:xfrm>
            <a:off x="6714067" y="2098675"/>
            <a:ext cx="0" cy="223838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45"/>
          <p:cNvCxnSpPr/>
          <p:nvPr userDrawn="1"/>
        </p:nvCxnSpPr>
        <p:spPr>
          <a:xfrm>
            <a:off x="8322733" y="1508125"/>
            <a:ext cx="0" cy="814388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47"/>
          <p:cNvCxnSpPr/>
          <p:nvPr userDrawn="1"/>
        </p:nvCxnSpPr>
        <p:spPr>
          <a:xfrm>
            <a:off x="9939867" y="922339"/>
            <a:ext cx="0" cy="1176337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53"/>
          <p:cNvSpPr/>
          <p:nvPr userDrawn="1"/>
        </p:nvSpPr>
        <p:spPr>
          <a:xfrm>
            <a:off x="5014385" y="5124451"/>
            <a:ext cx="2161116" cy="49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1"/>
          </p:nvPr>
        </p:nvSpPr>
        <p:spPr>
          <a:xfrm>
            <a:off x="695256" y="1945552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2148888" y="137481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/>
          </p:nvPr>
        </p:nvSpPr>
        <p:spPr>
          <a:xfrm>
            <a:off x="6858679" y="1011209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/>
          </p:nvPr>
        </p:nvSpPr>
        <p:spPr>
          <a:xfrm>
            <a:off x="5256843" y="159087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/>
          </p:nvPr>
        </p:nvSpPr>
        <p:spPr>
          <a:xfrm>
            <a:off x="3817871" y="804077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/>
          </p:nvPr>
        </p:nvSpPr>
        <p:spPr>
          <a:xfrm>
            <a:off x="8465564" y="431543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3" name="タイトル 1"/>
          <p:cNvSpPr>
            <a:spLocks noGrp="1"/>
          </p:cNvSpPr>
          <p:nvPr>
            <p:ph type="title"/>
          </p:nvPr>
        </p:nvSpPr>
        <p:spPr>
          <a:xfrm>
            <a:off x="483852" y="4214455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/>
          </p:nvPr>
        </p:nvSpPr>
        <p:spPr>
          <a:xfrm>
            <a:off x="286851" y="5321905"/>
            <a:ext cx="11618299" cy="1112762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96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28"/>
          <p:cNvGrpSpPr>
            <a:grpSpLocks/>
          </p:cNvGrpSpPr>
          <p:nvPr userDrawn="1"/>
        </p:nvGrpSpPr>
        <p:grpSpPr bwMode="auto">
          <a:xfrm>
            <a:off x="5342467" y="36513"/>
            <a:ext cx="6849533" cy="4483100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613" y="110663"/>
              <a:ext cx="7426799" cy="6668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" name="直角三角形 11"/>
            <p:cNvSpPr/>
            <p:nvPr userDrawn="1"/>
          </p:nvSpPr>
          <p:spPr>
            <a:xfrm flipH="1">
              <a:off x="7426437" y="55909"/>
              <a:ext cx="3433176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17" name="正方形/長方形 1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19" name="図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6185" y="471489"/>
            <a:ext cx="1282700" cy="404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図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1367" y="1017589"/>
            <a:ext cx="1187451" cy="35020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正方形/長方形 5"/>
          <p:cNvSpPr/>
          <p:nvPr userDrawn="1"/>
        </p:nvSpPr>
        <p:spPr>
          <a:xfrm>
            <a:off x="0" y="4519614"/>
            <a:ext cx="12192000" cy="2338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正方形/長方形 7"/>
          <p:cNvSpPr/>
          <p:nvPr userDrawn="1"/>
        </p:nvSpPr>
        <p:spPr>
          <a:xfrm>
            <a:off x="5014385" y="5548314"/>
            <a:ext cx="2161116" cy="476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4" name="円/楕円 14"/>
          <p:cNvSpPr/>
          <p:nvPr userDrawn="1"/>
        </p:nvSpPr>
        <p:spPr>
          <a:xfrm>
            <a:off x="357718" y="2122488"/>
            <a:ext cx="273049" cy="2714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16"/>
          <p:cNvSpPr/>
          <p:nvPr userDrawn="1"/>
        </p:nvSpPr>
        <p:spPr>
          <a:xfrm>
            <a:off x="361952" y="2889251"/>
            <a:ext cx="273049" cy="2714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円/楕円 18"/>
          <p:cNvSpPr/>
          <p:nvPr userDrawn="1"/>
        </p:nvSpPr>
        <p:spPr>
          <a:xfrm>
            <a:off x="357718" y="3654425"/>
            <a:ext cx="273049" cy="2730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円/楕円 23"/>
          <p:cNvSpPr/>
          <p:nvPr userDrawn="1"/>
        </p:nvSpPr>
        <p:spPr>
          <a:xfrm>
            <a:off x="8003118" y="2124075"/>
            <a:ext cx="273049" cy="273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25"/>
          <p:cNvSpPr/>
          <p:nvPr userDrawn="1"/>
        </p:nvSpPr>
        <p:spPr>
          <a:xfrm>
            <a:off x="8003118" y="2890838"/>
            <a:ext cx="273049" cy="273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円/楕円 27"/>
          <p:cNvSpPr/>
          <p:nvPr userDrawn="1"/>
        </p:nvSpPr>
        <p:spPr>
          <a:xfrm>
            <a:off x="8003118" y="3657600"/>
            <a:ext cx="273049" cy="273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正方形/長方形 29"/>
          <p:cNvSpPr/>
          <p:nvPr userDrawn="1"/>
        </p:nvSpPr>
        <p:spPr>
          <a:xfrm>
            <a:off x="2133600" y="1225551"/>
            <a:ext cx="2161117" cy="47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正方形/長方形 30"/>
          <p:cNvSpPr/>
          <p:nvPr userDrawn="1"/>
        </p:nvSpPr>
        <p:spPr>
          <a:xfrm>
            <a:off x="7370234" y="1225551"/>
            <a:ext cx="2161117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83852" y="4637789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42"/>
          </p:nvPr>
        </p:nvSpPr>
        <p:spPr>
          <a:xfrm>
            <a:off x="7768457" y="397384"/>
            <a:ext cx="4036641" cy="821816"/>
          </a:xfrm>
        </p:spPr>
        <p:txBody>
          <a:bodyPr>
            <a:noAutofit/>
          </a:bodyPr>
          <a:lstStyle>
            <a:lvl1pPr algn="l">
              <a:defRPr sz="33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43"/>
          </p:nvPr>
        </p:nvSpPr>
        <p:spPr>
          <a:xfrm>
            <a:off x="305323" y="397384"/>
            <a:ext cx="3786740" cy="821816"/>
          </a:xfrm>
        </p:spPr>
        <p:txBody>
          <a:bodyPr>
            <a:noAutofit/>
          </a:bodyPr>
          <a:lstStyle>
            <a:lvl1pPr algn="r">
              <a:defRPr sz="33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4"/>
          </p:nvPr>
        </p:nvSpPr>
        <p:spPr>
          <a:xfrm>
            <a:off x="286851" y="5688607"/>
            <a:ext cx="11618299" cy="998520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45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6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7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48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49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50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4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13"/>
          <p:cNvSpPr/>
          <p:nvPr userDrawn="1"/>
        </p:nvSpPr>
        <p:spPr>
          <a:xfrm>
            <a:off x="0" y="1"/>
            <a:ext cx="12192000" cy="41513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07975"/>
            <a:ext cx="527473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950913"/>
            <a:ext cx="2554816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804989"/>
            <a:ext cx="1363133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6"/>
          <p:cNvSpPr/>
          <p:nvPr userDrawn="1"/>
        </p:nvSpPr>
        <p:spPr>
          <a:xfrm>
            <a:off x="5014385" y="5424488"/>
            <a:ext cx="2161116" cy="492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2"/>
          </p:nvPr>
        </p:nvSpPr>
        <p:spPr>
          <a:xfrm>
            <a:off x="2263470" y="2157779"/>
            <a:ext cx="1139924" cy="2070100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/>
          </p:nvPr>
        </p:nvSpPr>
        <p:spPr>
          <a:xfrm>
            <a:off x="3660192" y="488673"/>
            <a:ext cx="4890968" cy="2704156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/>
          </p:nvPr>
        </p:nvSpPr>
        <p:spPr>
          <a:xfrm>
            <a:off x="8839080" y="1282700"/>
            <a:ext cx="2209992" cy="2956390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483852" y="4514411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/>
          </p:nvPr>
        </p:nvSpPr>
        <p:spPr>
          <a:xfrm>
            <a:off x="286851" y="5621863"/>
            <a:ext cx="11618299" cy="1006329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09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25"/>
          <p:cNvSpPr/>
          <p:nvPr userDrawn="1"/>
        </p:nvSpPr>
        <p:spPr>
          <a:xfrm>
            <a:off x="0" y="4233864"/>
            <a:ext cx="12192000" cy="262413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10" name="正方形/長方形 1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3"/>
          <p:cNvSpPr/>
          <p:nvPr userDrawn="1"/>
        </p:nvSpPr>
        <p:spPr>
          <a:xfrm>
            <a:off x="2159000" y="933451"/>
            <a:ext cx="2161117" cy="47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角丸四角形 7"/>
          <p:cNvSpPr/>
          <p:nvPr userDrawn="1"/>
        </p:nvSpPr>
        <p:spPr>
          <a:xfrm>
            <a:off x="535517" y="1846263"/>
            <a:ext cx="5689600" cy="32385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正方形/長方形 16"/>
          <p:cNvSpPr/>
          <p:nvPr userDrawn="1"/>
        </p:nvSpPr>
        <p:spPr>
          <a:xfrm>
            <a:off x="535517" y="2127251"/>
            <a:ext cx="5689600" cy="428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6" name="グループ化 17"/>
          <p:cNvGrpSpPr>
            <a:grpSpLocks/>
          </p:cNvGrpSpPr>
          <p:nvPr userDrawn="1"/>
        </p:nvGrpSpPr>
        <p:grpSpPr bwMode="auto">
          <a:xfrm>
            <a:off x="656167" y="1938338"/>
            <a:ext cx="361951" cy="95250"/>
            <a:chOff x="2524125" y="1614487"/>
            <a:chExt cx="542925" cy="142875"/>
          </a:xfrm>
        </p:grpSpPr>
        <p:sp>
          <p:nvSpPr>
            <p:cNvPr id="17" name="円/楕円 18"/>
            <p:cNvSpPr/>
            <p:nvPr userDrawn="1"/>
          </p:nvSpPr>
          <p:spPr>
            <a:xfrm>
              <a:off x="2524125" y="1614487"/>
              <a:ext cx="142876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8" name="円/楕円 19"/>
            <p:cNvSpPr/>
            <p:nvPr userDrawn="1"/>
          </p:nvSpPr>
          <p:spPr>
            <a:xfrm>
              <a:off x="2724151" y="1614487"/>
              <a:ext cx="142874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9" name="円/楕円 20"/>
            <p:cNvSpPr/>
            <p:nvPr userDrawn="1"/>
          </p:nvSpPr>
          <p:spPr>
            <a:xfrm>
              <a:off x="2924174" y="1614487"/>
              <a:ext cx="142876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グループ化 21"/>
          <p:cNvGrpSpPr/>
          <p:nvPr userDrawn="1"/>
        </p:nvGrpSpPr>
        <p:grpSpPr>
          <a:xfrm>
            <a:off x="5972541" y="1922238"/>
            <a:ext cx="133363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" name="正方形/長方形 22"/>
            <p:cNvSpPr/>
            <p:nvPr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2" name="正方形/長方形 23"/>
            <p:cNvSpPr/>
            <p:nvPr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3" name="正方形/長方形 24"/>
            <p:cNvSpPr/>
            <p:nvPr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4" name="正方形/長方形 37"/>
          <p:cNvSpPr/>
          <p:nvPr userDrawn="1"/>
        </p:nvSpPr>
        <p:spPr>
          <a:xfrm rot="2700000">
            <a:off x="1591469" y="2906449"/>
            <a:ext cx="8520113" cy="6415616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正方形/長方形 27"/>
          <p:cNvSpPr/>
          <p:nvPr userDrawn="1"/>
        </p:nvSpPr>
        <p:spPr>
          <a:xfrm>
            <a:off x="6582834" y="4395789"/>
            <a:ext cx="2161117" cy="476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31"/>
          <p:cNvSpPr/>
          <p:nvPr userDrawn="1"/>
        </p:nvSpPr>
        <p:spPr>
          <a:xfrm>
            <a:off x="6582833" y="2049463"/>
            <a:ext cx="273051" cy="273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7" name="円/楕円 33"/>
          <p:cNvSpPr/>
          <p:nvPr userDrawn="1"/>
        </p:nvSpPr>
        <p:spPr>
          <a:xfrm>
            <a:off x="6582833" y="2816225"/>
            <a:ext cx="273051" cy="273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円/楕円 35"/>
          <p:cNvSpPr/>
          <p:nvPr userDrawn="1"/>
        </p:nvSpPr>
        <p:spPr>
          <a:xfrm>
            <a:off x="6582833" y="3582988"/>
            <a:ext cx="273051" cy="273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36"/>
          <p:cNvSpPr/>
          <p:nvPr userDrawn="1"/>
        </p:nvSpPr>
        <p:spPr>
          <a:xfrm>
            <a:off x="1555751" y="904876"/>
            <a:ext cx="383116" cy="384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円/楕円 13"/>
          <p:cNvSpPr/>
          <p:nvPr userDrawn="1"/>
        </p:nvSpPr>
        <p:spPr>
          <a:xfrm>
            <a:off x="31751" y="0"/>
            <a:ext cx="912283" cy="681038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9"/>
          <p:cNvSpPr/>
          <p:nvPr userDrawn="1"/>
        </p:nvSpPr>
        <p:spPr>
          <a:xfrm>
            <a:off x="681567" y="681039"/>
            <a:ext cx="529167" cy="52863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6" name="円/楕円 40"/>
          <p:cNvSpPr/>
          <p:nvPr userDrawn="1"/>
        </p:nvSpPr>
        <p:spPr>
          <a:xfrm>
            <a:off x="1208617" y="149225"/>
            <a:ext cx="660400" cy="66198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7" name="円/楕円 42"/>
          <p:cNvSpPr/>
          <p:nvPr userDrawn="1"/>
        </p:nvSpPr>
        <p:spPr>
          <a:xfrm>
            <a:off x="11021485" y="6100764"/>
            <a:ext cx="289983" cy="288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8" name="円/楕円 43"/>
          <p:cNvSpPr/>
          <p:nvPr userDrawn="1"/>
        </p:nvSpPr>
        <p:spPr>
          <a:xfrm>
            <a:off x="11434233" y="6110289"/>
            <a:ext cx="721784" cy="720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円/楕円 19"/>
          <p:cNvSpPr/>
          <p:nvPr userDrawn="1"/>
        </p:nvSpPr>
        <p:spPr>
          <a:xfrm>
            <a:off x="10860617" y="6469064"/>
            <a:ext cx="480483" cy="388937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048599" y="164639"/>
            <a:ext cx="9567208" cy="8021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/>
          </p:nvPr>
        </p:nvSpPr>
        <p:spPr>
          <a:xfrm>
            <a:off x="535412" y="2170492"/>
            <a:ext cx="5690093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/>
          </p:nvPr>
        </p:nvSpPr>
        <p:spPr>
          <a:xfrm>
            <a:off x="6522321" y="4476699"/>
            <a:ext cx="5196564" cy="1500769"/>
          </a:xfrm>
        </p:spPr>
        <p:txBody>
          <a:bodyPr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/>
          </p:nvPr>
        </p:nvSpPr>
        <p:spPr>
          <a:xfrm>
            <a:off x="6953138" y="1857789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/>
          </p:nvPr>
        </p:nvSpPr>
        <p:spPr>
          <a:xfrm>
            <a:off x="6953138" y="2624408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/>
          </p:nvPr>
        </p:nvSpPr>
        <p:spPr>
          <a:xfrm>
            <a:off x="6953138" y="3391026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0" name="フッター プレースホルダー 4"/>
          <p:cNvSpPr>
            <a:spLocks noGrp="1"/>
          </p:cNvSpPr>
          <p:nvPr>
            <p:ph type="ftr" sz="quarter" idx="51"/>
          </p:nvPr>
        </p:nvSpPr>
        <p:spPr>
          <a:xfrm>
            <a:off x="7006167" y="6308726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 defTabSz="816377" eaLnBrk="1" fontAlgn="auto" hangingPunct="1">
              <a:spcBef>
                <a:spcPts val="0"/>
              </a:spcBef>
              <a:spcAft>
                <a:spcPts val="0"/>
              </a:spcAft>
              <a:defRPr kumimoji="1" sz="1000" smtClean="0">
                <a:solidFill>
                  <a:srgbClr val="1C1C1C">
                    <a:tint val="75000"/>
                  </a:srgb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1" name="スライド番号プレースホルダー 5"/>
          <p:cNvSpPr>
            <a:spLocks noGrp="1"/>
          </p:cNvSpPr>
          <p:nvPr>
            <p:ph type="sldNum" sz="quarter" idx="52"/>
          </p:nvPr>
        </p:nvSpPr>
        <p:spPr>
          <a:xfrm>
            <a:off x="11434233" y="6288089"/>
            <a:ext cx="721784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 defTabSz="816377" eaLnBrk="1" fontAlgn="auto" hangingPunct="1">
              <a:spcBef>
                <a:spcPts val="0"/>
              </a:spcBef>
              <a:spcAft>
                <a:spcPts val="0"/>
              </a:spcAft>
              <a:defRPr kumimoji="1" sz="1400" smtClean="0">
                <a:solidFill>
                  <a:prstClr val="white"/>
                </a:solidFill>
                <a:latin typeface="Open Sans"/>
                <a:cs typeface="+mn-cs"/>
              </a:defRPr>
            </a:lvl1pPr>
          </a:lstStyle>
          <a:p>
            <a:pPr>
              <a:defRPr/>
            </a:pPr>
            <a:fld id="{BB731ABA-A07E-40A7-9B1C-ABB16127ADE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04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4" grpId="1" animBg="1"/>
      <p:bldP spid="25" grpId="0" animBg="1"/>
      <p:bldP spid="26" grpId="0" animBg="1"/>
      <p:bldP spid="27" grpId="0" animBg="1"/>
      <p:bldP spid="28" grpId="0" animBg="1"/>
      <p:bldP spid="30" grpId="0" animBg="1"/>
      <p:bldP spid="30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1397121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/>
          </p:nvPr>
        </p:nvSpPr>
        <p:spPr>
          <a:xfrm flipH="1">
            <a:off x="1072941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/>
          </p:nvPr>
        </p:nvSpPr>
        <p:spPr>
          <a:xfrm flipH="1">
            <a:off x="7985365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/>
          </p:nvPr>
        </p:nvSpPr>
        <p:spPr>
          <a:xfrm flipH="1">
            <a:off x="8643101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/>
          </p:nvPr>
        </p:nvSpPr>
        <p:spPr>
          <a:xfrm flipH="1">
            <a:off x="-6331500" y="0"/>
            <a:ext cx="3569011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/>
          </p:nvPr>
        </p:nvSpPr>
        <p:spPr>
          <a:xfrm flipH="1">
            <a:off x="-4413637" y="0"/>
            <a:ext cx="3099073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2703" y="2703891"/>
            <a:ext cx="4823863" cy="2208254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/>
          </p:nvPr>
        </p:nvSpPr>
        <p:spPr>
          <a:xfrm>
            <a:off x="378147" y="5111521"/>
            <a:ext cx="4818419" cy="1390878"/>
          </a:xfrm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/>
          </p:nvPr>
        </p:nvSpPr>
        <p:spPr>
          <a:xfrm rot="4250327">
            <a:off x="7319641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5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/>
          </p:nvPr>
        </p:nvSpPr>
        <p:spPr>
          <a:xfrm>
            <a:off x="441049" y="4990568"/>
            <a:ext cx="2160188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365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7" indent="0">
              <a:buNone/>
              <a:defRPr sz="1200"/>
            </a:lvl2pPr>
            <a:lvl3pPr marL="914134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401" indent="0">
              <a:buNone/>
              <a:defRPr sz="900"/>
            </a:lvl7pPr>
            <a:lvl8pPr marL="3199466" indent="0">
              <a:buNone/>
              <a:defRPr sz="900"/>
            </a:lvl8pPr>
            <a:lvl9pPr marL="36565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749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" y="5708954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rtlCol="0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27094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188288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rtlCol="0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/>
          </p:nvPr>
        </p:nvSpPr>
        <p:spPr>
          <a:xfrm>
            <a:off x="304298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78664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/>
          </p:nvPr>
        </p:nvSpPr>
        <p:spPr>
          <a:xfrm>
            <a:off x="304298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229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963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89271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83852" y="1886859"/>
            <a:ext cx="11218899" cy="2912533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51950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8"/>
          <p:cNvSpPr/>
          <p:nvPr userDrawn="1"/>
        </p:nvSpPr>
        <p:spPr>
          <a:xfrm>
            <a:off x="0" y="3976688"/>
            <a:ext cx="12192000" cy="288131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" name="正方形/長方形 1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" name="円/楕円 4"/>
          <p:cNvSpPr/>
          <p:nvPr userDrawn="1"/>
        </p:nvSpPr>
        <p:spPr>
          <a:xfrm>
            <a:off x="11021485" y="6100764"/>
            <a:ext cx="289983" cy="288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円/楕円 5"/>
          <p:cNvSpPr/>
          <p:nvPr userDrawn="1"/>
        </p:nvSpPr>
        <p:spPr>
          <a:xfrm>
            <a:off x="11434233" y="6110289"/>
            <a:ext cx="721784" cy="720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" name="円/楕円 19"/>
          <p:cNvSpPr/>
          <p:nvPr userDrawn="1"/>
        </p:nvSpPr>
        <p:spPr>
          <a:xfrm>
            <a:off x="10860617" y="6469064"/>
            <a:ext cx="480483" cy="388937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7006167" y="6308726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 defTabSz="816377" eaLnBrk="1" fontAlgn="auto" hangingPunct="1">
              <a:spcBef>
                <a:spcPts val="0"/>
              </a:spcBef>
              <a:spcAft>
                <a:spcPts val="0"/>
              </a:spcAft>
              <a:defRPr kumimoji="1" sz="1000" smtClean="0">
                <a:solidFill>
                  <a:srgbClr val="1C1C1C">
                    <a:tint val="75000"/>
                  </a:srgb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11"/>
          </p:nvPr>
        </p:nvSpPr>
        <p:spPr>
          <a:xfrm>
            <a:off x="11434233" y="6288089"/>
            <a:ext cx="721784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 defTabSz="816377" eaLnBrk="1" fontAlgn="auto" hangingPunct="1">
              <a:spcBef>
                <a:spcPts val="0"/>
              </a:spcBef>
              <a:spcAft>
                <a:spcPts val="0"/>
              </a:spcAft>
              <a:defRPr kumimoji="1" sz="1400" smtClean="0">
                <a:solidFill>
                  <a:prstClr val="white"/>
                </a:solidFill>
                <a:latin typeface="Open Sans"/>
                <a:cs typeface="+mn-cs"/>
              </a:defRPr>
            </a:lvl1pPr>
          </a:lstStyle>
          <a:p>
            <a:pPr>
              <a:defRPr/>
            </a:pPr>
            <a:fld id="{9A7E2EE0-B096-4A1A-A900-B5C552F1C90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64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5" grpId="0" animBg="1"/>
      <p:bldP spid="5" grpId="1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5"/>
          <p:cNvGrpSpPr>
            <a:grpSpLocks/>
          </p:cNvGrpSpPr>
          <p:nvPr userDrawn="1"/>
        </p:nvGrpSpPr>
        <p:grpSpPr bwMode="auto">
          <a:xfrm>
            <a:off x="5729817" y="5397501"/>
            <a:ext cx="726016" cy="125413"/>
            <a:chOff x="8595214" y="6592642"/>
            <a:chExt cx="1088138" cy="188527"/>
          </a:xfrm>
        </p:grpSpPr>
        <p:sp>
          <p:nvSpPr>
            <p:cNvPr id="6" name="円/楕円 23"/>
            <p:cNvSpPr/>
            <p:nvPr userDrawn="1"/>
          </p:nvSpPr>
          <p:spPr>
            <a:xfrm>
              <a:off x="9048869" y="6592642"/>
              <a:ext cx="187174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" name="円/楕円 24"/>
            <p:cNvSpPr/>
            <p:nvPr userDrawn="1"/>
          </p:nvSpPr>
          <p:spPr>
            <a:xfrm>
              <a:off x="8595214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" name="円/楕円 25"/>
            <p:cNvSpPr/>
            <p:nvPr userDrawn="1"/>
          </p:nvSpPr>
          <p:spPr>
            <a:xfrm>
              <a:off x="9496180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10" name="円/楕円 3"/>
          <p:cNvSpPr/>
          <p:nvPr userDrawn="1"/>
        </p:nvSpPr>
        <p:spPr>
          <a:xfrm>
            <a:off x="4692651" y="1662114"/>
            <a:ext cx="575733" cy="574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1"/>
          <p:cNvSpPr/>
          <p:nvPr userDrawn="1"/>
        </p:nvSpPr>
        <p:spPr>
          <a:xfrm>
            <a:off x="5435600" y="1662114"/>
            <a:ext cx="577851" cy="5746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2"/>
          <p:cNvSpPr/>
          <p:nvPr userDrawn="1"/>
        </p:nvSpPr>
        <p:spPr>
          <a:xfrm>
            <a:off x="6178552" y="1662114"/>
            <a:ext cx="577849" cy="5746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3"/>
          <p:cNvSpPr/>
          <p:nvPr userDrawn="1"/>
        </p:nvSpPr>
        <p:spPr>
          <a:xfrm>
            <a:off x="6923617" y="1662114"/>
            <a:ext cx="575733" cy="5746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Click to edit Master subtitle style</a:t>
            </a:r>
            <a:endParaRPr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80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3"/>
          <p:cNvSpPr/>
          <p:nvPr userDrawn="1"/>
        </p:nvSpPr>
        <p:spPr>
          <a:xfrm rot="21066044">
            <a:off x="-6369051" y="-3292475"/>
            <a:ext cx="2360930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" name="正方形/長方形 6"/>
          <p:cNvSpPr/>
          <p:nvPr userDrawn="1"/>
        </p:nvSpPr>
        <p:spPr>
          <a:xfrm rot="21066044">
            <a:off x="-5194300" y="3344863"/>
            <a:ext cx="236050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正方形/長方形 7"/>
          <p:cNvSpPr/>
          <p:nvPr userDrawn="1"/>
        </p:nvSpPr>
        <p:spPr>
          <a:xfrm rot="21066044">
            <a:off x="-6369051" y="-3292475"/>
            <a:ext cx="23609301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正方形/長方形 8"/>
          <p:cNvSpPr/>
          <p:nvPr userDrawn="1"/>
        </p:nvSpPr>
        <p:spPr>
          <a:xfrm rot="21066044">
            <a:off x="-5194300" y="3344863"/>
            <a:ext cx="236050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正方形/長方形 9"/>
          <p:cNvSpPr/>
          <p:nvPr userDrawn="1"/>
        </p:nvSpPr>
        <p:spPr>
          <a:xfrm rot="21066044">
            <a:off x="-6369051" y="-3292475"/>
            <a:ext cx="23609301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正方形/長方形 10"/>
          <p:cNvSpPr/>
          <p:nvPr userDrawn="1"/>
        </p:nvSpPr>
        <p:spPr>
          <a:xfrm rot="21066044">
            <a:off x="-5194300" y="3344863"/>
            <a:ext cx="236050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1"/>
          <p:cNvSpPr/>
          <p:nvPr userDrawn="1"/>
        </p:nvSpPr>
        <p:spPr>
          <a:xfrm rot="21066044">
            <a:off x="-6369051" y="-3292475"/>
            <a:ext cx="23609301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正方形/長方形 12"/>
          <p:cNvSpPr/>
          <p:nvPr userDrawn="1"/>
        </p:nvSpPr>
        <p:spPr>
          <a:xfrm rot="21066044">
            <a:off x="-5194300" y="3344863"/>
            <a:ext cx="236050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3" name="グループ化 13"/>
          <p:cNvGrpSpPr>
            <a:grpSpLocks/>
          </p:cNvGrpSpPr>
          <p:nvPr userDrawn="1"/>
        </p:nvGrpSpPr>
        <p:grpSpPr bwMode="auto">
          <a:xfrm rot="-4500000">
            <a:off x="4415631" y="1612636"/>
            <a:ext cx="3360738" cy="3361267"/>
            <a:chOff x="6682240" y="2680152"/>
            <a:chExt cx="5040000" cy="5040000"/>
          </a:xfrm>
        </p:grpSpPr>
        <p:sp>
          <p:nvSpPr>
            <p:cNvPr id="14" name="円/楕円 14"/>
            <p:cNvSpPr/>
            <p:nvPr userDrawn="1"/>
          </p:nvSpPr>
          <p:spPr>
            <a:xfrm>
              <a:off x="6681665" y="2677498"/>
              <a:ext cx="5037619" cy="50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16" name="グループ化 16"/>
          <p:cNvGrpSpPr>
            <a:grpSpLocks noChangeAspect="1"/>
          </p:cNvGrpSpPr>
          <p:nvPr userDrawn="1"/>
        </p:nvGrpSpPr>
        <p:grpSpPr bwMode="auto">
          <a:xfrm rot="-9605921">
            <a:off x="4294718" y="1493838"/>
            <a:ext cx="3600449" cy="3598862"/>
            <a:chOff x="6682240" y="2680152"/>
            <a:chExt cx="5040000" cy="5040000"/>
          </a:xfrm>
        </p:grpSpPr>
        <p:sp>
          <p:nvSpPr>
            <p:cNvPr id="17" name="円/楕円 17"/>
            <p:cNvSpPr/>
            <p:nvPr userDrawn="1"/>
          </p:nvSpPr>
          <p:spPr>
            <a:xfrm>
              <a:off x="6684521" y="2679462"/>
              <a:ext cx="5040002" cy="503777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8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19" name="グループ化 19"/>
          <p:cNvGrpSpPr>
            <a:grpSpLocks noChangeAspect="1"/>
          </p:cNvGrpSpPr>
          <p:nvPr userDrawn="1"/>
        </p:nvGrpSpPr>
        <p:grpSpPr bwMode="auto">
          <a:xfrm rot="3600000">
            <a:off x="4175920" y="1373453"/>
            <a:ext cx="3840162" cy="3839633"/>
            <a:chOff x="6682240" y="2680152"/>
            <a:chExt cx="5040000" cy="5040000"/>
          </a:xfrm>
        </p:grpSpPr>
        <p:sp>
          <p:nvSpPr>
            <p:cNvPr id="20" name="円/楕円 20"/>
            <p:cNvSpPr/>
            <p:nvPr userDrawn="1"/>
          </p:nvSpPr>
          <p:spPr>
            <a:xfrm>
              <a:off x="6681338" y="2681866"/>
              <a:ext cx="5037917" cy="50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2" name="グループ化 22"/>
          <p:cNvGrpSpPr>
            <a:grpSpLocks noChangeAspect="1"/>
          </p:cNvGrpSpPr>
          <p:nvPr userDrawn="1"/>
        </p:nvGrpSpPr>
        <p:grpSpPr bwMode="auto">
          <a:xfrm rot="-3600000">
            <a:off x="4056063" y="1253597"/>
            <a:ext cx="4079875" cy="4080933"/>
            <a:chOff x="6682240" y="2680152"/>
            <a:chExt cx="5040000" cy="5040000"/>
          </a:xfrm>
        </p:grpSpPr>
        <p:sp>
          <p:nvSpPr>
            <p:cNvPr id="23" name="円/楕円 23"/>
            <p:cNvSpPr/>
            <p:nvPr userDrawn="1"/>
          </p:nvSpPr>
          <p:spPr>
            <a:xfrm>
              <a:off x="6684070" y="2679499"/>
              <a:ext cx="5038040" cy="50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4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5" name="グループ化 25"/>
          <p:cNvGrpSpPr>
            <a:grpSpLocks noChangeAspect="1"/>
          </p:cNvGrpSpPr>
          <p:nvPr userDrawn="1"/>
        </p:nvGrpSpPr>
        <p:grpSpPr bwMode="auto">
          <a:xfrm rot="7511662">
            <a:off x="3935149" y="1133211"/>
            <a:ext cx="4319588" cy="4320116"/>
            <a:chOff x="6682240" y="2680152"/>
            <a:chExt cx="5040000" cy="5040000"/>
          </a:xfrm>
        </p:grpSpPr>
        <p:sp>
          <p:nvSpPr>
            <p:cNvPr id="26" name="円/楕円 26"/>
            <p:cNvSpPr/>
            <p:nvPr userDrawn="1"/>
          </p:nvSpPr>
          <p:spPr>
            <a:xfrm>
              <a:off x="6680809" y="2679071"/>
              <a:ext cx="5038147" cy="503753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8" name="グループ化 28"/>
          <p:cNvGrpSpPr>
            <a:grpSpLocks noChangeAspect="1"/>
          </p:cNvGrpSpPr>
          <p:nvPr userDrawn="1"/>
        </p:nvGrpSpPr>
        <p:grpSpPr bwMode="auto">
          <a:xfrm rot="-10606691">
            <a:off x="3814234" y="1012825"/>
            <a:ext cx="4561417" cy="4560888"/>
            <a:chOff x="6682240" y="2680152"/>
            <a:chExt cx="5040000" cy="5040000"/>
          </a:xfrm>
        </p:grpSpPr>
        <p:sp>
          <p:nvSpPr>
            <p:cNvPr id="29" name="円/楕円 29"/>
            <p:cNvSpPr/>
            <p:nvPr userDrawn="1"/>
          </p:nvSpPr>
          <p:spPr>
            <a:xfrm>
              <a:off x="6682045" y="2678452"/>
              <a:ext cx="5037661" cy="503824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0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31" name="グループ化 34"/>
          <p:cNvGrpSpPr>
            <a:grpSpLocks/>
          </p:cNvGrpSpPr>
          <p:nvPr userDrawn="1"/>
        </p:nvGrpSpPr>
        <p:grpSpPr bwMode="auto">
          <a:xfrm>
            <a:off x="5729817" y="5397501"/>
            <a:ext cx="726016" cy="125413"/>
            <a:chOff x="8595214" y="6592642"/>
            <a:chExt cx="1088138" cy="188527"/>
          </a:xfrm>
        </p:grpSpPr>
        <p:sp>
          <p:nvSpPr>
            <p:cNvPr id="35" name="円/楕円 35"/>
            <p:cNvSpPr/>
            <p:nvPr userDrawn="1"/>
          </p:nvSpPr>
          <p:spPr>
            <a:xfrm>
              <a:off x="9048869" y="6592642"/>
              <a:ext cx="187174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6" name="円/楕円 36"/>
            <p:cNvSpPr/>
            <p:nvPr userDrawn="1"/>
          </p:nvSpPr>
          <p:spPr>
            <a:xfrm>
              <a:off x="8595214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7" name="円/楕円 37"/>
            <p:cNvSpPr/>
            <p:nvPr userDrawn="1"/>
          </p:nvSpPr>
          <p:spPr>
            <a:xfrm>
              <a:off x="9496180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8" name="円/楕円 38"/>
          <p:cNvSpPr/>
          <p:nvPr userDrawn="1"/>
        </p:nvSpPr>
        <p:spPr>
          <a:xfrm>
            <a:off x="4692651" y="1662114"/>
            <a:ext cx="575733" cy="5746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円/楕円 39"/>
          <p:cNvSpPr/>
          <p:nvPr userDrawn="1"/>
        </p:nvSpPr>
        <p:spPr>
          <a:xfrm>
            <a:off x="5435600" y="1662114"/>
            <a:ext cx="577851" cy="5746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40"/>
          <p:cNvSpPr/>
          <p:nvPr userDrawn="1"/>
        </p:nvSpPr>
        <p:spPr>
          <a:xfrm>
            <a:off x="6178552" y="1662114"/>
            <a:ext cx="577849" cy="5746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1"/>
          <p:cNvSpPr/>
          <p:nvPr userDrawn="1"/>
        </p:nvSpPr>
        <p:spPr>
          <a:xfrm>
            <a:off x="6923617" y="1662114"/>
            <a:ext cx="575733" cy="5746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タイトル 1"/>
          <p:cNvSpPr>
            <a:spLocks noGrp="1"/>
          </p:cNvSpPr>
          <p:nvPr>
            <p:ph type="ctrTitle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Click to edit Master subtitle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82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5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7" indent="0">
              <a:buNone/>
              <a:defRPr sz="2799"/>
            </a:lvl2pPr>
            <a:lvl3pPr marL="914134" indent="0">
              <a:buNone/>
              <a:defRPr sz="2399"/>
            </a:lvl3pPr>
            <a:lvl4pPr marL="1371200" indent="0">
              <a:buNone/>
              <a:defRPr sz="2000"/>
            </a:lvl4pPr>
            <a:lvl5pPr marL="1828267" indent="0">
              <a:buNone/>
              <a:defRPr sz="2000"/>
            </a:lvl5pPr>
            <a:lvl6pPr marL="2285333" indent="0">
              <a:buNone/>
              <a:defRPr sz="2000"/>
            </a:lvl6pPr>
            <a:lvl7pPr marL="2742401" indent="0">
              <a:buNone/>
              <a:defRPr sz="2000"/>
            </a:lvl7pPr>
            <a:lvl8pPr marL="3199466" indent="0">
              <a:buNone/>
              <a:defRPr sz="2000"/>
            </a:lvl8pPr>
            <a:lvl9pPr marL="36565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7" indent="0">
              <a:buNone/>
              <a:defRPr sz="1200"/>
            </a:lvl2pPr>
            <a:lvl3pPr marL="914134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401" indent="0">
              <a:buNone/>
              <a:defRPr sz="900"/>
            </a:lvl7pPr>
            <a:lvl8pPr marL="3199466" indent="0">
              <a:buNone/>
              <a:defRPr sz="900"/>
            </a:lvl8pPr>
            <a:lvl9pPr marL="36565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95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5"/>
          <p:cNvGrpSpPr>
            <a:grpSpLocks/>
          </p:cNvGrpSpPr>
          <p:nvPr userDrawn="1"/>
        </p:nvGrpSpPr>
        <p:grpSpPr bwMode="auto">
          <a:xfrm>
            <a:off x="5729817" y="4429126"/>
            <a:ext cx="726016" cy="125413"/>
            <a:chOff x="8595214" y="6592642"/>
            <a:chExt cx="1088138" cy="188527"/>
          </a:xfrm>
        </p:grpSpPr>
        <p:sp>
          <p:nvSpPr>
            <p:cNvPr id="6" name="円/楕円 23"/>
            <p:cNvSpPr/>
            <p:nvPr userDrawn="1"/>
          </p:nvSpPr>
          <p:spPr>
            <a:xfrm>
              <a:off x="9048869" y="6592642"/>
              <a:ext cx="187174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" name="円/楕円 24"/>
            <p:cNvSpPr/>
            <p:nvPr userDrawn="1"/>
          </p:nvSpPr>
          <p:spPr>
            <a:xfrm>
              <a:off x="8595214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" name="円/楕円 25"/>
            <p:cNvSpPr/>
            <p:nvPr userDrawn="1"/>
          </p:nvSpPr>
          <p:spPr>
            <a:xfrm>
              <a:off x="9496180" y="6592642"/>
              <a:ext cx="187172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10974" y="4741335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Click to edit Master subtitle style</a:t>
            </a:r>
            <a:endParaRPr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1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433196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/>
          </p:nvPr>
        </p:nvSpPr>
        <p:spPr>
          <a:xfrm>
            <a:off x="33486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/>
          </p:nvPr>
        </p:nvSpPr>
        <p:spPr>
          <a:xfrm>
            <a:off x="5063143" y="4511095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5052121" y="5301210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/>
          </p:nvPr>
        </p:nvSpPr>
        <p:spPr>
          <a:xfrm>
            <a:off x="406876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/>
          </p:nvPr>
        </p:nvSpPr>
        <p:spPr>
          <a:xfrm>
            <a:off x="2305422" y="3429248"/>
            <a:ext cx="768309" cy="768242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/>
          </p:nvPr>
        </p:nvSpPr>
        <p:spPr>
          <a:xfrm>
            <a:off x="577158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/>
          </p:nvPr>
        </p:nvSpPr>
        <p:spPr>
          <a:xfrm>
            <a:off x="6288038" y="5532124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8932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7200218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/>
          </p:nvPr>
        </p:nvSpPr>
        <p:spPr>
          <a:xfrm>
            <a:off x="1099297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/>
          </p:nvPr>
        </p:nvSpPr>
        <p:spPr>
          <a:xfrm>
            <a:off x="4511686" y="5186021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5471878" y="5530538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/>
          </p:nvPr>
        </p:nvSpPr>
        <p:spPr>
          <a:xfrm>
            <a:off x="1106498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/>
          </p:nvPr>
        </p:nvSpPr>
        <p:spPr>
          <a:xfrm>
            <a:off x="9072444" y="3429248"/>
            <a:ext cx="768309" cy="768242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/>
          </p:nvPr>
        </p:nvSpPr>
        <p:spPr>
          <a:xfrm>
            <a:off x="7344181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/>
          </p:nvPr>
        </p:nvSpPr>
        <p:spPr>
          <a:xfrm>
            <a:off x="6407410" y="479096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3112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32"/>
          <p:cNvSpPr/>
          <p:nvPr userDrawn="1"/>
        </p:nvSpPr>
        <p:spPr>
          <a:xfrm>
            <a:off x="4066117" y="3114675"/>
            <a:ext cx="541867" cy="5413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5" name="円/楕円 5"/>
          <p:cNvSpPr/>
          <p:nvPr userDrawn="1"/>
        </p:nvSpPr>
        <p:spPr>
          <a:xfrm>
            <a:off x="1246718" y="774701"/>
            <a:ext cx="3373967" cy="33750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27"/>
          <p:cNvSpPr/>
          <p:nvPr userDrawn="1"/>
        </p:nvSpPr>
        <p:spPr>
          <a:xfrm>
            <a:off x="844551" y="1169988"/>
            <a:ext cx="912283" cy="9128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7" name="円/楕円 29"/>
          <p:cNvSpPr/>
          <p:nvPr userDrawn="1"/>
        </p:nvSpPr>
        <p:spPr>
          <a:xfrm>
            <a:off x="1138767" y="692150"/>
            <a:ext cx="3373967" cy="33734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正方形/長方形 3"/>
          <p:cNvSpPr/>
          <p:nvPr userDrawn="1"/>
        </p:nvSpPr>
        <p:spPr>
          <a:xfrm>
            <a:off x="5126567" y="1651001"/>
            <a:ext cx="2161117" cy="49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円/楕円 7"/>
          <p:cNvSpPr/>
          <p:nvPr userDrawn="1"/>
        </p:nvSpPr>
        <p:spPr>
          <a:xfrm>
            <a:off x="5403851" y="2559050"/>
            <a:ext cx="863600" cy="863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9"/>
          <p:cNvSpPr/>
          <p:nvPr userDrawn="1"/>
        </p:nvSpPr>
        <p:spPr>
          <a:xfrm>
            <a:off x="7147984" y="2559050"/>
            <a:ext cx="863600" cy="863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円/楕円 10"/>
          <p:cNvSpPr/>
          <p:nvPr userDrawn="1"/>
        </p:nvSpPr>
        <p:spPr>
          <a:xfrm>
            <a:off x="8881533" y="2559050"/>
            <a:ext cx="863600" cy="863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正方形/長方形 17"/>
          <p:cNvSpPr/>
          <p:nvPr userDrawn="1"/>
        </p:nvSpPr>
        <p:spPr>
          <a:xfrm>
            <a:off x="0" y="5684838"/>
            <a:ext cx="12192000" cy="11731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円/楕円 24"/>
          <p:cNvSpPr/>
          <p:nvPr userDrawn="1"/>
        </p:nvSpPr>
        <p:spPr>
          <a:xfrm>
            <a:off x="383118" y="679451"/>
            <a:ext cx="575733" cy="5762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25"/>
          <p:cNvSpPr/>
          <p:nvPr userDrawn="1"/>
        </p:nvSpPr>
        <p:spPr>
          <a:xfrm>
            <a:off x="1301751" y="711201"/>
            <a:ext cx="287867" cy="288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5" name="正方形/長方形 31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6" name="円/楕円 33"/>
          <p:cNvSpPr/>
          <p:nvPr userDrawn="1"/>
        </p:nvSpPr>
        <p:spPr>
          <a:xfrm>
            <a:off x="4734985" y="2859088"/>
            <a:ext cx="325967" cy="3238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5031040" y="740703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/>
          </p:nvPr>
        </p:nvSpPr>
        <p:spPr>
          <a:xfrm>
            <a:off x="5031040" y="1699902"/>
            <a:ext cx="6385264" cy="623628"/>
          </a:xfrm>
        </p:spPr>
        <p:txBody>
          <a:bodyPr>
            <a:noAutofit/>
          </a:bodyPr>
          <a:lstStyle>
            <a:lvl1pPr algn="l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/>
          </p:nvPr>
        </p:nvSpPr>
        <p:spPr>
          <a:xfrm>
            <a:off x="1247040" y="775462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 rtlCol="0">
            <a:normAutofit/>
          </a:bodyPr>
          <a:lstStyle>
            <a:lvl1pPr>
              <a:defRPr sz="9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/>
          </p:nvPr>
        </p:nvSpPr>
        <p:spPr>
          <a:xfrm>
            <a:off x="5627321" y="2782820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/>
          </p:nvPr>
        </p:nvSpPr>
        <p:spPr>
          <a:xfrm>
            <a:off x="7371263" y="2782820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/>
          </p:nvPr>
        </p:nvSpPr>
        <p:spPr>
          <a:xfrm>
            <a:off x="9104222" y="2782819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/>
          </p:nvPr>
        </p:nvSpPr>
        <p:spPr>
          <a:xfrm>
            <a:off x="5028323" y="3519717"/>
            <a:ext cx="1632323" cy="623628"/>
          </a:xfrm>
        </p:spPr>
        <p:txBody>
          <a:bodyPr>
            <a:noAutofit/>
          </a:bodyPr>
          <a:lstStyle>
            <a:lvl1pPr algn="ctr">
              <a:defRPr sz="12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/>
          </p:nvPr>
        </p:nvSpPr>
        <p:spPr>
          <a:xfrm>
            <a:off x="6768133" y="3519717"/>
            <a:ext cx="1632323" cy="623628"/>
          </a:xfrm>
        </p:spPr>
        <p:txBody>
          <a:bodyPr>
            <a:noAutofit/>
          </a:bodyPr>
          <a:lstStyle>
            <a:lvl1pPr algn="ctr">
              <a:defRPr sz="12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8496475" y="3518153"/>
            <a:ext cx="1632323" cy="623628"/>
          </a:xfrm>
        </p:spPr>
        <p:txBody>
          <a:bodyPr>
            <a:noAutofit/>
          </a:bodyPr>
          <a:lstStyle>
            <a:lvl1pPr algn="ctr">
              <a:defRPr sz="12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795327" y="4197087"/>
            <a:ext cx="10601348" cy="1344149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/>
          </p:nvPr>
        </p:nvSpPr>
        <p:spPr>
          <a:xfrm>
            <a:off x="2677571" y="5848760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/>
          </p:nvPr>
        </p:nvSpPr>
        <p:spPr>
          <a:xfrm>
            <a:off x="5885323" y="5848760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/>
          </p:nvPr>
        </p:nvSpPr>
        <p:spPr>
          <a:xfrm>
            <a:off x="9072641" y="5848759"/>
            <a:ext cx="416831" cy="416794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/>
          </p:nvPr>
        </p:nvSpPr>
        <p:spPr>
          <a:xfrm>
            <a:off x="1589731" y="6309763"/>
            <a:ext cx="2633899" cy="383601"/>
          </a:xfrm>
        </p:spPr>
        <p:txBody>
          <a:bodyPr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/>
          </p:nvPr>
        </p:nvSpPr>
        <p:spPr>
          <a:xfrm>
            <a:off x="4776788" y="6309763"/>
            <a:ext cx="2633899" cy="383601"/>
          </a:xfrm>
        </p:spPr>
        <p:txBody>
          <a:bodyPr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/>
          </p:nvPr>
        </p:nvSpPr>
        <p:spPr>
          <a:xfrm>
            <a:off x="7974993" y="6309763"/>
            <a:ext cx="2633899" cy="383601"/>
          </a:xfrm>
        </p:spPr>
        <p:txBody>
          <a:bodyPr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8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/>
          </p:nvPr>
        </p:nvSpPr>
        <p:spPr>
          <a:xfrm>
            <a:off x="1" y="3429000"/>
            <a:ext cx="3482703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/>
          </p:nvPr>
        </p:nvSpPr>
        <p:spPr>
          <a:xfrm>
            <a:off x="5222947" y="0"/>
            <a:ext cx="3482703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77" name="タイトル 1"/>
          <p:cNvSpPr>
            <a:spLocks noGrp="1"/>
          </p:cNvSpPr>
          <p:nvPr>
            <p:ph type="title"/>
          </p:nvPr>
        </p:nvSpPr>
        <p:spPr>
          <a:xfrm>
            <a:off x="5485860" y="3498417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50027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/>
          </p:nvPr>
        </p:nvSpPr>
        <p:spPr>
          <a:xfrm>
            <a:off x="0" y="342900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/>
          </p:nvPr>
        </p:nvSpPr>
        <p:spPr>
          <a:xfrm>
            <a:off x="0" y="5144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/>
          </p:nvPr>
        </p:nvSpPr>
        <p:spPr>
          <a:xfrm>
            <a:off x="1742999" y="342900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/>
          </p:nvPr>
        </p:nvSpPr>
        <p:spPr>
          <a:xfrm>
            <a:off x="1742999" y="5144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/>
          </p:nvPr>
        </p:nvSpPr>
        <p:spPr>
          <a:xfrm>
            <a:off x="5222947" y="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/>
          </p:nvPr>
        </p:nvSpPr>
        <p:spPr>
          <a:xfrm>
            <a:off x="5222947" y="1715400"/>
            <a:ext cx="1744952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/>
          </p:nvPr>
        </p:nvSpPr>
        <p:spPr>
          <a:xfrm>
            <a:off x="5222947" y="342900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/>
          </p:nvPr>
        </p:nvSpPr>
        <p:spPr>
          <a:xfrm>
            <a:off x="6962921" y="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/>
          </p:nvPr>
        </p:nvSpPr>
        <p:spPr>
          <a:xfrm>
            <a:off x="6962921" y="1715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/>
          </p:nvPr>
        </p:nvSpPr>
        <p:spPr>
          <a:xfrm>
            <a:off x="6962921" y="3429000"/>
            <a:ext cx="1744952" cy="1713600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/>
          </p:nvPr>
        </p:nvSpPr>
        <p:spPr>
          <a:xfrm>
            <a:off x="8702896" y="342900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/>
          </p:nvPr>
        </p:nvSpPr>
        <p:spPr>
          <a:xfrm>
            <a:off x="10442872" y="3429000"/>
            <a:ext cx="1744952" cy="17136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6711232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円/楕円 18"/>
          <p:cNvSpPr/>
          <p:nvPr userDrawn="1"/>
        </p:nvSpPr>
        <p:spPr>
          <a:xfrm>
            <a:off x="10202333" y="4014789"/>
            <a:ext cx="541867" cy="5413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15" name="円/楕円 19"/>
          <p:cNvSpPr/>
          <p:nvPr userDrawn="1"/>
        </p:nvSpPr>
        <p:spPr>
          <a:xfrm>
            <a:off x="1183217" y="2516188"/>
            <a:ext cx="912283" cy="9128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7" name="円/楕円 20"/>
          <p:cNvSpPr/>
          <p:nvPr userDrawn="1"/>
        </p:nvSpPr>
        <p:spPr>
          <a:xfrm>
            <a:off x="412751" y="2228851"/>
            <a:ext cx="575733" cy="5762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9" name="円/楕円 21"/>
          <p:cNvSpPr/>
          <p:nvPr userDrawn="1"/>
        </p:nvSpPr>
        <p:spPr>
          <a:xfrm>
            <a:off x="2387600" y="2690814"/>
            <a:ext cx="287867" cy="287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0" name="円/楕円 22"/>
          <p:cNvSpPr/>
          <p:nvPr userDrawn="1"/>
        </p:nvSpPr>
        <p:spPr>
          <a:xfrm>
            <a:off x="10985501" y="3879850"/>
            <a:ext cx="325967" cy="3254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1" name="正方形/長方形 16"/>
          <p:cNvSpPr/>
          <p:nvPr userDrawn="1"/>
        </p:nvSpPr>
        <p:spPr>
          <a:xfrm>
            <a:off x="5014385" y="3548064"/>
            <a:ext cx="2161116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円/楕円 23"/>
          <p:cNvSpPr/>
          <p:nvPr userDrawn="1"/>
        </p:nvSpPr>
        <p:spPr>
          <a:xfrm>
            <a:off x="11544301" y="3495676"/>
            <a:ext cx="503767" cy="5048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/>
          </p:nvPr>
        </p:nvSpPr>
        <p:spPr>
          <a:xfrm>
            <a:off x="4891973" y="29028"/>
            <a:ext cx="2400208" cy="24000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/>
          </p:nvPr>
        </p:nvSpPr>
        <p:spPr>
          <a:xfrm>
            <a:off x="7326092" y="29028"/>
            <a:ext cx="2400208" cy="24000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483852" y="2637236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483852" y="3596435"/>
            <a:ext cx="11215677" cy="623628"/>
          </a:xfrm>
        </p:spPr>
        <p:txBody>
          <a:bodyPr>
            <a:noAutofit/>
          </a:bodyPr>
          <a:lstStyle>
            <a:lvl1pPr algn="ctr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16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4"/>
          <p:cNvSpPr/>
          <p:nvPr userDrawn="1"/>
        </p:nvSpPr>
        <p:spPr>
          <a:xfrm>
            <a:off x="0" y="0"/>
            <a:ext cx="3429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5" name="正方形/長方形 9"/>
          <p:cNvSpPr/>
          <p:nvPr userDrawn="1"/>
        </p:nvSpPr>
        <p:spPr>
          <a:xfrm>
            <a:off x="6096000" y="3429000"/>
            <a:ext cx="273685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1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/>
          </p:nvPr>
        </p:nvSpPr>
        <p:spPr>
          <a:xfrm>
            <a:off x="3413728" y="0"/>
            <a:ext cx="4746681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142822" y="500676"/>
            <a:ext cx="3120617" cy="1044621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142821" y="1701717"/>
            <a:ext cx="3120619" cy="1487257"/>
          </a:xfrm>
        </p:spPr>
        <p:txBody>
          <a:bodyPr>
            <a:noAutofit/>
          </a:bodyPr>
          <a:lstStyle>
            <a:lvl1pPr algn="ctr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/>
          </p:nvPr>
        </p:nvSpPr>
        <p:spPr>
          <a:xfrm>
            <a:off x="6192019" y="3573017"/>
            <a:ext cx="2544504" cy="3120347"/>
          </a:xfrm>
        </p:spPr>
        <p:txBody>
          <a:bodyPr anchor="ctr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848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688"/>
            <a:ext cx="12192000" cy="28813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7" y="2967038"/>
            <a:ext cx="6731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34" y="2971800"/>
            <a:ext cx="65616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318" y="2773364"/>
            <a:ext cx="80433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67" y="2470150"/>
            <a:ext cx="709084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2" y="2419350"/>
            <a:ext cx="781049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2189164"/>
            <a:ext cx="781051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コネクタ 35"/>
          <p:cNvCxnSpPr>
            <a:stCxn id="29" idx="2"/>
          </p:cNvCxnSpPr>
          <p:nvPr userDrawn="1"/>
        </p:nvCxnSpPr>
        <p:spPr>
          <a:xfrm>
            <a:off x="2159000" y="2425701"/>
            <a:ext cx="0" cy="44767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39"/>
          <p:cNvCxnSpPr/>
          <p:nvPr userDrawn="1"/>
        </p:nvCxnSpPr>
        <p:spPr>
          <a:xfrm>
            <a:off x="3617384" y="1944689"/>
            <a:ext cx="0" cy="92233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41"/>
          <p:cNvCxnSpPr/>
          <p:nvPr userDrawn="1"/>
        </p:nvCxnSpPr>
        <p:spPr>
          <a:xfrm>
            <a:off x="5270500" y="1363664"/>
            <a:ext cx="0" cy="1266825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43"/>
          <p:cNvCxnSpPr/>
          <p:nvPr userDrawn="1"/>
        </p:nvCxnSpPr>
        <p:spPr>
          <a:xfrm>
            <a:off x="6714067" y="2098675"/>
            <a:ext cx="0" cy="223838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45"/>
          <p:cNvCxnSpPr/>
          <p:nvPr userDrawn="1"/>
        </p:nvCxnSpPr>
        <p:spPr>
          <a:xfrm>
            <a:off x="8322733" y="1508125"/>
            <a:ext cx="0" cy="814388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47"/>
          <p:cNvCxnSpPr/>
          <p:nvPr userDrawn="1"/>
        </p:nvCxnSpPr>
        <p:spPr>
          <a:xfrm>
            <a:off x="9939867" y="922339"/>
            <a:ext cx="0" cy="1176337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53"/>
          <p:cNvSpPr/>
          <p:nvPr userDrawn="1"/>
        </p:nvSpPr>
        <p:spPr>
          <a:xfrm>
            <a:off x="5014385" y="5124451"/>
            <a:ext cx="2161116" cy="49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1"/>
          </p:nvPr>
        </p:nvSpPr>
        <p:spPr>
          <a:xfrm>
            <a:off x="695256" y="1945552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2148888" y="137481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/>
          </p:nvPr>
        </p:nvSpPr>
        <p:spPr>
          <a:xfrm>
            <a:off x="6858679" y="1011209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/>
          </p:nvPr>
        </p:nvSpPr>
        <p:spPr>
          <a:xfrm>
            <a:off x="5256843" y="159087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/>
          </p:nvPr>
        </p:nvSpPr>
        <p:spPr>
          <a:xfrm>
            <a:off x="3817871" y="804077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/>
          </p:nvPr>
        </p:nvSpPr>
        <p:spPr>
          <a:xfrm>
            <a:off x="8465564" y="431543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3" name="タイトル 1"/>
          <p:cNvSpPr>
            <a:spLocks noGrp="1"/>
          </p:cNvSpPr>
          <p:nvPr>
            <p:ph type="title"/>
          </p:nvPr>
        </p:nvSpPr>
        <p:spPr>
          <a:xfrm>
            <a:off x="483852" y="4214455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/>
          </p:nvPr>
        </p:nvSpPr>
        <p:spPr>
          <a:xfrm>
            <a:off x="286851" y="5321905"/>
            <a:ext cx="11618299" cy="1112762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66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28"/>
          <p:cNvGrpSpPr>
            <a:grpSpLocks/>
          </p:cNvGrpSpPr>
          <p:nvPr userDrawn="1"/>
        </p:nvGrpSpPr>
        <p:grpSpPr bwMode="auto">
          <a:xfrm>
            <a:off x="5342467" y="36513"/>
            <a:ext cx="6849533" cy="4483100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613" y="110663"/>
              <a:ext cx="7426799" cy="6668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" name="直角三角形 11"/>
            <p:cNvSpPr/>
            <p:nvPr userDrawn="1"/>
          </p:nvSpPr>
          <p:spPr>
            <a:xfrm flipH="1">
              <a:off x="7426437" y="55909"/>
              <a:ext cx="3433176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17" name="正方形/長方形 1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19" name="図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6185" y="471489"/>
            <a:ext cx="1282700" cy="404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図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1367" y="1017589"/>
            <a:ext cx="1187451" cy="35020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正方形/長方形 5"/>
          <p:cNvSpPr/>
          <p:nvPr userDrawn="1"/>
        </p:nvSpPr>
        <p:spPr>
          <a:xfrm>
            <a:off x="0" y="4519614"/>
            <a:ext cx="12192000" cy="2338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正方形/長方形 7"/>
          <p:cNvSpPr/>
          <p:nvPr userDrawn="1"/>
        </p:nvSpPr>
        <p:spPr>
          <a:xfrm>
            <a:off x="5014385" y="5548314"/>
            <a:ext cx="2161116" cy="476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4" name="円/楕円 14"/>
          <p:cNvSpPr/>
          <p:nvPr userDrawn="1"/>
        </p:nvSpPr>
        <p:spPr>
          <a:xfrm>
            <a:off x="357718" y="2122488"/>
            <a:ext cx="273049" cy="2714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16"/>
          <p:cNvSpPr/>
          <p:nvPr userDrawn="1"/>
        </p:nvSpPr>
        <p:spPr>
          <a:xfrm>
            <a:off x="361952" y="2889251"/>
            <a:ext cx="273049" cy="2714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円/楕円 18"/>
          <p:cNvSpPr/>
          <p:nvPr userDrawn="1"/>
        </p:nvSpPr>
        <p:spPr>
          <a:xfrm>
            <a:off x="357718" y="3654425"/>
            <a:ext cx="273049" cy="2730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円/楕円 23"/>
          <p:cNvSpPr/>
          <p:nvPr userDrawn="1"/>
        </p:nvSpPr>
        <p:spPr>
          <a:xfrm>
            <a:off x="8003118" y="2124075"/>
            <a:ext cx="273049" cy="273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25"/>
          <p:cNvSpPr/>
          <p:nvPr userDrawn="1"/>
        </p:nvSpPr>
        <p:spPr>
          <a:xfrm>
            <a:off x="8003118" y="2890838"/>
            <a:ext cx="273049" cy="273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円/楕円 27"/>
          <p:cNvSpPr/>
          <p:nvPr userDrawn="1"/>
        </p:nvSpPr>
        <p:spPr>
          <a:xfrm>
            <a:off x="8003118" y="3657600"/>
            <a:ext cx="273049" cy="273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正方形/長方形 29"/>
          <p:cNvSpPr/>
          <p:nvPr userDrawn="1"/>
        </p:nvSpPr>
        <p:spPr>
          <a:xfrm>
            <a:off x="2133600" y="1225551"/>
            <a:ext cx="2161117" cy="47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正方形/長方形 30"/>
          <p:cNvSpPr/>
          <p:nvPr userDrawn="1"/>
        </p:nvSpPr>
        <p:spPr>
          <a:xfrm>
            <a:off x="7370234" y="1225551"/>
            <a:ext cx="2161117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83852" y="4637789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42"/>
          </p:nvPr>
        </p:nvSpPr>
        <p:spPr>
          <a:xfrm>
            <a:off x="7768457" y="397384"/>
            <a:ext cx="4036641" cy="821816"/>
          </a:xfrm>
        </p:spPr>
        <p:txBody>
          <a:bodyPr>
            <a:noAutofit/>
          </a:bodyPr>
          <a:lstStyle>
            <a:lvl1pPr algn="l">
              <a:defRPr sz="33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43"/>
          </p:nvPr>
        </p:nvSpPr>
        <p:spPr>
          <a:xfrm>
            <a:off x="305323" y="397384"/>
            <a:ext cx="3786740" cy="821816"/>
          </a:xfrm>
        </p:spPr>
        <p:txBody>
          <a:bodyPr>
            <a:noAutofit/>
          </a:bodyPr>
          <a:lstStyle>
            <a:lvl1pPr algn="r">
              <a:defRPr sz="33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4"/>
          </p:nvPr>
        </p:nvSpPr>
        <p:spPr>
          <a:xfrm>
            <a:off x="286851" y="5688607"/>
            <a:ext cx="11618299" cy="998520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45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6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7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48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49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50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351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428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13"/>
          <p:cNvSpPr/>
          <p:nvPr userDrawn="1"/>
        </p:nvSpPr>
        <p:spPr>
          <a:xfrm>
            <a:off x="0" y="1"/>
            <a:ext cx="12192000" cy="41513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07975"/>
            <a:ext cx="527473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950913"/>
            <a:ext cx="2554816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1804989"/>
            <a:ext cx="1363133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6"/>
          <p:cNvSpPr/>
          <p:nvPr userDrawn="1"/>
        </p:nvSpPr>
        <p:spPr>
          <a:xfrm>
            <a:off x="5014385" y="5424488"/>
            <a:ext cx="2161116" cy="492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2"/>
          </p:nvPr>
        </p:nvSpPr>
        <p:spPr>
          <a:xfrm>
            <a:off x="2263470" y="2157779"/>
            <a:ext cx="1139924" cy="2070100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/>
          </p:nvPr>
        </p:nvSpPr>
        <p:spPr>
          <a:xfrm>
            <a:off x="3660192" y="488673"/>
            <a:ext cx="4890968" cy="2704156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/>
          </p:nvPr>
        </p:nvSpPr>
        <p:spPr>
          <a:xfrm>
            <a:off x="8839080" y="1282700"/>
            <a:ext cx="2209992" cy="2956390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483852" y="4514411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/>
          </p:nvPr>
        </p:nvSpPr>
        <p:spPr>
          <a:xfrm>
            <a:off x="286851" y="5621863"/>
            <a:ext cx="11618299" cy="1006329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34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25"/>
          <p:cNvSpPr/>
          <p:nvPr userDrawn="1"/>
        </p:nvSpPr>
        <p:spPr>
          <a:xfrm>
            <a:off x="0" y="4233864"/>
            <a:ext cx="12192000" cy="262413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10" name="正方形/長方形 1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3"/>
          <p:cNvSpPr/>
          <p:nvPr userDrawn="1"/>
        </p:nvSpPr>
        <p:spPr>
          <a:xfrm>
            <a:off x="2159000" y="933451"/>
            <a:ext cx="2161117" cy="47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角丸四角形 7"/>
          <p:cNvSpPr/>
          <p:nvPr userDrawn="1"/>
        </p:nvSpPr>
        <p:spPr>
          <a:xfrm>
            <a:off x="535517" y="1846263"/>
            <a:ext cx="5689600" cy="32385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正方形/長方形 16"/>
          <p:cNvSpPr/>
          <p:nvPr userDrawn="1"/>
        </p:nvSpPr>
        <p:spPr>
          <a:xfrm>
            <a:off x="535517" y="2127251"/>
            <a:ext cx="5689600" cy="428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6" name="グループ化 17"/>
          <p:cNvGrpSpPr>
            <a:grpSpLocks/>
          </p:cNvGrpSpPr>
          <p:nvPr userDrawn="1"/>
        </p:nvGrpSpPr>
        <p:grpSpPr bwMode="auto">
          <a:xfrm>
            <a:off x="656167" y="1938338"/>
            <a:ext cx="361951" cy="95250"/>
            <a:chOff x="2524125" y="1614487"/>
            <a:chExt cx="542925" cy="142875"/>
          </a:xfrm>
        </p:grpSpPr>
        <p:sp>
          <p:nvSpPr>
            <p:cNvPr id="17" name="円/楕円 18"/>
            <p:cNvSpPr/>
            <p:nvPr userDrawn="1"/>
          </p:nvSpPr>
          <p:spPr>
            <a:xfrm>
              <a:off x="2524125" y="1614487"/>
              <a:ext cx="142876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8" name="円/楕円 19"/>
            <p:cNvSpPr/>
            <p:nvPr userDrawn="1"/>
          </p:nvSpPr>
          <p:spPr>
            <a:xfrm>
              <a:off x="2724151" y="1614487"/>
              <a:ext cx="142874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9" name="円/楕円 20"/>
            <p:cNvSpPr/>
            <p:nvPr userDrawn="1"/>
          </p:nvSpPr>
          <p:spPr>
            <a:xfrm>
              <a:off x="2924174" y="1614487"/>
              <a:ext cx="142876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グループ化 21"/>
          <p:cNvGrpSpPr/>
          <p:nvPr userDrawn="1"/>
        </p:nvGrpSpPr>
        <p:grpSpPr>
          <a:xfrm>
            <a:off x="5972541" y="1922238"/>
            <a:ext cx="133363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" name="正方形/長方形 22"/>
            <p:cNvSpPr/>
            <p:nvPr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2" name="正方形/長方形 23"/>
            <p:cNvSpPr/>
            <p:nvPr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3" name="正方形/長方形 24"/>
            <p:cNvSpPr/>
            <p:nvPr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16377">
                <a:defRPr/>
              </a:pPr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4" name="正方形/長方形 37"/>
          <p:cNvSpPr/>
          <p:nvPr userDrawn="1"/>
        </p:nvSpPr>
        <p:spPr>
          <a:xfrm rot="2700000">
            <a:off x="1591469" y="2906449"/>
            <a:ext cx="8520113" cy="6415616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正方形/長方形 27"/>
          <p:cNvSpPr/>
          <p:nvPr userDrawn="1"/>
        </p:nvSpPr>
        <p:spPr>
          <a:xfrm>
            <a:off x="6582834" y="4395789"/>
            <a:ext cx="2161117" cy="476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31"/>
          <p:cNvSpPr/>
          <p:nvPr userDrawn="1"/>
        </p:nvSpPr>
        <p:spPr>
          <a:xfrm>
            <a:off x="6582833" y="2049463"/>
            <a:ext cx="273051" cy="273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7" name="円/楕円 33"/>
          <p:cNvSpPr/>
          <p:nvPr userDrawn="1"/>
        </p:nvSpPr>
        <p:spPr>
          <a:xfrm>
            <a:off x="6582833" y="2816225"/>
            <a:ext cx="273051" cy="273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円/楕円 35"/>
          <p:cNvSpPr/>
          <p:nvPr userDrawn="1"/>
        </p:nvSpPr>
        <p:spPr>
          <a:xfrm>
            <a:off x="6582833" y="3582988"/>
            <a:ext cx="273051" cy="2730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36"/>
          <p:cNvSpPr/>
          <p:nvPr userDrawn="1"/>
        </p:nvSpPr>
        <p:spPr>
          <a:xfrm>
            <a:off x="1555751" y="904876"/>
            <a:ext cx="383116" cy="384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円/楕円 13"/>
          <p:cNvSpPr/>
          <p:nvPr userDrawn="1"/>
        </p:nvSpPr>
        <p:spPr>
          <a:xfrm>
            <a:off x="31751" y="0"/>
            <a:ext cx="912283" cy="681038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9"/>
          <p:cNvSpPr/>
          <p:nvPr userDrawn="1"/>
        </p:nvSpPr>
        <p:spPr>
          <a:xfrm>
            <a:off x="681567" y="681039"/>
            <a:ext cx="529167" cy="52863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6" name="円/楕円 40"/>
          <p:cNvSpPr/>
          <p:nvPr userDrawn="1"/>
        </p:nvSpPr>
        <p:spPr>
          <a:xfrm>
            <a:off x="1208617" y="149225"/>
            <a:ext cx="660400" cy="66198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7" name="円/楕円 42"/>
          <p:cNvSpPr/>
          <p:nvPr userDrawn="1"/>
        </p:nvSpPr>
        <p:spPr>
          <a:xfrm>
            <a:off x="11021485" y="6100764"/>
            <a:ext cx="289983" cy="288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8" name="円/楕円 43"/>
          <p:cNvSpPr/>
          <p:nvPr userDrawn="1"/>
        </p:nvSpPr>
        <p:spPr>
          <a:xfrm>
            <a:off x="11434233" y="6110289"/>
            <a:ext cx="721784" cy="720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円/楕円 19"/>
          <p:cNvSpPr/>
          <p:nvPr userDrawn="1"/>
        </p:nvSpPr>
        <p:spPr>
          <a:xfrm>
            <a:off x="10860617" y="6469064"/>
            <a:ext cx="480483" cy="388937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048599" y="164639"/>
            <a:ext cx="9567208" cy="8021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/>
          </p:nvPr>
        </p:nvSpPr>
        <p:spPr>
          <a:xfrm>
            <a:off x="535412" y="2170492"/>
            <a:ext cx="5690093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/>
          </p:nvPr>
        </p:nvSpPr>
        <p:spPr>
          <a:xfrm>
            <a:off x="6522321" y="4476699"/>
            <a:ext cx="5196564" cy="1500769"/>
          </a:xfrm>
        </p:spPr>
        <p:txBody>
          <a:bodyPr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/>
          </p:nvPr>
        </p:nvSpPr>
        <p:spPr>
          <a:xfrm>
            <a:off x="6953138" y="1857789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/>
          </p:nvPr>
        </p:nvSpPr>
        <p:spPr>
          <a:xfrm>
            <a:off x="6953138" y="2624408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/>
          </p:nvPr>
        </p:nvSpPr>
        <p:spPr>
          <a:xfrm>
            <a:off x="6953138" y="3391026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0" name="フッター プレースホルダー 4"/>
          <p:cNvSpPr>
            <a:spLocks noGrp="1"/>
          </p:cNvSpPr>
          <p:nvPr>
            <p:ph type="ftr" sz="quarter" idx="51"/>
          </p:nvPr>
        </p:nvSpPr>
        <p:spPr>
          <a:xfrm>
            <a:off x="7006167" y="6308726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 defTabSz="816377" eaLnBrk="1" fontAlgn="auto" hangingPunct="1">
              <a:spcBef>
                <a:spcPts val="0"/>
              </a:spcBef>
              <a:spcAft>
                <a:spcPts val="0"/>
              </a:spcAft>
              <a:defRPr kumimoji="1" sz="1000" smtClean="0">
                <a:solidFill>
                  <a:srgbClr val="1C1C1C">
                    <a:tint val="75000"/>
                  </a:srgb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1" name="スライド番号プレースホルダー 5"/>
          <p:cNvSpPr>
            <a:spLocks noGrp="1"/>
          </p:cNvSpPr>
          <p:nvPr>
            <p:ph type="sldNum" sz="quarter" idx="52"/>
          </p:nvPr>
        </p:nvSpPr>
        <p:spPr>
          <a:xfrm>
            <a:off x="11434233" y="6288089"/>
            <a:ext cx="721784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 defTabSz="816377" eaLnBrk="1" fontAlgn="auto" hangingPunct="1">
              <a:spcBef>
                <a:spcPts val="0"/>
              </a:spcBef>
              <a:spcAft>
                <a:spcPts val="0"/>
              </a:spcAft>
              <a:defRPr kumimoji="1" sz="1400" smtClean="0">
                <a:solidFill>
                  <a:prstClr val="white"/>
                </a:solidFill>
                <a:latin typeface="Open Sans"/>
                <a:cs typeface="+mn-cs"/>
              </a:defRPr>
            </a:lvl1pPr>
          </a:lstStyle>
          <a:p>
            <a:pPr>
              <a:defRPr/>
            </a:pPr>
            <a:fld id="{46291771-2251-4B8A-AE0F-D0BC4BF42A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826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4" grpId="1" animBg="1"/>
      <p:bldP spid="25" grpId="0" animBg="1"/>
      <p:bldP spid="26" grpId="0" animBg="1"/>
      <p:bldP spid="27" grpId="0" animBg="1"/>
      <p:bldP spid="28" grpId="0" animBg="1"/>
      <p:bldP spid="30" grpId="0" animBg="1"/>
      <p:bldP spid="30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1397121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/>
          </p:nvPr>
        </p:nvSpPr>
        <p:spPr>
          <a:xfrm flipH="1">
            <a:off x="1072941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/>
          </p:nvPr>
        </p:nvSpPr>
        <p:spPr>
          <a:xfrm flipH="1">
            <a:off x="7985365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/>
          </p:nvPr>
        </p:nvSpPr>
        <p:spPr>
          <a:xfrm flipH="1">
            <a:off x="8643101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/>
          </p:nvPr>
        </p:nvSpPr>
        <p:spPr>
          <a:xfrm flipH="1">
            <a:off x="-6331500" y="0"/>
            <a:ext cx="3569011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/>
          </p:nvPr>
        </p:nvSpPr>
        <p:spPr>
          <a:xfrm flipH="1">
            <a:off x="-4413637" y="0"/>
            <a:ext cx="3099073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2703" y="2703891"/>
            <a:ext cx="4823863" cy="2208254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/>
          </p:nvPr>
        </p:nvSpPr>
        <p:spPr>
          <a:xfrm>
            <a:off x="378147" y="5111521"/>
            <a:ext cx="4818419" cy="1390878"/>
          </a:xfrm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/>
          </p:nvPr>
        </p:nvSpPr>
        <p:spPr>
          <a:xfrm rot="4250327">
            <a:off x="7319641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5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/>
          </p:nvPr>
        </p:nvSpPr>
        <p:spPr>
          <a:xfrm>
            <a:off x="441049" y="4990568"/>
            <a:ext cx="2160188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2743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" y="5708954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rtlCol="0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37220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46233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rtlCol="0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/>
          </p:nvPr>
        </p:nvSpPr>
        <p:spPr>
          <a:xfrm>
            <a:off x="304298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9536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/>
          </p:nvPr>
        </p:nvSpPr>
        <p:spPr>
          <a:xfrm>
            <a:off x="304298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1420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0484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64479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83852" y="1886859"/>
            <a:ext cx="11218899" cy="2912533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0135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244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8"/>
          <p:cNvSpPr/>
          <p:nvPr userDrawn="1"/>
        </p:nvSpPr>
        <p:spPr>
          <a:xfrm>
            <a:off x="0" y="3976688"/>
            <a:ext cx="12192000" cy="288131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4" tIns="22862" rIns="45724" bIns="22862" anchor="ctr"/>
          <a:lstStyle/>
          <a:p>
            <a:pPr algn="ctr" defTabSz="816377">
              <a:defRPr/>
            </a:pPr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" name="正方形/長方形 1"/>
          <p:cNvSpPr/>
          <p:nvPr userDrawn="1"/>
        </p:nvSpPr>
        <p:spPr>
          <a:xfrm>
            <a:off x="0" y="1"/>
            <a:ext cx="12192000" cy="746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" name="円/楕円 4"/>
          <p:cNvSpPr/>
          <p:nvPr userDrawn="1"/>
        </p:nvSpPr>
        <p:spPr>
          <a:xfrm>
            <a:off x="11021485" y="6100764"/>
            <a:ext cx="289983" cy="2889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円/楕円 5"/>
          <p:cNvSpPr/>
          <p:nvPr userDrawn="1"/>
        </p:nvSpPr>
        <p:spPr>
          <a:xfrm>
            <a:off x="11434233" y="6110289"/>
            <a:ext cx="721784" cy="7207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" name="円/楕円 19"/>
          <p:cNvSpPr/>
          <p:nvPr userDrawn="1"/>
        </p:nvSpPr>
        <p:spPr>
          <a:xfrm>
            <a:off x="10860617" y="6469064"/>
            <a:ext cx="480483" cy="388937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77">
              <a:defRPr/>
            </a:pPr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7006167" y="6308726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 defTabSz="816377" eaLnBrk="1" fontAlgn="auto" hangingPunct="1">
              <a:spcBef>
                <a:spcPts val="0"/>
              </a:spcBef>
              <a:spcAft>
                <a:spcPts val="0"/>
              </a:spcAft>
              <a:defRPr kumimoji="1" sz="1000" smtClean="0">
                <a:solidFill>
                  <a:srgbClr val="1C1C1C">
                    <a:tint val="75000"/>
                  </a:srgb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11"/>
          </p:nvPr>
        </p:nvSpPr>
        <p:spPr>
          <a:xfrm>
            <a:off x="11434233" y="6288089"/>
            <a:ext cx="721784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 defTabSz="816377" eaLnBrk="1" fontAlgn="auto" hangingPunct="1">
              <a:spcBef>
                <a:spcPts val="0"/>
              </a:spcBef>
              <a:spcAft>
                <a:spcPts val="0"/>
              </a:spcAft>
              <a:defRPr kumimoji="1" sz="1400" smtClean="0">
                <a:solidFill>
                  <a:prstClr val="white"/>
                </a:solidFill>
                <a:latin typeface="Open Sans"/>
                <a:cs typeface="+mn-cs"/>
              </a:defRPr>
            </a:lvl1pPr>
          </a:lstStyle>
          <a:p>
            <a:pPr>
              <a:defRPr/>
            </a:pPr>
            <a:fld id="{25E4BC73-17B3-474F-9075-D08C7C1AA69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880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5" grpId="0" animBg="1"/>
      <p:bldP spid="5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19877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96609285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646375" y="1280161"/>
            <a:ext cx="2835378" cy="429768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2180720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62521" y="2575560"/>
            <a:ext cx="4953250" cy="378623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791515" y="2575560"/>
            <a:ext cx="4953250" cy="378623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505715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53482" y="1648668"/>
            <a:ext cx="5278225" cy="452555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697284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943841" y="1033329"/>
            <a:ext cx="2509678" cy="4453128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7157485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801069" y="1657350"/>
            <a:ext cx="3064038" cy="387803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4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52258441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36" y="2628"/>
            <a:ext cx="6096018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02279" y="3429000"/>
            <a:ext cx="6096018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00016916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36" y="2627"/>
            <a:ext cx="5943597" cy="685537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10330" y="0"/>
            <a:ext cx="5987967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2655628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5961"/>
          </a:xfrm>
        </p:spPr>
        <p:txBody>
          <a:bodyPr>
            <a:normAutofit/>
          </a:bodyPr>
          <a:lstStyle>
            <a:lvl1pPr algn="l">
              <a:defRPr sz="2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1775393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8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4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7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3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9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4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7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5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4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19" y="5301209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7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2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69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0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6" y="5530537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3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5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09" y="4790962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873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4067009" y="311508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247041" y="775461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8" name="円/楕円 27"/>
          <p:cNvSpPr/>
          <p:nvPr userDrawn="1"/>
        </p:nvSpPr>
        <p:spPr>
          <a:xfrm>
            <a:off x="845583" y="117073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1137774" y="692697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031040" y="740702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127059" y="165145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31040" y="1699902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247041" y="775461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03649" y="2559169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627320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147592" y="2559168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8880551" y="2559168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371263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104222" y="278281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832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76813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496475" y="3518153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6" y="4197086"/>
            <a:ext cx="10601349" cy="1344149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1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0" y="584875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0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4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382869" y="679450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01673" y="71132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735518" y="285898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2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2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1" y="3498416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0" y="440917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1" y="4457617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098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1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2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2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2" y="3429000"/>
            <a:ext cx="1744951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222796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6" y="2516899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413027" y="2228867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2386628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0985753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5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3547989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8" cy="623628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34292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7" y="0"/>
            <a:ext cx="474668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5"/>
            <a:ext cx="3120617" cy="1044621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2" y="1701716"/>
            <a:ext cx="3120618" cy="1487257"/>
          </a:xfrm>
        </p:spPr>
        <p:txBody>
          <a:bodyPr anchor="t">
            <a:noAutofit/>
          </a:bodyPr>
          <a:lstStyle>
            <a:lvl1pPr algn="ctr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6"/>
            <a:ext cx="2544503" cy="3120347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99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376" y="467383"/>
            <a:ext cx="11233248" cy="715581"/>
          </a:xfrm>
        </p:spPr>
        <p:txBody>
          <a:bodyPr wrap="square" anchor="b">
            <a:sp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2348880"/>
            <a:ext cx="6535593" cy="405125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07534" y="2564905"/>
            <a:ext cx="5791247" cy="2449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866" y="6216530"/>
            <a:ext cx="217036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38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4"/>
            <a:ext cx="6705600" cy="711081"/>
          </a:xfrm>
        </p:spPr>
        <p:txBody>
          <a:bodyPr>
            <a:noAutofit/>
          </a:bodyPr>
          <a:lstStyle>
            <a:lvl1pPr>
              <a:defRPr sz="26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1" y="6356356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05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 smtClean="0"/>
              <a:pPr/>
              <a:t>‹#›</a:t>
            </a:fld>
            <a:endParaRPr lang="es-UY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4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7462956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5" y="2967732"/>
            <a:ext cx="672846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9" y="2971388"/>
            <a:ext cx="654562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0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1" y="2470455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2" y="2419264"/>
            <a:ext cx="782549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1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8" y="1011208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0" y="804077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3" y="431542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4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4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3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4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1112762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45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6" y="37273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75" y="1017730"/>
            <a:ext cx="1187142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4519215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8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7" y="55485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6" y="397384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2" y="397384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0" y="5688607"/>
            <a:ext cx="11618299" cy="998520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7" y="212185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69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7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5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3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3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4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8" y="308653"/>
            <a:ext cx="5274870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0" y="950241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8" y="1804275"/>
            <a:ext cx="1363426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69" y="2157779"/>
            <a:ext cx="1139924" cy="207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0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542516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621862"/>
            <a:ext cx="11618299" cy="1006329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184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3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8" y="164638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4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2" y="1845583"/>
            <a:ext cx="5690094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2" y="2128010"/>
            <a:ext cx="5690094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2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3" y="439614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4476698"/>
            <a:ext cx="5196564" cy="1500769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4" y="2049239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4" y="2815857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4" y="3582475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7" name="円/楕円 36"/>
          <p:cNvSpPr/>
          <p:nvPr userDrawn="1"/>
        </p:nvSpPr>
        <p:spPr>
          <a:xfrm>
            <a:off x="1555534" y="905648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9" name="円/楕円 13"/>
          <p:cNvSpPr/>
          <p:nvPr userDrawn="1"/>
        </p:nvSpPr>
        <p:spPr>
          <a:xfrm>
            <a:off x="31596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681974" y="681271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207829" y="149092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1088556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5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defTabSz="1088556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1088556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9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2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0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4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0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0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8" y="0"/>
            <a:ext cx="3099074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2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8" cy="1390878"/>
          </a:xfrm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0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1334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8" y="4990568"/>
            <a:ext cx="2160187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30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0" y="5708953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4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003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917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45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545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Clipart Righ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2999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88106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07570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8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10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1088556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defTabSz="1088556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1088556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7429563" y="2663639"/>
            <a:ext cx="688391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7968370" y="3351970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4443259" y="692697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円/楕円 6"/>
          <p:cNvSpPr/>
          <p:nvPr userDrawn="1"/>
        </p:nvSpPr>
        <p:spPr>
          <a:xfrm>
            <a:off x="3723116" y="1652803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33992" y="609932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886626" y="4148637"/>
            <a:ext cx="6385263" cy="52805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015786" y="515719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903368" y="4629133"/>
            <a:ext cx="6385263" cy="384043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443259" y="692696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933364" y="5253203"/>
            <a:ext cx="8325272" cy="1056117"/>
          </a:xfrm>
        </p:spPr>
        <p:txBody>
          <a:bodyPr anchor="t">
            <a:normAutofit/>
          </a:bodyPr>
          <a:lstStyle>
            <a:lvl1pPr algn="ctr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903368" y="136477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3723116" y="1266501"/>
            <a:ext cx="288057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8877580" y="315508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defTabSz="1088556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1088556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6443807" y="1624809"/>
            <a:ext cx="1170920" cy="117081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696748" y="3947886"/>
            <a:ext cx="1170920" cy="117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6347074" y="2417828"/>
            <a:ext cx="5844927" cy="250251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3976" y="4342259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1" y="4847771"/>
            <a:ext cx="4058079" cy="1412725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099170" y="1797976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339890" y="4978398"/>
            <a:ext cx="5175776" cy="1088574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55009"/>
            <a:ext cx="5844927" cy="250251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360470" y="4782456"/>
            <a:ext cx="672555" cy="67249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7444284" y="1245020"/>
            <a:ext cx="585460" cy="5854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4257525"/>
            <a:ext cx="5844927" cy="628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6347074" y="2354618"/>
            <a:ext cx="5844927" cy="6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4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451884" y="4446244"/>
            <a:ext cx="5397865" cy="3542866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35" y="884900"/>
            <a:ext cx="3923154" cy="55775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9" y="2934136"/>
            <a:ext cx="1740860" cy="3556657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627241" y="1410336"/>
            <a:ext cx="3393082" cy="4507865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920049" y="3409648"/>
            <a:ext cx="1453023" cy="262031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2920582" y="3058410"/>
            <a:ext cx="8253541" cy="6018152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517560" y="1297577"/>
            <a:ext cx="5185191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6582653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3664893"/>
            <a:ext cx="5196564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51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4655715" y="1604797"/>
            <a:ext cx="7536285" cy="31203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936" y="5109186"/>
            <a:ext cx="10801146" cy="102036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14955" y="501317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1604797"/>
            <a:ext cx="4655715" cy="31203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18936" y="1844824"/>
            <a:ext cx="3600712" cy="2688299"/>
          </a:xfrm>
        </p:spPr>
        <p:txBody>
          <a:bodyPr anchor="b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8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1876403"/>
            <a:ext cx="6443876" cy="2208245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5748124" y="2202047"/>
            <a:ext cx="6443876" cy="2208245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56641" y="2069094"/>
            <a:ext cx="4934654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710601" y="2403572"/>
            <a:ext cx="4934654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4074294"/>
            <a:ext cx="6468055" cy="79353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5721828" y="2133277"/>
            <a:ext cx="6470171" cy="79353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3025" y="4232388"/>
            <a:ext cx="4942318" cy="126247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703501" y="4486492"/>
            <a:ext cx="4942318" cy="126247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42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1"/>
            <a:ext cx="12192000" cy="3525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28247" y="2612910"/>
            <a:ext cx="1632324" cy="163218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274593" y="2612910"/>
            <a:ext cx="1632324" cy="163218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33654" y="2612910"/>
            <a:ext cx="1632324" cy="163218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2256352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9361758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5802697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52134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01637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263855" y="4291533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06993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509661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8112399" y="4877768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468805" y="4821155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4971474" y="482115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574211" y="482115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defTabSz="1088556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1088556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3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593286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4213610" y="1652803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4424027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3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8251306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0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0" name="円/楕円 49"/>
          <p:cNvSpPr/>
          <p:nvPr userDrawn="1"/>
        </p:nvSpPr>
        <p:spPr>
          <a:xfrm>
            <a:off x="390778" y="3818632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601195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2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4431936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1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200" y="451013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60" name="円/楕円 59"/>
          <p:cNvSpPr/>
          <p:nvPr userDrawn="1"/>
        </p:nvSpPr>
        <p:spPr>
          <a:xfrm>
            <a:off x="8048798" y="3818632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8259215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0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9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39722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4693249" y="1661411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436380" y="1661411"/>
            <a:ext cx="57611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179509" y="1661411"/>
            <a:ext cx="57611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22640" y="1661411"/>
            <a:ext cx="57611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4167542" y="4019490"/>
            <a:ext cx="1113281" cy="1113185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911178" y="2464344"/>
            <a:ext cx="1113281" cy="1113185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11178" y="4019490"/>
            <a:ext cx="1113281" cy="1113185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4167542" y="2464344"/>
            <a:ext cx="1113281" cy="1113185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539360" y="4850284"/>
            <a:ext cx="1113281" cy="1113185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5539360" y="1652302"/>
            <a:ext cx="1113281" cy="1113185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4927234" y="2639371"/>
            <a:ext cx="2337532" cy="2337329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38395" y="1713494"/>
            <a:ext cx="3188562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38395" y="2217257"/>
            <a:ext cx="3202232" cy="81554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8835164" y="215231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738395" y="3230204"/>
            <a:ext cx="3188562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738395" y="3733967"/>
            <a:ext cx="3202232" cy="81554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835164" y="3669028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738395" y="4746915"/>
            <a:ext cx="3188562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738395" y="5250677"/>
            <a:ext cx="3202232" cy="81554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835164" y="5185739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91942" y="1715620"/>
            <a:ext cx="3188562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78272" y="2219382"/>
            <a:ext cx="3202232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32985" y="2154444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1942" y="3232329"/>
            <a:ext cx="3188562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78272" y="3736092"/>
            <a:ext cx="3202232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32985" y="3671154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91942" y="4749040"/>
            <a:ext cx="3188562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78272" y="5252803"/>
            <a:ext cx="3202232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432985" y="5187864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6744890" y="1726795"/>
            <a:ext cx="1888169" cy="392291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8212328" y="3365455"/>
            <a:ext cx="425666" cy="389796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3764365" y="5215467"/>
            <a:ext cx="1780574" cy="603973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3696626" y="3686629"/>
            <a:ext cx="735454" cy="290285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3720818" y="2140858"/>
            <a:ext cx="774163" cy="280609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7994375" y="5176762"/>
            <a:ext cx="638684" cy="127294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882757" y="1974349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7264766" y="2798587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7264766" y="4353732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5882757" y="5191693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4515332" y="4353732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4515332" y="2798587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5143774" y="3106058"/>
            <a:ext cx="1901104" cy="1441751"/>
          </a:xfrm>
        </p:spPr>
        <p:txBody>
          <a:bodyPr anchor="ctr">
            <a:noAutofit/>
          </a:bodyPr>
          <a:lstStyle>
            <a:lvl1pPr algn="ctr">
              <a:defRPr sz="24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53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8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4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7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3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srgbClr val="1C1C1C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7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4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5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4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19" y="5301209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7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55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69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0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6" y="5530537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3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5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09" y="4790962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37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4067009" y="311508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247041" y="775461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8" name="円/楕円 27"/>
          <p:cNvSpPr/>
          <p:nvPr userDrawn="1"/>
        </p:nvSpPr>
        <p:spPr>
          <a:xfrm>
            <a:off x="845583" y="117073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1137774" y="692697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031040" y="740702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127059" y="165145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31040" y="1699902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247041" y="775461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03649" y="2559169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627320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147592" y="2559168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8880551" y="2559168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371263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104222" y="278281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832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76813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496475" y="3518153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6" y="4197086"/>
            <a:ext cx="10601349" cy="1344149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1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0" y="584875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0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4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382869" y="679450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01673" y="71132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735518" y="285898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2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2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1" y="3498416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0" y="440917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1" y="4457617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67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1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2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2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2" y="3429000"/>
            <a:ext cx="1744951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111293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6" y="2516899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413027" y="2228867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2386628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0985753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5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3547989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8" cy="623628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9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5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8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4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20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9" y="1661411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5436380" y="1661411"/>
            <a:ext cx="57611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6179509" y="1661411"/>
            <a:ext cx="57611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6922640" y="1661411"/>
            <a:ext cx="57611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8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34292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7" y="0"/>
            <a:ext cx="474668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5"/>
            <a:ext cx="3120617" cy="1044621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2" y="1701716"/>
            <a:ext cx="3120618" cy="1487257"/>
          </a:xfrm>
        </p:spPr>
        <p:txBody>
          <a:bodyPr anchor="t">
            <a:noAutofit/>
          </a:bodyPr>
          <a:lstStyle>
            <a:lvl1pPr algn="ctr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6"/>
            <a:ext cx="2544503" cy="3120347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9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5" y="2967732"/>
            <a:ext cx="672846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9" y="2971388"/>
            <a:ext cx="654562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0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1" y="2470455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2" y="2419264"/>
            <a:ext cx="782549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1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8" y="1011208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0" y="804077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3" y="431542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4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4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3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4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1112762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10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6" y="37273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75" y="1017730"/>
            <a:ext cx="1187142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4519215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8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7" y="55485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6" y="397384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2" y="397384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0" y="5688607"/>
            <a:ext cx="11618299" cy="998520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7" y="212185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69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7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5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3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3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0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8" y="308653"/>
            <a:ext cx="5274870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0" y="950241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8" y="1804275"/>
            <a:ext cx="1363426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69" y="2157779"/>
            <a:ext cx="1139924" cy="207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0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542516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621862"/>
            <a:ext cx="11618299" cy="1006329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59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3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8" y="164638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4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2" y="1845583"/>
            <a:ext cx="5690094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2" y="2128010"/>
            <a:ext cx="5690094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2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556"/>
              <a:endParaRPr kumimoji="1" lang="ja-JP" altLang="en-US" sz="2133">
                <a:solidFill>
                  <a:prstClr val="white"/>
                </a:solidFill>
              </a:endParaRPr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3" y="439614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4476698"/>
            <a:ext cx="5196564" cy="1500769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4" y="2049239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4" y="2815857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4" y="3582475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7" name="円/楕円 36"/>
          <p:cNvSpPr/>
          <p:nvPr userDrawn="1"/>
        </p:nvSpPr>
        <p:spPr>
          <a:xfrm>
            <a:off x="1555534" y="905648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9" name="円/楕円 13"/>
          <p:cNvSpPr/>
          <p:nvPr userDrawn="1"/>
        </p:nvSpPr>
        <p:spPr>
          <a:xfrm>
            <a:off x="31596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681974" y="681271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207829" y="149092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1088556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5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defTabSz="1088556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1088556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0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2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0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4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0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0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8" y="0"/>
            <a:ext cx="3099074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2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8" cy="1390878"/>
          </a:xfrm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0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1334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8" y="4990568"/>
            <a:ext cx="2160187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612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0" y="5708953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900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966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9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26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5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1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80743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1095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8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747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1088556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defTabSz="1088556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1088556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3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7429563" y="2663639"/>
            <a:ext cx="688391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7968370" y="3351970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4443259" y="692697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7" name="円/楕円 6"/>
          <p:cNvSpPr/>
          <p:nvPr userDrawn="1"/>
        </p:nvSpPr>
        <p:spPr>
          <a:xfrm>
            <a:off x="3723116" y="1652803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33992" y="609932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886626" y="4148637"/>
            <a:ext cx="6385263" cy="52805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015786" y="515719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903368" y="4629133"/>
            <a:ext cx="6385263" cy="384043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443259" y="692696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933364" y="5253203"/>
            <a:ext cx="8325272" cy="1056117"/>
          </a:xfrm>
        </p:spPr>
        <p:txBody>
          <a:bodyPr anchor="t">
            <a:normAutofit/>
          </a:bodyPr>
          <a:lstStyle>
            <a:lvl1pPr algn="ctr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903368" y="136477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3723116" y="1266501"/>
            <a:ext cx="288057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8877580" y="315508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defTabSz="1088556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1088556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6443807" y="1624809"/>
            <a:ext cx="1170920" cy="117081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696748" y="3947886"/>
            <a:ext cx="1170920" cy="117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6347074" y="2417828"/>
            <a:ext cx="5844927" cy="250251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3976" y="4342259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1" y="4847771"/>
            <a:ext cx="4058079" cy="1412725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099170" y="1797976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339890" y="4978398"/>
            <a:ext cx="5175776" cy="1088574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55009"/>
            <a:ext cx="5844927" cy="250251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360470" y="4782456"/>
            <a:ext cx="672555" cy="67249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7444284" y="1245020"/>
            <a:ext cx="585460" cy="5854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4257525"/>
            <a:ext cx="5844927" cy="628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6347074" y="2354618"/>
            <a:ext cx="5844927" cy="6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451884" y="4446244"/>
            <a:ext cx="5397865" cy="3542866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35" y="884900"/>
            <a:ext cx="3923154" cy="55775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9" y="2934136"/>
            <a:ext cx="1740860" cy="3556657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627241" y="1410336"/>
            <a:ext cx="3393082" cy="4507865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920049" y="3409648"/>
            <a:ext cx="1453023" cy="262031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2920582" y="3058410"/>
            <a:ext cx="8253541" cy="6018152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517560" y="1297577"/>
            <a:ext cx="5185191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6582653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3664893"/>
            <a:ext cx="5196564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262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4655715" y="1604797"/>
            <a:ext cx="7536285" cy="31203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936" y="5109186"/>
            <a:ext cx="10801146" cy="102036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14955" y="501317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1604797"/>
            <a:ext cx="4655715" cy="31203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18936" y="1844824"/>
            <a:ext cx="3600712" cy="2688299"/>
          </a:xfrm>
        </p:spPr>
        <p:txBody>
          <a:bodyPr anchor="b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56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1876403"/>
            <a:ext cx="6443876" cy="2208245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5748124" y="2202047"/>
            <a:ext cx="6443876" cy="2208245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56641" y="2069094"/>
            <a:ext cx="4934654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710601" y="2403572"/>
            <a:ext cx="4934654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4074294"/>
            <a:ext cx="6468055" cy="79353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5721828" y="2133277"/>
            <a:ext cx="6470171" cy="79353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556"/>
              <a:endParaRPr kumimoji="1" lang="ja-JP" altLang="en-US" sz="2133">
                <a:solidFill>
                  <a:srgbClr val="5BB8D1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3025" y="4232388"/>
            <a:ext cx="4942318" cy="126247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703501" y="4486492"/>
            <a:ext cx="4942318" cy="126247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8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1"/>
            <a:ext cx="12192000" cy="3525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28247" y="2612910"/>
            <a:ext cx="1632324" cy="163218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274593" y="2612910"/>
            <a:ext cx="1632324" cy="163218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33654" y="2612910"/>
            <a:ext cx="1632324" cy="163218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2256352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9361758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5802697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52134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01637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263855" y="4291533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06993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509661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8112399" y="4877768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468805" y="4821155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4971474" y="482115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574211" y="482115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pPr defTabSz="1088556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1088556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4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6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5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21" y="5301210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6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8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4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99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3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593286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4213610" y="1652803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4424027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3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8251306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0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0" name="円/楕円 49"/>
          <p:cNvSpPr/>
          <p:nvPr userDrawn="1"/>
        </p:nvSpPr>
        <p:spPr>
          <a:xfrm>
            <a:off x="390778" y="3818632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601195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2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4431936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1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200" y="451013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60" name="円/楕円 59"/>
          <p:cNvSpPr/>
          <p:nvPr userDrawn="1"/>
        </p:nvSpPr>
        <p:spPr>
          <a:xfrm>
            <a:off x="8048798" y="3818632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8259215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0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2972488" y="2275085"/>
            <a:ext cx="2681623" cy="2681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630623" y="4043348"/>
            <a:ext cx="1944955" cy="19447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246536" y="1861776"/>
            <a:ext cx="2053478" cy="20532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4784115" y="4840556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049571" y="4110206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8556"/>
            <a:r>
              <a:rPr kumimoji="1" lang="en-US" altLang="ja-JP" sz="2133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2133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/>
          <a:lstStyle/>
          <a:p>
            <a:pPr defTabSz="1088556"/>
            <a:fld id="{E6459DFB-86F3-43FA-8567-2EA6E426AE90}" type="slidenum">
              <a:rPr kumimoji="1" lang="ja-JP" altLang="en-US" sz="2133" smtClean="0">
                <a:solidFill>
                  <a:srgbClr val="1C1C1C"/>
                </a:solidFill>
              </a:rPr>
              <a:pPr defTabSz="1088556"/>
              <a:t>‹#›</a:t>
            </a:fld>
            <a:endParaRPr kumimoji="1" lang="ja-JP" altLang="en-US" sz="2133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78797" y="1790262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920134" y="2218873"/>
            <a:ext cx="2651041" cy="2650811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606675" y="4012103"/>
            <a:ext cx="1895548" cy="189538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02682" y="3544278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1376435" y="377105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245655" y="523727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FD497C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6109413" y="161357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6187138" y="1691303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681005" y="1770594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138389" y="2241379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6109413" y="3890264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6187138" y="3967996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556"/>
            <a:endParaRPr kumimoji="1" lang="ja-JP" altLang="en-US" sz="2133">
              <a:solidFill>
                <a:srgbClr val="5BB8D1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681005" y="4047287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138389" y="4518071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73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mplate_Uniqu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98EFAF9-C283-4037-AED7-E1F3A269C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33206" r="1810" b="12367"/>
          <a:stretch/>
        </p:blipFill>
        <p:spPr>
          <a:xfrm>
            <a:off x="0" y="0"/>
            <a:ext cx="12192000" cy="68743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C76798-C050-4BDA-98F1-54D67E46C8DD}"/>
              </a:ext>
            </a:extLst>
          </p:cNvPr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DA4514-92EF-411F-A34B-6424ED3B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937947"/>
            <a:ext cx="5889567" cy="913142"/>
          </a:xfrm>
          <a:prstGeom prst="rect">
            <a:avLst/>
          </a:prstGeom>
          <a:noFill/>
        </p:spPr>
        <p:txBody>
          <a:bodyPr lIns="0" rIns="0" anchor="t"/>
          <a:lstStyle>
            <a:lvl1pPr algn="l">
              <a:lnSpc>
                <a:spcPts val="35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852223-4174-497E-B8C3-1D572A750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4074199"/>
            <a:ext cx="5889567" cy="523875"/>
          </a:xfrm>
          <a:prstGeom prst="rect">
            <a:avLst/>
          </a:prstGeom>
          <a:noFill/>
        </p:spPr>
        <p:txBody>
          <a:bodyPr lIns="0" anchor="ctr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endParaRPr lang="en-US" dirty="0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DDC123FF-5E1E-4D76-9866-6AEFC77F0DE3}"/>
              </a:ext>
            </a:extLst>
          </p:cNvPr>
          <p:cNvSpPr>
            <a:spLocks/>
          </p:cNvSpPr>
          <p:nvPr userDrawn="1"/>
        </p:nvSpPr>
        <p:spPr bwMode="auto">
          <a:xfrm>
            <a:off x="0" y="1007030"/>
            <a:ext cx="11506200" cy="5203270"/>
          </a:xfrm>
          <a:custGeom>
            <a:avLst/>
            <a:gdLst>
              <a:gd name="T0" fmla="*/ 2826 w 3652"/>
              <a:gd name="T1" fmla="*/ 0 h 1652"/>
              <a:gd name="T2" fmla="*/ 2111 w 3652"/>
              <a:gd name="T3" fmla="*/ 412 h 1652"/>
              <a:gd name="T4" fmla="*/ 2294 w 3652"/>
              <a:gd name="T5" fmla="*/ 412 h 1652"/>
              <a:gd name="T6" fmla="*/ 2349 w 3652"/>
              <a:gd name="T7" fmla="*/ 349 h 1652"/>
              <a:gd name="T8" fmla="*/ 2826 w 3652"/>
              <a:gd name="T9" fmla="*/ 152 h 1652"/>
              <a:gd name="T10" fmla="*/ 3303 w 3652"/>
              <a:gd name="T11" fmla="*/ 349 h 1652"/>
              <a:gd name="T12" fmla="*/ 3500 w 3652"/>
              <a:gd name="T13" fmla="*/ 826 h 1652"/>
              <a:gd name="T14" fmla="*/ 3303 w 3652"/>
              <a:gd name="T15" fmla="*/ 1303 h 1652"/>
              <a:gd name="T16" fmla="*/ 2826 w 3652"/>
              <a:gd name="T17" fmla="*/ 1500 h 1652"/>
              <a:gd name="T18" fmla="*/ 2348 w 3652"/>
              <a:gd name="T19" fmla="*/ 1500 h 1652"/>
              <a:gd name="T20" fmla="*/ 2348 w 3652"/>
              <a:gd name="T21" fmla="*/ 1500 h 1652"/>
              <a:gd name="T22" fmla="*/ 0 w 3652"/>
              <a:gd name="T23" fmla="*/ 1500 h 1652"/>
              <a:gd name="T24" fmla="*/ 0 w 3652"/>
              <a:gd name="T25" fmla="*/ 1652 h 1652"/>
              <a:gd name="T26" fmla="*/ 2826 w 3652"/>
              <a:gd name="T27" fmla="*/ 1652 h 1652"/>
              <a:gd name="T28" fmla="*/ 3652 w 3652"/>
              <a:gd name="T29" fmla="*/ 826 h 1652"/>
              <a:gd name="T30" fmla="*/ 2826 w 3652"/>
              <a:gd name="T31" fmla="*/ 0 h 1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652" h="1652">
                <a:moveTo>
                  <a:pt x="2826" y="0"/>
                </a:moveTo>
                <a:cubicBezTo>
                  <a:pt x="2521" y="0"/>
                  <a:pt x="2254" y="166"/>
                  <a:pt x="2111" y="412"/>
                </a:cubicBezTo>
                <a:cubicBezTo>
                  <a:pt x="2294" y="412"/>
                  <a:pt x="2294" y="412"/>
                  <a:pt x="2294" y="412"/>
                </a:cubicBezTo>
                <a:cubicBezTo>
                  <a:pt x="2311" y="390"/>
                  <a:pt x="2330" y="369"/>
                  <a:pt x="2349" y="349"/>
                </a:cubicBezTo>
                <a:cubicBezTo>
                  <a:pt x="2477" y="222"/>
                  <a:pt x="2646" y="152"/>
                  <a:pt x="2826" y="152"/>
                </a:cubicBezTo>
                <a:cubicBezTo>
                  <a:pt x="3006" y="152"/>
                  <a:pt x="3175" y="222"/>
                  <a:pt x="3303" y="349"/>
                </a:cubicBezTo>
                <a:cubicBezTo>
                  <a:pt x="3430" y="477"/>
                  <a:pt x="3500" y="646"/>
                  <a:pt x="3500" y="826"/>
                </a:cubicBezTo>
                <a:cubicBezTo>
                  <a:pt x="3500" y="1006"/>
                  <a:pt x="3430" y="1175"/>
                  <a:pt x="3303" y="1303"/>
                </a:cubicBezTo>
                <a:cubicBezTo>
                  <a:pt x="3175" y="1430"/>
                  <a:pt x="3006" y="1500"/>
                  <a:pt x="2826" y="1500"/>
                </a:cubicBezTo>
                <a:cubicBezTo>
                  <a:pt x="2348" y="1500"/>
                  <a:pt x="2348" y="1500"/>
                  <a:pt x="2348" y="1500"/>
                </a:cubicBezTo>
                <a:cubicBezTo>
                  <a:pt x="2348" y="1500"/>
                  <a:pt x="2348" y="1500"/>
                  <a:pt x="2348" y="1500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0" y="1652"/>
                  <a:pt x="0" y="1652"/>
                  <a:pt x="0" y="1652"/>
                </a:cubicBezTo>
                <a:cubicBezTo>
                  <a:pt x="2826" y="1652"/>
                  <a:pt x="2826" y="1652"/>
                  <a:pt x="2826" y="1652"/>
                </a:cubicBezTo>
                <a:cubicBezTo>
                  <a:pt x="3282" y="1652"/>
                  <a:pt x="3652" y="1282"/>
                  <a:pt x="3652" y="826"/>
                </a:cubicBezTo>
                <a:cubicBezTo>
                  <a:pt x="3652" y="370"/>
                  <a:pt x="3282" y="0"/>
                  <a:pt x="2826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A49C6DE7-F536-4AE5-9EA5-674F8FA4E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67847" y="1573623"/>
            <a:ext cx="4071760" cy="4070084"/>
          </a:xfrm>
          <a:custGeom>
            <a:avLst/>
            <a:gdLst>
              <a:gd name="connsiteX0" fmla="*/ 2035880 w 4071760"/>
              <a:gd name="connsiteY0" fmla="*/ 0 h 4070084"/>
              <a:gd name="connsiteX1" fmla="*/ 4071760 w 4071760"/>
              <a:gd name="connsiteY1" fmla="*/ 2035042 h 4070084"/>
              <a:gd name="connsiteX2" fmla="*/ 2035880 w 4071760"/>
              <a:gd name="connsiteY2" fmla="*/ 4070084 h 4070084"/>
              <a:gd name="connsiteX3" fmla="*/ 0 w 4071760"/>
              <a:gd name="connsiteY3" fmla="*/ 2035042 h 4070084"/>
              <a:gd name="connsiteX4" fmla="*/ 2035880 w 4071760"/>
              <a:gd name="connsiteY4" fmla="*/ 0 h 407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60" h="4070084">
                <a:moveTo>
                  <a:pt x="2035880" y="0"/>
                </a:moveTo>
                <a:cubicBezTo>
                  <a:pt x="3160265" y="0"/>
                  <a:pt x="4071760" y="911119"/>
                  <a:pt x="4071760" y="2035042"/>
                </a:cubicBezTo>
                <a:cubicBezTo>
                  <a:pt x="4071760" y="3158965"/>
                  <a:pt x="3160265" y="4070084"/>
                  <a:pt x="2035880" y="4070084"/>
                </a:cubicBezTo>
                <a:cubicBezTo>
                  <a:pt x="911495" y="4070084"/>
                  <a:pt x="0" y="3158965"/>
                  <a:pt x="0" y="2035042"/>
                </a:cubicBezTo>
                <a:cubicBezTo>
                  <a:pt x="0" y="911119"/>
                  <a:pt x="911495" y="0"/>
                  <a:pt x="2035880" y="0"/>
                </a:cubicBezTo>
                <a:close/>
              </a:path>
            </a:pathLst>
          </a:custGeom>
          <a:ln w="38100">
            <a:solidFill>
              <a:schemeClr val="accent4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9C2EF7D-D136-451A-9D09-5C847120AFA7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3988043"/>
            <a:ext cx="697523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05735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_Uniq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A85826-4BA4-4983-A83C-35892E7A32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6E669B1-6F56-486F-8413-A7B3091A4C3D}"/>
              </a:ext>
            </a:extLst>
          </p:cNvPr>
          <p:cNvSpPr/>
          <p:nvPr userDrawn="1"/>
        </p:nvSpPr>
        <p:spPr>
          <a:xfrm>
            <a:off x="0" y="1206500"/>
            <a:ext cx="12192000" cy="49149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41300" dist="38100" dir="8100000" sx="103000" sy="103000" algn="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24A6E8-73C1-4ACC-90B8-EB843A62674F}"/>
              </a:ext>
            </a:extLst>
          </p:cNvPr>
          <p:cNvSpPr/>
          <p:nvPr userDrawn="1"/>
        </p:nvSpPr>
        <p:spPr>
          <a:xfrm>
            <a:off x="0" y="-1666"/>
            <a:ext cx="3708400" cy="685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4773">
                  <a:lumMod val="50000"/>
                </a:srgbClr>
              </a:solidFill>
            </a:endParaRPr>
          </a:p>
        </p:txBody>
      </p:sp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23502C20-F905-4ABE-A70B-42ADE05C36C9}"/>
              </a:ext>
            </a:extLst>
          </p:cNvPr>
          <p:cNvSpPr txBox="1"/>
          <p:nvPr userDrawn="1"/>
        </p:nvSpPr>
        <p:spPr>
          <a:xfrm>
            <a:off x="722486" y="3341383"/>
            <a:ext cx="1747139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Kristoffer Brazil</a:t>
            </a:r>
          </a:p>
          <a:p>
            <a:pPr algn="ctr"/>
            <a:r>
              <a:rPr lang="en-US" sz="1000" dirty="0">
                <a:solidFill>
                  <a:prstClr val="white"/>
                </a:solidFill>
              </a:rPr>
              <a:t>CEO and Founder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C020F0FD-2E14-46FB-A137-943CCF0F55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2939" y="1948628"/>
            <a:ext cx="5106103" cy="408756"/>
          </a:xfrm>
          <a:prstGeom prst="rect">
            <a:avLst/>
          </a:prstGeom>
          <a:noFill/>
        </p:spPr>
        <p:txBody>
          <a:bodyPr lIns="0" rIns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868D2174-A3B1-44BB-86CC-603EA64184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4573" y="2399509"/>
            <a:ext cx="5104326" cy="327492"/>
          </a:xfrm>
          <a:prstGeom prst="rect">
            <a:avLst/>
          </a:prstGeom>
          <a:noFill/>
        </p:spPr>
        <p:txBody>
          <a:bodyPr lIns="0" rIns="0"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61B17EC7-5A6B-4C4C-AB5B-EF5FEFB9CF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6768" y="3381442"/>
            <a:ext cx="4644924" cy="327492"/>
          </a:xfrm>
          <a:prstGeom prst="rect">
            <a:avLst/>
          </a:prstGeom>
          <a:noFill/>
        </p:spPr>
        <p:txBody>
          <a:bodyPr lIns="0" rIns="0"/>
          <a:lstStyle>
            <a:lvl1pPr marL="0" indent="0" algn="l">
              <a:buNone/>
              <a:defRPr sz="1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D50E227C-C487-42C3-B0B3-87F114E3B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16768" y="3930694"/>
            <a:ext cx="4644924" cy="327492"/>
          </a:xfrm>
          <a:prstGeom prst="rect">
            <a:avLst/>
          </a:prstGeom>
          <a:noFill/>
        </p:spPr>
        <p:txBody>
          <a:bodyPr lIns="0" rIns="0"/>
          <a:lstStyle>
            <a:lvl1pPr marL="0" indent="0" algn="l">
              <a:buNone/>
              <a:defRPr sz="1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A80A81E-79EB-4252-BBB0-AF424A104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6768" y="4478971"/>
            <a:ext cx="4644924" cy="327492"/>
          </a:xfrm>
          <a:prstGeom prst="rect">
            <a:avLst/>
          </a:prstGeom>
          <a:noFill/>
        </p:spPr>
        <p:txBody>
          <a:bodyPr lIns="0" rIns="0"/>
          <a:lstStyle>
            <a:lvl1pPr marL="0" indent="0" algn="l">
              <a:buNone/>
              <a:defRPr sz="1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28CEAAFF-6D22-4AD0-92C7-38864F317E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08876" y="5041083"/>
            <a:ext cx="4644924" cy="734079"/>
          </a:xfrm>
          <a:prstGeom prst="rect">
            <a:avLst/>
          </a:prstGeom>
          <a:noFill/>
        </p:spPr>
        <p:txBody>
          <a:bodyPr lIns="0" rIns="0"/>
          <a:lstStyle>
            <a:lvl1pPr marL="0" indent="0" algn="l">
              <a:buNone/>
              <a:defRPr sz="1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FBBF994-0B8E-4B51-AC81-47D382A00B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38300" y="0"/>
            <a:ext cx="3874638" cy="6858000"/>
          </a:xfrm>
          <a:prstGeom prst="rect">
            <a:avLst/>
          </a:prstGeom>
          <a:effectLst>
            <a:outerShdw blurRad="508000" dist="38100" dir="8100000" sx="99000" sy="99000" algn="tr" rotWithShape="0">
              <a:prstClr val="black">
                <a:alpha val="51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54D05E4-A903-47E5-9722-7355010F7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938" y="407799"/>
            <a:ext cx="5060861" cy="609052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3200"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515936-7022-4DBA-8D1F-AE68EFB80898}"/>
              </a:ext>
            </a:extLst>
          </p:cNvPr>
          <p:cNvSpPr/>
          <p:nvPr userDrawn="1"/>
        </p:nvSpPr>
        <p:spPr>
          <a:xfrm>
            <a:off x="1203830" y="1282085"/>
            <a:ext cx="4409570" cy="4787900"/>
          </a:xfrm>
          <a:prstGeom prst="rect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75910E-B904-47C1-80D5-1B4F75CE418B}"/>
              </a:ext>
            </a:extLst>
          </p:cNvPr>
          <p:cNvSpPr/>
          <p:nvPr userDrawn="1"/>
        </p:nvSpPr>
        <p:spPr>
          <a:xfrm>
            <a:off x="-711200" y="-304800"/>
            <a:ext cx="711200" cy="78867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440482-1FFC-46F1-8A1B-7D3A4D86B400}"/>
              </a:ext>
            </a:extLst>
          </p:cNvPr>
          <p:cNvSpPr/>
          <p:nvPr userDrawn="1"/>
        </p:nvSpPr>
        <p:spPr>
          <a:xfrm rot="5400000">
            <a:off x="6321683" y="3541130"/>
            <a:ext cx="98167" cy="981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2D9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95F2C8-CF37-4A8D-A2F8-39D4B1077B2D}"/>
              </a:ext>
            </a:extLst>
          </p:cNvPr>
          <p:cNvSpPr/>
          <p:nvPr userDrawn="1"/>
        </p:nvSpPr>
        <p:spPr>
          <a:xfrm rot="5400000">
            <a:off x="6321683" y="4068808"/>
            <a:ext cx="98167" cy="981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978B98-6951-48B9-9C07-78AEAB4789A2}"/>
              </a:ext>
            </a:extLst>
          </p:cNvPr>
          <p:cNvSpPr/>
          <p:nvPr userDrawn="1"/>
        </p:nvSpPr>
        <p:spPr>
          <a:xfrm rot="5400000">
            <a:off x="6321683" y="4596486"/>
            <a:ext cx="98167" cy="981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EDFB54-217E-4FE7-8BDF-10EFE5F8D38B}"/>
              </a:ext>
            </a:extLst>
          </p:cNvPr>
          <p:cNvSpPr/>
          <p:nvPr userDrawn="1"/>
        </p:nvSpPr>
        <p:spPr>
          <a:xfrm rot="5400000">
            <a:off x="6321683" y="5124164"/>
            <a:ext cx="98167" cy="981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3B9289-4849-4E91-9104-0325BA26C120}"/>
              </a:ext>
            </a:extLst>
          </p:cNvPr>
          <p:cNvCxnSpPr>
            <a:cxnSpLocks/>
          </p:cNvCxnSpPr>
          <p:nvPr userDrawn="1"/>
        </p:nvCxnSpPr>
        <p:spPr>
          <a:xfrm>
            <a:off x="5476875" y="1282085"/>
            <a:ext cx="6715125" cy="0"/>
          </a:xfrm>
          <a:prstGeom prst="lin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EC9376-D81F-44EF-BA83-BE1856B57E60}"/>
              </a:ext>
            </a:extLst>
          </p:cNvPr>
          <p:cNvCxnSpPr>
            <a:cxnSpLocks/>
          </p:cNvCxnSpPr>
          <p:nvPr userDrawn="1"/>
        </p:nvCxnSpPr>
        <p:spPr>
          <a:xfrm>
            <a:off x="-6249" y="6072712"/>
            <a:ext cx="1353786" cy="0"/>
          </a:xfrm>
          <a:prstGeom prst="lin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633B39-2D95-4B34-9D98-BF8FF5A49C0D}"/>
              </a:ext>
            </a:extLst>
          </p:cNvPr>
          <p:cNvCxnSpPr>
            <a:cxnSpLocks/>
          </p:cNvCxnSpPr>
          <p:nvPr userDrawn="1"/>
        </p:nvCxnSpPr>
        <p:spPr>
          <a:xfrm>
            <a:off x="5613400" y="5658066"/>
            <a:ext cx="0" cy="1199934"/>
          </a:xfrm>
          <a:prstGeom prst="lin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408FC4-F080-48DE-9E60-D40E0ED00A16}"/>
              </a:ext>
            </a:extLst>
          </p:cNvPr>
          <p:cNvCxnSpPr>
            <a:cxnSpLocks/>
          </p:cNvCxnSpPr>
          <p:nvPr userDrawn="1"/>
        </p:nvCxnSpPr>
        <p:spPr>
          <a:xfrm>
            <a:off x="1203830" y="-1666"/>
            <a:ext cx="0" cy="1373266"/>
          </a:xfrm>
          <a:prstGeom prst="lin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3274175-09BC-43D1-9B5F-766442042A50}"/>
              </a:ext>
            </a:extLst>
          </p:cNvPr>
          <p:cNvCxnSpPr>
            <a:cxnSpLocks/>
          </p:cNvCxnSpPr>
          <p:nvPr userDrawn="1"/>
        </p:nvCxnSpPr>
        <p:spPr>
          <a:xfrm>
            <a:off x="6292938" y="3022600"/>
            <a:ext cx="52132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6248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Me_Uniq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23502C20-F905-4ABE-A70B-42ADE05C36C9}"/>
              </a:ext>
            </a:extLst>
          </p:cNvPr>
          <p:cNvSpPr txBox="1"/>
          <p:nvPr userDrawn="1"/>
        </p:nvSpPr>
        <p:spPr>
          <a:xfrm>
            <a:off x="722486" y="3341383"/>
            <a:ext cx="1747139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Kristoffer Brazil</a:t>
            </a:r>
          </a:p>
          <a:p>
            <a:pPr algn="ctr"/>
            <a:r>
              <a:rPr lang="en-US" sz="1000" dirty="0">
                <a:solidFill>
                  <a:prstClr val="white"/>
                </a:solidFill>
              </a:rPr>
              <a:t>CEO and Founder</a:t>
            </a:r>
          </a:p>
        </p:txBody>
      </p:sp>
    </p:spTree>
    <p:extLst>
      <p:ext uri="{BB962C8B-B14F-4D97-AF65-F5344CB8AC3E}">
        <p14:creationId xmlns:p14="http://schemas.microsoft.com/office/powerpoint/2010/main" val="126723421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Page_Uniq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4D0595-7435-4A05-8A67-41795BF37919}"/>
              </a:ext>
            </a:extLst>
          </p:cNvPr>
          <p:cNvSpPr/>
          <p:nvPr userDrawn="1"/>
        </p:nvSpPr>
        <p:spPr>
          <a:xfrm>
            <a:off x="4102100" y="0"/>
            <a:ext cx="3987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7EA39E-37A0-4843-AB75-6AEEB0DE86B0}"/>
              </a:ext>
            </a:extLst>
          </p:cNvPr>
          <p:cNvSpPr/>
          <p:nvPr userDrawn="1"/>
        </p:nvSpPr>
        <p:spPr>
          <a:xfrm>
            <a:off x="4102100" y="1243997"/>
            <a:ext cx="3987800" cy="17018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7E1061-E951-42D6-AC1B-0C66CFCC3649}"/>
              </a:ext>
            </a:extLst>
          </p:cNvPr>
          <p:cNvSpPr/>
          <p:nvPr userDrawn="1"/>
        </p:nvSpPr>
        <p:spPr>
          <a:xfrm>
            <a:off x="4102100" y="4047278"/>
            <a:ext cx="3987800" cy="17018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1C078A-55AC-4A31-A0C8-C11AB5E7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100" y="215901"/>
            <a:ext cx="3987800" cy="812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9964BA7-0225-4B33-9090-2BDC1ED654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02100" cy="685800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70EC1AAD-1BC0-401A-880D-027290EDD6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9900" y="0"/>
            <a:ext cx="4102100" cy="685800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05FDBAE-425C-4A98-869D-749B3C8CFB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5444" y="1500326"/>
            <a:ext cx="3251200" cy="814006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AC298C3-1D85-4C01-83D2-5E3BAE7F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5444" y="2345670"/>
            <a:ext cx="3251200" cy="324262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sz="1200" b="1">
                <a:solidFill>
                  <a:schemeClr val="bg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45579AE1-0A1B-426D-B21B-54E835BBBE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67200" y="4328827"/>
            <a:ext cx="3251200" cy="832453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1200">
                <a:solidFill>
                  <a:schemeClr val="bg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0B1A3A0-8DF5-4B05-9EC5-207075D86C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5161280"/>
            <a:ext cx="3251200" cy="324262"/>
          </a:xfrm>
          <a:prstGeom prst="rect">
            <a:avLst/>
          </a:prstGeom>
        </p:spPr>
        <p:txBody>
          <a:bodyPr lIns="0" rIns="0" anchor="t"/>
          <a:lstStyle>
            <a:lvl1pPr marL="0" indent="0" algn="r">
              <a:buNone/>
              <a:defRPr sz="1200" b="1">
                <a:solidFill>
                  <a:schemeClr val="bg2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6033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cal Market Data_Uniq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1B64BB1-E9C6-44A6-9E87-606C82CA99B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4C522-5CF8-413D-8321-4B5F4D073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489" r="199" b="45740"/>
          <a:stretch/>
        </p:blipFill>
        <p:spPr>
          <a:xfrm>
            <a:off x="0" y="1"/>
            <a:ext cx="12192000" cy="9586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B34492-1431-41B5-8518-E3E7E6431D3D}"/>
              </a:ext>
            </a:extLst>
          </p:cNvPr>
          <p:cNvSpPr/>
          <p:nvPr userDrawn="1"/>
        </p:nvSpPr>
        <p:spPr>
          <a:xfrm>
            <a:off x="0" y="0"/>
            <a:ext cx="12192000" cy="1025893"/>
          </a:xfrm>
          <a:prstGeom prst="rect">
            <a:avLst/>
          </a:prstGeom>
          <a:solidFill>
            <a:schemeClr val="bg2">
              <a:lumMod val="1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C590EC-588D-46D5-9BE9-7A6012D2B8FE}"/>
              </a:ext>
            </a:extLst>
          </p:cNvPr>
          <p:cNvSpPr/>
          <p:nvPr userDrawn="1"/>
        </p:nvSpPr>
        <p:spPr>
          <a:xfrm>
            <a:off x="685801" y="1028699"/>
            <a:ext cx="5244400" cy="559117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CDF290-4E19-4113-9DBB-92A66D9DC6CB}"/>
              </a:ext>
            </a:extLst>
          </p:cNvPr>
          <p:cNvSpPr/>
          <p:nvPr userDrawn="1"/>
        </p:nvSpPr>
        <p:spPr>
          <a:xfrm>
            <a:off x="6261799" y="1028699"/>
            <a:ext cx="5244402" cy="5591175"/>
          </a:xfrm>
          <a:prstGeom prst="rect">
            <a:avLst/>
          </a:prstGeom>
          <a:solidFill>
            <a:schemeClr val="accent5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5E798-3DF1-4B7C-B6D0-CB726FF9A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2658"/>
            <a:ext cx="12191999" cy="57150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31B287F-6AC8-407C-85E9-18191CEA0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8151" y="1309298"/>
            <a:ext cx="4699699" cy="32286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56E8A9DB-5DD0-42C1-93CA-CC9FFED0161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58151" y="4829175"/>
            <a:ext cx="4699701" cy="14994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7" name="Chart Placeholder 6">
            <a:extLst>
              <a:ext uri="{FF2B5EF4-FFF2-40B4-BE49-F238E27FC236}">
                <a16:creationId xmlns:a16="http://schemas.microsoft.com/office/drawing/2014/main" id="{F354C52C-BC71-410D-B2A0-CFCE90750FA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34149" y="1309298"/>
            <a:ext cx="4699701" cy="21343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Chart Placeholder 6">
            <a:extLst>
              <a:ext uri="{FF2B5EF4-FFF2-40B4-BE49-F238E27FC236}">
                <a16:creationId xmlns:a16="http://schemas.microsoft.com/office/drawing/2014/main" id="{8D59FC03-B22D-4D5D-9D26-62C0F9F14B3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534149" y="3794271"/>
            <a:ext cx="4699701" cy="254219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8087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me Gallery Page_Uniq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8D01B2-33B6-42FC-BF7C-A20EE35FCA16}"/>
              </a:ext>
            </a:extLst>
          </p:cNvPr>
          <p:cNvSpPr/>
          <p:nvPr userDrawn="1"/>
        </p:nvSpPr>
        <p:spPr>
          <a:xfrm>
            <a:off x="9981294" y="0"/>
            <a:ext cx="1561419" cy="55166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E52394-FB0D-4B37-847E-30A30733B53F}"/>
              </a:ext>
            </a:extLst>
          </p:cNvPr>
          <p:cNvSpPr/>
          <p:nvPr userDrawn="1"/>
        </p:nvSpPr>
        <p:spPr>
          <a:xfrm>
            <a:off x="9456057" y="0"/>
            <a:ext cx="1561419" cy="6886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ECFE8E43-D2B4-4D7B-AD3B-5CA86A429063}"/>
              </a:ext>
            </a:extLst>
          </p:cNvPr>
          <p:cNvSpPr/>
          <p:nvPr userDrawn="1"/>
        </p:nvSpPr>
        <p:spPr>
          <a:xfrm>
            <a:off x="0" y="3217440"/>
            <a:ext cx="12192000" cy="82116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23502C20-F905-4ABE-A70B-42ADE05C36C9}"/>
              </a:ext>
            </a:extLst>
          </p:cNvPr>
          <p:cNvSpPr txBox="1"/>
          <p:nvPr userDrawn="1"/>
        </p:nvSpPr>
        <p:spPr>
          <a:xfrm>
            <a:off x="722486" y="3341383"/>
            <a:ext cx="1747139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Kristoffer Brazil</a:t>
            </a:r>
          </a:p>
          <a:p>
            <a:pPr algn="ctr"/>
            <a:r>
              <a:rPr lang="en-US" sz="1000" dirty="0">
                <a:solidFill>
                  <a:prstClr val="white"/>
                </a:solidFill>
              </a:rPr>
              <a:t>CEO and Founder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8A0D722D-99BA-40B8-B2CF-90DC4687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49"/>
            <a:ext cx="3492500" cy="1509291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F8BE749D-A583-44B5-9704-CFBF118802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1" y="3255541"/>
            <a:ext cx="3789133" cy="1008303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90BE4DEB-4FA2-4FA1-BF74-655058293BC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38200" y="4263844"/>
            <a:ext cx="3492500" cy="633828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2DD2C-9A8D-4C70-96E5-6605187B3614}"/>
              </a:ext>
            </a:extLst>
          </p:cNvPr>
          <p:cNvSpPr/>
          <p:nvPr userDrawn="1"/>
        </p:nvSpPr>
        <p:spPr>
          <a:xfrm>
            <a:off x="5480732" y="435428"/>
            <a:ext cx="1561419" cy="6241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435172-0650-48AA-A3B3-1B02FDD2088C}"/>
              </a:ext>
            </a:extLst>
          </p:cNvPr>
          <p:cNvSpPr/>
          <p:nvPr userDrawn="1"/>
        </p:nvSpPr>
        <p:spPr>
          <a:xfrm>
            <a:off x="7723189" y="841828"/>
            <a:ext cx="1561419" cy="60442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8A2DB4-7777-4190-903B-9434788AEB90}"/>
              </a:ext>
            </a:extLst>
          </p:cNvPr>
          <p:cNvSpPr/>
          <p:nvPr userDrawn="1"/>
        </p:nvSpPr>
        <p:spPr>
          <a:xfrm>
            <a:off x="7197952" y="0"/>
            <a:ext cx="1561419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E1BD8D-9B9B-42BA-A75C-9B81B180BA95}"/>
              </a:ext>
            </a:extLst>
          </p:cNvPr>
          <p:cNvSpPr/>
          <p:nvPr userDrawn="1"/>
        </p:nvSpPr>
        <p:spPr>
          <a:xfrm>
            <a:off x="4955495" y="0"/>
            <a:ext cx="156141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8607BC-10FF-4BF6-A1D3-76BE234CADE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955496" y="3479799"/>
            <a:ext cx="2086656" cy="2036834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C89613E-25C9-464A-97C7-429F6CCEB79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96858" y="3479799"/>
            <a:ext cx="2086656" cy="2036834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E3DC503C-54F2-4849-B054-29F98AD42A1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196632" y="1300999"/>
            <a:ext cx="2086656" cy="2036834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4A6D1307-8E4F-4368-B707-283E11C6934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456057" y="1300999"/>
            <a:ext cx="2086656" cy="2036834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>
            <a:lvl1pPr>
              <a:defRPr lang="en-US" sz="20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8151AC-2188-4A17-97A1-D98B1FA0F192}"/>
              </a:ext>
            </a:extLst>
          </p:cNvPr>
          <p:cNvSpPr/>
          <p:nvPr userDrawn="1"/>
        </p:nvSpPr>
        <p:spPr>
          <a:xfrm>
            <a:off x="4794249" y="3337833"/>
            <a:ext cx="4546601" cy="13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EC31EF-BEED-4686-A057-6D243929660B}"/>
              </a:ext>
            </a:extLst>
          </p:cNvPr>
          <p:cNvSpPr/>
          <p:nvPr userDrawn="1"/>
        </p:nvSpPr>
        <p:spPr>
          <a:xfrm>
            <a:off x="7084219" y="5521644"/>
            <a:ext cx="2311400" cy="136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CAE3B5-C36E-4695-860D-5854A9557D22}"/>
              </a:ext>
            </a:extLst>
          </p:cNvPr>
          <p:cNvSpPr/>
          <p:nvPr userDrawn="1"/>
        </p:nvSpPr>
        <p:spPr>
          <a:xfrm>
            <a:off x="9456738" y="1165544"/>
            <a:ext cx="2311400" cy="136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5525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use Listing Page _Uniq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3AF7D9-B3C4-42AC-8E54-D0F39406E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"/>
            <a:ext cx="12191999" cy="6858012"/>
          </a:xfrm>
          <a:prstGeom prst="rect">
            <a:avLst/>
          </a:prstGeom>
        </p:spPr>
      </p:pic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DFF01C3D-F8F6-4FEA-8B6B-C77331CBEA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 hidden="1">
            <a:extLst>
              <a:ext uri="{FF2B5EF4-FFF2-40B4-BE49-F238E27FC236}">
                <a16:creationId xmlns:a16="http://schemas.microsoft.com/office/drawing/2014/main" id="{484CD437-050C-48D9-996F-EB52A28C6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0EEBFF-16A0-45E2-B5A6-97BFA7BDED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1B4CEDC-36AC-4EED-BD99-345A2A0B556C}"/>
              </a:ext>
            </a:extLst>
          </p:cNvPr>
          <p:cNvSpPr/>
          <p:nvPr userDrawn="1"/>
        </p:nvSpPr>
        <p:spPr>
          <a:xfrm>
            <a:off x="0" y="0"/>
            <a:ext cx="12192000" cy="1238250"/>
          </a:xfrm>
          <a:prstGeom prst="rect">
            <a:avLst/>
          </a:prstGeom>
          <a:solidFill>
            <a:schemeClr val="bg2">
              <a:lumMod val="1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135AB-652C-4D3E-BB14-40740578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57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4" name="Text Placeholder 13">
            <a:extLst>
              <a:ext uri="{FF2B5EF4-FFF2-40B4-BE49-F238E27FC236}">
                <a16:creationId xmlns:a16="http://schemas.microsoft.com/office/drawing/2014/main" id="{38D9FD59-9A54-46CB-A7F8-A56674DAE3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8314" y="2458583"/>
            <a:ext cx="10797886" cy="381534"/>
          </a:xfrm>
          <a:prstGeom prst="rect">
            <a:avLst/>
          </a:prstGeom>
        </p:spPr>
        <p:txBody>
          <a:bodyPr lIns="0" rIns="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9" name="Text Placeholder 13">
            <a:extLst>
              <a:ext uri="{FF2B5EF4-FFF2-40B4-BE49-F238E27FC236}">
                <a16:creationId xmlns:a16="http://schemas.microsoft.com/office/drawing/2014/main" id="{51D4B261-ACA4-4332-84A5-7E6CF8B9BA7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673767" y="5834929"/>
            <a:ext cx="5207574" cy="3687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53964660-4CC1-4EEC-A668-DB08AE062417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6333172" y="5829027"/>
            <a:ext cx="5173027" cy="3687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4" name="Text Placeholder 13">
            <a:extLst>
              <a:ext uri="{FF2B5EF4-FFF2-40B4-BE49-F238E27FC236}">
                <a16:creationId xmlns:a16="http://schemas.microsoft.com/office/drawing/2014/main" id="{3FADE406-2090-40A9-BA18-4DAE5704BFD6}"/>
              </a:ext>
            </a:extLst>
          </p:cNvPr>
          <p:cNvSpPr>
            <a:spLocks noGrp="1"/>
          </p:cNvSpPr>
          <p:nvPr userDrawn="1">
            <p:ph type="body" sz="quarter" idx="30"/>
          </p:nvPr>
        </p:nvSpPr>
        <p:spPr>
          <a:xfrm>
            <a:off x="1" y="1376285"/>
            <a:ext cx="12191998" cy="8589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200" b="1" i="1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0BD4DCD-0D91-45EF-8044-B828C577B4DD}"/>
              </a:ext>
            </a:extLst>
          </p:cNvPr>
          <p:cNvSpPr>
            <a:spLocks noGrp="1"/>
          </p:cNvSpPr>
          <p:nvPr userDrawn="1">
            <p:ph type="pic" sz="quarter" idx="31"/>
          </p:nvPr>
        </p:nvSpPr>
        <p:spPr>
          <a:xfrm>
            <a:off x="708313" y="3065028"/>
            <a:ext cx="2486934" cy="248693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5" name="Picture Placeholder 14">
            <a:extLst>
              <a:ext uri="{FF2B5EF4-FFF2-40B4-BE49-F238E27FC236}">
                <a16:creationId xmlns:a16="http://schemas.microsoft.com/office/drawing/2014/main" id="{317FA603-F85D-4A5E-BB4C-6F5CB782D879}"/>
              </a:ext>
            </a:extLst>
          </p:cNvPr>
          <p:cNvSpPr>
            <a:spLocks noGrp="1"/>
          </p:cNvSpPr>
          <p:nvPr userDrawn="1">
            <p:ph type="pic" sz="quarter" idx="32"/>
          </p:nvPr>
        </p:nvSpPr>
        <p:spPr>
          <a:xfrm>
            <a:off x="3394407" y="3065028"/>
            <a:ext cx="2486934" cy="2486934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6" name="Picture Placeholder 14">
            <a:extLst>
              <a:ext uri="{FF2B5EF4-FFF2-40B4-BE49-F238E27FC236}">
                <a16:creationId xmlns:a16="http://schemas.microsoft.com/office/drawing/2014/main" id="{557BA3CB-8BAA-4EB2-89EA-8CDFA80AF7DD}"/>
              </a:ext>
            </a:extLst>
          </p:cNvPr>
          <p:cNvSpPr>
            <a:spLocks noGrp="1"/>
          </p:cNvSpPr>
          <p:nvPr userDrawn="1">
            <p:ph type="pic" sz="quarter" idx="33"/>
          </p:nvPr>
        </p:nvSpPr>
        <p:spPr>
          <a:xfrm>
            <a:off x="6333173" y="3065028"/>
            <a:ext cx="2486934" cy="2486934"/>
          </a:xfrm>
          <a:prstGeom prst="rect">
            <a:avLst/>
          </a:prstGeom>
          <a:ln w="254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7" name="Picture Placeholder 14">
            <a:extLst>
              <a:ext uri="{FF2B5EF4-FFF2-40B4-BE49-F238E27FC236}">
                <a16:creationId xmlns:a16="http://schemas.microsoft.com/office/drawing/2014/main" id="{DF7C0B90-FD00-49F9-AEB2-5BC7DA70566F}"/>
              </a:ext>
            </a:extLst>
          </p:cNvPr>
          <p:cNvSpPr>
            <a:spLocks noGrp="1"/>
          </p:cNvSpPr>
          <p:nvPr userDrawn="1">
            <p:ph type="pic" sz="quarter" idx="34"/>
          </p:nvPr>
        </p:nvSpPr>
        <p:spPr>
          <a:xfrm>
            <a:off x="9019266" y="3065028"/>
            <a:ext cx="2486934" cy="2486934"/>
          </a:xfrm>
          <a:prstGeom prst="rect">
            <a:avLst/>
          </a:prstGeom>
          <a:ln w="254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D7FDC92-CB48-4511-BE8E-CB828D4C69F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065028"/>
            <a:ext cx="0" cy="3139965"/>
          </a:xfrm>
          <a:prstGeom prst="line">
            <a:avLst/>
          </a:prstGeom>
          <a:ln>
            <a:solidFill>
              <a:schemeClr val="bg1">
                <a:alpha val="1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B3C508-693B-404D-A8C2-E49601A7C7D5}"/>
              </a:ext>
            </a:extLst>
          </p:cNvPr>
          <p:cNvGrpSpPr/>
          <p:nvPr userDrawn="1"/>
        </p:nvGrpSpPr>
        <p:grpSpPr>
          <a:xfrm>
            <a:off x="0" y="6743796"/>
            <a:ext cx="12191999" cy="114204"/>
            <a:chOff x="1" y="6197821"/>
            <a:chExt cx="6015784" cy="56392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A252CF0-9D29-405C-9ABB-D0712AE46615}"/>
                </a:ext>
              </a:extLst>
            </p:cNvPr>
            <p:cNvSpPr/>
            <p:nvPr/>
          </p:nvSpPr>
          <p:spPr>
            <a:xfrm>
              <a:off x="1" y="6197821"/>
              <a:ext cx="1503946" cy="5639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AA5B85F-BEE5-4054-8A6C-F6365192687B}"/>
                </a:ext>
              </a:extLst>
            </p:cNvPr>
            <p:cNvSpPr/>
            <p:nvPr/>
          </p:nvSpPr>
          <p:spPr>
            <a:xfrm>
              <a:off x="1503947" y="6197821"/>
              <a:ext cx="1503946" cy="5639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04BA554-BAB3-4B43-AFEB-5AEB2C02CC3B}"/>
                </a:ext>
              </a:extLst>
            </p:cNvPr>
            <p:cNvSpPr/>
            <p:nvPr/>
          </p:nvSpPr>
          <p:spPr>
            <a:xfrm>
              <a:off x="3007893" y="6197821"/>
              <a:ext cx="1503946" cy="56392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0174890-DDD6-4B5F-9E90-170B2826238E}"/>
                </a:ext>
              </a:extLst>
            </p:cNvPr>
            <p:cNvSpPr/>
            <p:nvPr/>
          </p:nvSpPr>
          <p:spPr>
            <a:xfrm>
              <a:off x="4511839" y="6197821"/>
              <a:ext cx="1503946" cy="5639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60543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Uniq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0F36A4-7BDD-46DD-859B-FC7103F4F0C6}"/>
              </a:ext>
            </a:extLst>
          </p:cNvPr>
          <p:cNvSpPr/>
          <p:nvPr userDrawn="1"/>
        </p:nvSpPr>
        <p:spPr>
          <a:xfrm>
            <a:off x="0" y="4832688"/>
            <a:ext cx="12192000" cy="2039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EA64D-29D6-4ADB-A991-8F68BE32B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49"/>
          <a:stretch/>
        </p:blipFill>
        <p:spPr>
          <a:xfrm>
            <a:off x="0" y="0"/>
            <a:ext cx="12192000" cy="54487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27F181-45AC-497C-942F-061F3A4BF7C6}"/>
              </a:ext>
            </a:extLst>
          </p:cNvPr>
          <p:cNvSpPr/>
          <p:nvPr userDrawn="1"/>
        </p:nvSpPr>
        <p:spPr>
          <a:xfrm>
            <a:off x="0" y="0"/>
            <a:ext cx="12192000" cy="5442321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23502C20-F905-4ABE-A70B-42ADE05C36C9}"/>
              </a:ext>
            </a:extLst>
          </p:cNvPr>
          <p:cNvSpPr txBox="1"/>
          <p:nvPr userDrawn="1"/>
        </p:nvSpPr>
        <p:spPr>
          <a:xfrm>
            <a:off x="722486" y="3341383"/>
            <a:ext cx="1747139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Kristoffer Brazil</a:t>
            </a:r>
          </a:p>
          <a:p>
            <a:pPr algn="ctr"/>
            <a:r>
              <a:rPr lang="en-US" sz="1000" dirty="0">
                <a:solidFill>
                  <a:prstClr val="white"/>
                </a:solidFill>
              </a:rPr>
              <a:t>CEO and Founder</a:t>
            </a: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24964303-00B6-4CD0-AE95-394CC009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949" y="2435409"/>
            <a:ext cx="4540102" cy="57150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1D8EF73-D654-4DAD-AD42-F6679B741CBD}"/>
              </a:ext>
            </a:extLst>
          </p:cNvPr>
          <p:cNvSpPr/>
          <p:nvPr userDrawn="1"/>
        </p:nvSpPr>
        <p:spPr>
          <a:xfrm rot="2700000">
            <a:off x="4428978" y="1046155"/>
            <a:ext cx="3334043" cy="3334043"/>
          </a:xfrm>
          <a:prstGeom prst="rect">
            <a:avLst/>
          </a:prstGeom>
          <a:noFill/>
          <a:ln w="10795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4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5EFAF1-239D-4B65-9985-B568FE987CD8}"/>
              </a:ext>
            </a:extLst>
          </p:cNvPr>
          <p:cNvGrpSpPr/>
          <p:nvPr userDrawn="1"/>
        </p:nvGrpSpPr>
        <p:grpSpPr>
          <a:xfrm rot="16200000">
            <a:off x="5658025" y="4199301"/>
            <a:ext cx="875950" cy="1726136"/>
            <a:chOff x="3008313" y="-635000"/>
            <a:chExt cx="323850" cy="638175"/>
          </a:xfrm>
          <a:solidFill>
            <a:schemeClr val="bg1"/>
          </a:solidFill>
        </p:grpSpPr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6E3C23FD-2AA9-4DA4-ADE3-3E52FBDFC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8313" y="-458788"/>
              <a:ext cx="147638" cy="287338"/>
            </a:xfrm>
            <a:custGeom>
              <a:avLst/>
              <a:gdLst>
                <a:gd name="T0" fmla="*/ 0 w 93"/>
                <a:gd name="T1" fmla="*/ 131 h 181"/>
                <a:gd name="T2" fmla="*/ 0 w 93"/>
                <a:gd name="T3" fmla="*/ 181 h 181"/>
                <a:gd name="T4" fmla="*/ 93 w 93"/>
                <a:gd name="T5" fmla="*/ 91 h 181"/>
                <a:gd name="T6" fmla="*/ 0 w 93"/>
                <a:gd name="T7" fmla="*/ 0 h 181"/>
                <a:gd name="T8" fmla="*/ 0 w 93"/>
                <a:gd name="T9" fmla="*/ 49 h 181"/>
                <a:gd name="T10" fmla="*/ 43 w 93"/>
                <a:gd name="T11" fmla="*/ 91 h 181"/>
                <a:gd name="T12" fmla="*/ 0 w 93"/>
                <a:gd name="T13" fmla="*/ 1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81">
                  <a:moveTo>
                    <a:pt x="0" y="131"/>
                  </a:moveTo>
                  <a:lnTo>
                    <a:pt x="0" y="181"/>
                  </a:lnTo>
                  <a:lnTo>
                    <a:pt x="93" y="91"/>
                  </a:lnTo>
                  <a:lnTo>
                    <a:pt x="0" y="0"/>
                  </a:lnTo>
                  <a:lnTo>
                    <a:pt x="0" y="49"/>
                  </a:lnTo>
                  <a:lnTo>
                    <a:pt x="43" y="91"/>
                  </a:lnTo>
                  <a:lnTo>
                    <a:pt x="0" y="1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50">
              <a:extLst>
                <a:ext uri="{FF2B5EF4-FFF2-40B4-BE49-F238E27FC236}">
                  <a16:creationId xmlns:a16="http://schemas.microsoft.com/office/drawing/2014/main" id="{ADE3537C-23C2-4861-8C9C-3E5A79A712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8313" y="-635000"/>
              <a:ext cx="323850" cy="638175"/>
            </a:xfrm>
            <a:custGeom>
              <a:avLst/>
              <a:gdLst>
                <a:gd name="T0" fmla="*/ 0 w 204"/>
                <a:gd name="T1" fmla="*/ 0 h 402"/>
                <a:gd name="T2" fmla="*/ 0 w 204"/>
                <a:gd name="T3" fmla="*/ 52 h 402"/>
                <a:gd name="T4" fmla="*/ 152 w 204"/>
                <a:gd name="T5" fmla="*/ 202 h 402"/>
                <a:gd name="T6" fmla="*/ 0 w 204"/>
                <a:gd name="T7" fmla="*/ 352 h 402"/>
                <a:gd name="T8" fmla="*/ 0 w 204"/>
                <a:gd name="T9" fmla="*/ 402 h 402"/>
                <a:gd name="T10" fmla="*/ 204 w 204"/>
                <a:gd name="T11" fmla="*/ 202 h 402"/>
                <a:gd name="T12" fmla="*/ 0 w 204"/>
                <a:gd name="T1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402">
                  <a:moveTo>
                    <a:pt x="0" y="0"/>
                  </a:moveTo>
                  <a:lnTo>
                    <a:pt x="0" y="52"/>
                  </a:lnTo>
                  <a:lnTo>
                    <a:pt x="152" y="202"/>
                  </a:lnTo>
                  <a:lnTo>
                    <a:pt x="0" y="352"/>
                  </a:lnTo>
                  <a:lnTo>
                    <a:pt x="0" y="402"/>
                  </a:lnTo>
                  <a:lnTo>
                    <a:pt x="204" y="20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679860-529F-4911-9FB4-D38EFA7743AA}"/>
              </a:ext>
            </a:extLst>
          </p:cNvPr>
          <p:cNvGrpSpPr/>
          <p:nvPr userDrawn="1"/>
        </p:nvGrpSpPr>
        <p:grpSpPr>
          <a:xfrm>
            <a:off x="4575441" y="5725716"/>
            <a:ext cx="3041118" cy="877677"/>
            <a:chOff x="10037527" y="6291381"/>
            <a:chExt cx="1359953" cy="392487"/>
          </a:xfrm>
        </p:grpSpPr>
        <p:sp>
          <p:nvSpPr>
            <p:cNvPr id="50" name="Freeform 77">
              <a:extLst>
                <a:ext uri="{FF2B5EF4-FFF2-40B4-BE49-F238E27FC236}">
                  <a16:creationId xmlns:a16="http://schemas.microsoft.com/office/drawing/2014/main" id="{DF422796-FBF0-4157-84FB-5F150DC08D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37527" y="6291381"/>
              <a:ext cx="327120" cy="392487"/>
            </a:xfrm>
            <a:custGeom>
              <a:avLst/>
              <a:gdLst>
                <a:gd name="T0" fmla="*/ 1043 w 1171"/>
                <a:gd name="T1" fmla="*/ 948 h 1405"/>
                <a:gd name="T2" fmla="*/ 919 w 1171"/>
                <a:gd name="T3" fmla="*/ 824 h 1405"/>
                <a:gd name="T4" fmla="*/ 1171 w 1171"/>
                <a:gd name="T5" fmla="*/ 564 h 1405"/>
                <a:gd name="T6" fmla="*/ 1115 w 1171"/>
                <a:gd name="T7" fmla="*/ 508 h 1405"/>
                <a:gd name="T8" fmla="*/ 586 w 1171"/>
                <a:gd name="T9" fmla="*/ 1046 h 1405"/>
                <a:gd name="T10" fmla="*/ 368 w 1171"/>
                <a:gd name="T11" fmla="*/ 824 h 1405"/>
                <a:gd name="T12" fmla="*/ 436 w 1171"/>
                <a:gd name="T13" fmla="*/ 760 h 1405"/>
                <a:gd name="T14" fmla="*/ 586 w 1171"/>
                <a:gd name="T15" fmla="*/ 914 h 1405"/>
                <a:gd name="T16" fmla="*/ 1043 w 1171"/>
                <a:gd name="T17" fmla="*/ 457 h 1405"/>
                <a:gd name="T18" fmla="*/ 586 w 1171"/>
                <a:gd name="T19" fmla="*/ 0 h 1405"/>
                <a:gd name="T20" fmla="*/ 128 w 1171"/>
                <a:gd name="T21" fmla="*/ 457 h 1405"/>
                <a:gd name="T22" fmla="*/ 252 w 1171"/>
                <a:gd name="T23" fmla="*/ 581 h 1405"/>
                <a:gd name="T24" fmla="*/ 0 w 1171"/>
                <a:gd name="T25" fmla="*/ 828 h 1405"/>
                <a:gd name="T26" fmla="*/ 56 w 1171"/>
                <a:gd name="T27" fmla="*/ 884 h 1405"/>
                <a:gd name="T28" fmla="*/ 586 w 1171"/>
                <a:gd name="T29" fmla="*/ 359 h 1405"/>
                <a:gd name="T30" fmla="*/ 803 w 1171"/>
                <a:gd name="T31" fmla="*/ 581 h 1405"/>
                <a:gd name="T32" fmla="*/ 739 w 1171"/>
                <a:gd name="T33" fmla="*/ 645 h 1405"/>
                <a:gd name="T34" fmla="*/ 586 w 1171"/>
                <a:gd name="T35" fmla="*/ 495 h 1405"/>
                <a:gd name="T36" fmla="*/ 128 w 1171"/>
                <a:gd name="T37" fmla="*/ 948 h 1405"/>
                <a:gd name="T38" fmla="*/ 586 w 1171"/>
                <a:gd name="T39" fmla="*/ 1405 h 1405"/>
                <a:gd name="T40" fmla="*/ 1043 w 1171"/>
                <a:gd name="T41" fmla="*/ 948 h 1405"/>
                <a:gd name="T42" fmla="*/ 586 w 1171"/>
                <a:gd name="T43" fmla="*/ 248 h 1405"/>
                <a:gd name="T44" fmla="*/ 312 w 1171"/>
                <a:gd name="T45" fmla="*/ 521 h 1405"/>
                <a:gd name="T46" fmla="*/ 244 w 1171"/>
                <a:gd name="T47" fmla="*/ 457 h 1405"/>
                <a:gd name="T48" fmla="*/ 586 w 1171"/>
                <a:gd name="T49" fmla="*/ 115 h 1405"/>
                <a:gd name="T50" fmla="*/ 927 w 1171"/>
                <a:gd name="T51" fmla="*/ 457 h 1405"/>
                <a:gd name="T52" fmla="*/ 863 w 1171"/>
                <a:gd name="T53" fmla="*/ 521 h 1405"/>
                <a:gd name="T54" fmla="*/ 586 w 1171"/>
                <a:gd name="T55" fmla="*/ 248 h 1405"/>
                <a:gd name="T56" fmla="*/ 586 w 1171"/>
                <a:gd name="T57" fmla="*/ 606 h 1405"/>
                <a:gd name="T58" fmla="*/ 684 w 1171"/>
                <a:gd name="T59" fmla="*/ 705 h 1405"/>
                <a:gd name="T60" fmla="*/ 586 w 1171"/>
                <a:gd name="T61" fmla="*/ 799 h 1405"/>
                <a:gd name="T62" fmla="*/ 492 w 1171"/>
                <a:gd name="T63" fmla="*/ 705 h 1405"/>
                <a:gd name="T64" fmla="*/ 586 w 1171"/>
                <a:gd name="T65" fmla="*/ 606 h 1405"/>
                <a:gd name="T66" fmla="*/ 312 w 1171"/>
                <a:gd name="T67" fmla="*/ 884 h 1405"/>
                <a:gd name="T68" fmla="*/ 586 w 1171"/>
                <a:gd name="T69" fmla="*/ 1157 h 1405"/>
                <a:gd name="T70" fmla="*/ 863 w 1171"/>
                <a:gd name="T71" fmla="*/ 884 h 1405"/>
                <a:gd name="T72" fmla="*/ 927 w 1171"/>
                <a:gd name="T73" fmla="*/ 948 h 1405"/>
                <a:gd name="T74" fmla="*/ 586 w 1171"/>
                <a:gd name="T75" fmla="*/ 1294 h 1405"/>
                <a:gd name="T76" fmla="*/ 244 w 1171"/>
                <a:gd name="T77" fmla="*/ 948 h 1405"/>
                <a:gd name="T78" fmla="*/ 312 w 1171"/>
                <a:gd name="T79" fmla="*/ 884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71" h="1405">
                  <a:moveTo>
                    <a:pt x="1043" y="948"/>
                  </a:moveTo>
                  <a:lnTo>
                    <a:pt x="919" y="824"/>
                  </a:lnTo>
                  <a:lnTo>
                    <a:pt x="1171" y="564"/>
                  </a:lnTo>
                  <a:lnTo>
                    <a:pt x="1115" y="508"/>
                  </a:lnTo>
                  <a:lnTo>
                    <a:pt x="586" y="1046"/>
                  </a:lnTo>
                  <a:lnTo>
                    <a:pt x="368" y="824"/>
                  </a:lnTo>
                  <a:lnTo>
                    <a:pt x="436" y="760"/>
                  </a:lnTo>
                  <a:lnTo>
                    <a:pt x="586" y="914"/>
                  </a:lnTo>
                  <a:lnTo>
                    <a:pt x="1043" y="457"/>
                  </a:lnTo>
                  <a:lnTo>
                    <a:pt x="586" y="0"/>
                  </a:lnTo>
                  <a:lnTo>
                    <a:pt x="128" y="457"/>
                  </a:lnTo>
                  <a:lnTo>
                    <a:pt x="252" y="581"/>
                  </a:lnTo>
                  <a:lnTo>
                    <a:pt x="0" y="828"/>
                  </a:lnTo>
                  <a:lnTo>
                    <a:pt x="56" y="884"/>
                  </a:lnTo>
                  <a:lnTo>
                    <a:pt x="586" y="359"/>
                  </a:lnTo>
                  <a:lnTo>
                    <a:pt x="803" y="581"/>
                  </a:lnTo>
                  <a:lnTo>
                    <a:pt x="739" y="645"/>
                  </a:lnTo>
                  <a:lnTo>
                    <a:pt x="586" y="495"/>
                  </a:lnTo>
                  <a:lnTo>
                    <a:pt x="128" y="948"/>
                  </a:lnTo>
                  <a:lnTo>
                    <a:pt x="586" y="1405"/>
                  </a:lnTo>
                  <a:lnTo>
                    <a:pt x="1043" y="948"/>
                  </a:lnTo>
                  <a:close/>
                  <a:moveTo>
                    <a:pt x="586" y="248"/>
                  </a:moveTo>
                  <a:lnTo>
                    <a:pt x="312" y="521"/>
                  </a:lnTo>
                  <a:lnTo>
                    <a:pt x="244" y="457"/>
                  </a:lnTo>
                  <a:lnTo>
                    <a:pt x="586" y="115"/>
                  </a:lnTo>
                  <a:lnTo>
                    <a:pt x="927" y="457"/>
                  </a:lnTo>
                  <a:lnTo>
                    <a:pt x="863" y="521"/>
                  </a:lnTo>
                  <a:lnTo>
                    <a:pt x="586" y="248"/>
                  </a:lnTo>
                  <a:close/>
                  <a:moveTo>
                    <a:pt x="586" y="606"/>
                  </a:moveTo>
                  <a:lnTo>
                    <a:pt x="684" y="705"/>
                  </a:lnTo>
                  <a:lnTo>
                    <a:pt x="586" y="799"/>
                  </a:lnTo>
                  <a:lnTo>
                    <a:pt x="492" y="705"/>
                  </a:lnTo>
                  <a:lnTo>
                    <a:pt x="586" y="606"/>
                  </a:lnTo>
                  <a:close/>
                  <a:moveTo>
                    <a:pt x="312" y="884"/>
                  </a:moveTo>
                  <a:lnTo>
                    <a:pt x="586" y="1157"/>
                  </a:lnTo>
                  <a:lnTo>
                    <a:pt x="863" y="884"/>
                  </a:lnTo>
                  <a:lnTo>
                    <a:pt x="927" y="948"/>
                  </a:lnTo>
                  <a:lnTo>
                    <a:pt x="586" y="1294"/>
                  </a:lnTo>
                  <a:lnTo>
                    <a:pt x="244" y="948"/>
                  </a:lnTo>
                  <a:lnTo>
                    <a:pt x="312" y="884"/>
                  </a:lnTo>
                  <a:close/>
                </a:path>
              </a:pathLst>
            </a:custGeom>
            <a:gradFill>
              <a:gsLst>
                <a:gs pos="24000">
                  <a:schemeClr val="accent5">
                    <a:lumMod val="75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1" name="Group 30">
              <a:extLst>
                <a:ext uri="{FF2B5EF4-FFF2-40B4-BE49-F238E27FC236}">
                  <a16:creationId xmlns:a16="http://schemas.microsoft.com/office/drawing/2014/main" id="{45473E17-471D-45AD-8855-C3A486292628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10414817" y="6365309"/>
              <a:ext cx="982663" cy="250825"/>
              <a:chOff x="6568" y="3854"/>
              <a:chExt cx="619" cy="158"/>
            </a:xfrm>
          </p:grpSpPr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id="{F58A6EE3-41A1-4C5F-99DA-7E9F9E02D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8" y="3886"/>
                <a:ext cx="41" cy="44"/>
              </a:xfrm>
              <a:custGeom>
                <a:avLst/>
                <a:gdLst>
                  <a:gd name="T0" fmla="*/ 41 w 41"/>
                  <a:gd name="T1" fmla="*/ 44 h 44"/>
                  <a:gd name="T2" fmla="*/ 27 w 41"/>
                  <a:gd name="T3" fmla="*/ 44 h 44"/>
                  <a:gd name="T4" fmla="*/ 27 w 41"/>
                  <a:gd name="T5" fmla="*/ 28 h 44"/>
                  <a:gd name="T6" fmla="*/ 14 w 41"/>
                  <a:gd name="T7" fmla="*/ 28 h 44"/>
                  <a:gd name="T8" fmla="*/ 14 w 41"/>
                  <a:gd name="T9" fmla="*/ 44 h 44"/>
                  <a:gd name="T10" fmla="*/ 0 w 41"/>
                  <a:gd name="T11" fmla="*/ 44 h 44"/>
                  <a:gd name="T12" fmla="*/ 0 w 41"/>
                  <a:gd name="T13" fmla="*/ 0 h 44"/>
                  <a:gd name="T14" fmla="*/ 14 w 41"/>
                  <a:gd name="T15" fmla="*/ 0 h 44"/>
                  <a:gd name="T16" fmla="*/ 14 w 41"/>
                  <a:gd name="T17" fmla="*/ 16 h 44"/>
                  <a:gd name="T18" fmla="*/ 27 w 41"/>
                  <a:gd name="T19" fmla="*/ 16 h 44"/>
                  <a:gd name="T20" fmla="*/ 27 w 41"/>
                  <a:gd name="T21" fmla="*/ 0 h 44"/>
                  <a:gd name="T22" fmla="*/ 41 w 41"/>
                  <a:gd name="T23" fmla="*/ 0 h 44"/>
                  <a:gd name="T24" fmla="*/ 41 w 41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" h="44">
                    <a:moveTo>
                      <a:pt x="41" y="44"/>
                    </a:moveTo>
                    <a:lnTo>
                      <a:pt x="27" y="44"/>
                    </a:lnTo>
                    <a:lnTo>
                      <a:pt x="27" y="28"/>
                    </a:lnTo>
                    <a:lnTo>
                      <a:pt x="14" y="28"/>
                    </a:lnTo>
                    <a:lnTo>
                      <a:pt x="14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6"/>
                    </a:lnTo>
                    <a:lnTo>
                      <a:pt x="27" y="16"/>
                    </a:lnTo>
                    <a:lnTo>
                      <a:pt x="27" y="0"/>
                    </a:lnTo>
                    <a:lnTo>
                      <a:pt x="41" y="0"/>
                    </a:lnTo>
                    <a:lnTo>
                      <a:pt x="41" y="4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2">
                <a:extLst>
                  <a:ext uri="{FF2B5EF4-FFF2-40B4-BE49-F238E27FC236}">
                    <a16:creationId xmlns:a16="http://schemas.microsoft.com/office/drawing/2014/main" id="{07BC91E7-D66F-45EB-A529-01E18089403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44" y="3886"/>
                <a:ext cx="46" cy="45"/>
              </a:xfrm>
              <a:custGeom>
                <a:avLst/>
                <a:gdLst>
                  <a:gd name="T0" fmla="*/ 36 w 42"/>
                  <a:gd name="T1" fmla="*/ 5 h 40"/>
                  <a:gd name="T2" fmla="*/ 42 w 42"/>
                  <a:gd name="T3" fmla="*/ 20 h 40"/>
                  <a:gd name="T4" fmla="*/ 36 w 42"/>
                  <a:gd name="T5" fmla="*/ 34 h 40"/>
                  <a:gd name="T6" fmla="*/ 21 w 42"/>
                  <a:gd name="T7" fmla="*/ 40 h 40"/>
                  <a:gd name="T8" fmla="*/ 6 w 42"/>
                  <a:gd name="T9" fmla="*/ 34 h 40"/>
                  <a:gd name="T10" fmla="*/ 0 w 42"/>
                  <a:gd name="T11" fmla="*/ 20 h 40"/>
                  <a:gd name="T12" fmla="*/ 6 w 42"/>
                  <a:gd name="T13" fmla="*/ 5 h 40"/>
                  <a:gd name="T14" fmla="*/ 21 w 42"/>
                  <a:gd name="T15" fmla="*/ 0 h 40"/>
                  <a:gd name="T16" fmla="*/ 36 w 42"/>
                  <a:gd name="T17" fmla="*/ 5 h 40"/>
                  <a:gd name="T18" fmla="*/ 27 w 42"/>
                  <a:gd name="T19" fmla="*/ 26 h 40"/>
                  <a:gd name="T20" fmla="*/ 29 w 42"/>
                  <a:gd name="T21" fmla="*/ 20 h 40"/>
                  <a:gd name="T22" fmla="*/ 27 w 42"/>
                  <a:gd name="T23" fmla="*/ 13 h 40"/>
                  <a:gd name="T24" fmla="*/ 21 w 42"/>
                  <a:gd name="T25" fmla="*/ 11 h 40"/>
                  <a:gd name="T26" fmla="*/ 15 w 42"/>
                  <a:gd name="T27" fmla="*/ 13 h 40"/>
                  <a:gd name="T28" fmla="*/ 13 w 42"/>
                  <a:gd name="T29" fmla="*/ 20 h 40"/>
                  <a:gd name="T30" fmla="*/ 15 w 42"/>
                  <a:gd name="T31" fmla="*/ 26 h 40"/>
                  <a:gd name="T32" fmla="*/ 21 w 42"/>
                  <a:gd name="T33" fmla="*/ 28 h 40"/>
                  <a:gd name="T34" fmla="*/ 27 w 42"/>
                  <a:gd name="T35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40">
                    <a:moveTo>
                      <a:pt x="36" y="5"/>
                    </a:moveTo>
                    <a:cubicBezTo>
                      <a:pt x="40" y="9"/>
                      <a:pt x="42" y="14"/>
                      <a:pt x="42" y="20"/>
                    </a:cubicBezTo>
                    <a:cubicBezTo>
                      <a:pt x="42" y="25"/>
                      <a:pt x="40" y="30"/>
                      <a:pt x="36" y="34"/>
                    </a:cubicBezTo>
                    <a:cubicBezTo>
                      <a:pt x="32" y="38"/>
                      <a:pt x="27" y="40"/>
                      <a:pt x="21" y="40"/>
                    </a:cubicBezTo>
                    <a:cubicBezTo>
                      <a:pt x="15" y="40"/>
                      <a:pt x="10" y="38"/>
                      <a:pt x="6" y="34"/>
                    </a:cubicBezTo>
                    <a:cubicBezTo>
                      <a:pt x="2" y="30"/>
                      <a:pt x="0" y="25"/>
                      <a:pt x="0" y="20"/>
                    </a:cubicBezTo>
                    <a:cubicBezTo>
                      <a:pt x="0" y="14"/>
                      <a:pt x="2" y="9"/>
                      <a:pt x="6" y="5"/>
                    </a:cubicBezTo>
                    <a:cubicBezTo>
                      <a:pt x="10" y="2"/>
                      <a:pt x="15" y="0"/>
                      <a:pt x="21" y="0"/>
                    </a:cubicBezTo>
                    <a:cubicBezTo>
                      <a:pt x="27" y="0"/>
                      <a:pt x="32" y="2"/>
                      <a:pt x="36" y="5"/>
                    </a:cubicBezTo>
                    <a:close/>
                    <a:moveTo>
                      <a:pt x="27" y="26"/>
                    </a:moveTo>
                    <a:cubicBezTo>
                      <a:pt x="29" y="24"/>
                      <a:pt x="29" y="22"/>
                      <a:pt x="29" y="20"/>
                    </a:cubicBezTo>
                    <a:cubicBezTo>
                      <a:pt x="29" y="17"/>
                      <a:pt x="29" y="15"/>
                      <a:pt x="27" y="13"/>
                    </a:cubicBezTo>
                    <a:cubicBezTo>
                      <a:pt x="26" y="12"/>
                      <a:pt x="24" y="11"/>
                      <a:pt x="21" y="11"/>
                    </a:cubicBezTo>
                    <a:cubicBezTo>
                      <a:pt x="19" y="11"/>
                      <a:pt x="17" y="12"/>
                      <a:pt x="15" y="13"/>
                    </a:cubicBezTo>
                    <a:cubicBezTo>
                      <a:pt x="14" y="15"/>
                      <a:pt x="13" y="17"/>
                      <a:pt x="13" y="20"/>
                    </a:cubicBezTo>
                    <a:cubicBezTo>
                      <a:pt x="13" y="22"/>
                      <a:pt x="14" y="24"/>
                      <a:pt x="15" y="26"/>
                    </a:cubicBezTo>
                    <a:cubicBezTo>
                      <a:pt x="17" y="27"/>
                      <a:pt x="19" y="28"/>
                      <a:pt x="21" y="28"/>
                    </a:cubicBezTo>
                    <a:cubicBezTo>
                      <a:pt x="24" y="28"/>
                      <a:pt x="26" y="27"/>
                      <a:pt x="27" y="26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id="{244B4F75-0DE9-4FC8-A111-F3E726C7EE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5" y="3886"/>
                <a:ext cx="51" cy="44"/>
              </a:xfrm>
              <a:custGeom>
                <a:avLst/>
                <a:gdLst>
                  <a:gd name="T0" fmla="*/ 51 w 51"/>
                  <a:gd name="T1" fmla="*/ 44 h 44"/>
                  <a:gd name="T2" fmla="*/ 38 w 51"/>
                  <a:gd name="T3" fmla="*/ 44 h 44"/>
                  <a:gd name="T4" fmla="*/ 38 w 51"/>
                  <a:gd name="T5" fmla="*/ 26 h 44"/>
                  <a:gd name="T6" fmla="*/ 30 w 51"/>
                  <a:gd name="T7" fmla="*/ 44 h 44"/>
                  <a:gd name="T8" fmla="*/ 21 w 51"/>
                  <a:gd name="T9" fmla="*/ 44 h 44"/>
                  <a:gd name="T10" fmla="*/ 13 w 51"/>
                  <a:gd name="T11" fmla="*/ 26 h 44"/>
                  <a:gd name="T12" fmla="*/ 13 w 51"/>
                  <a:gd name="T13" fmla="*/ 44 h 44"/>
                  <a:gd name="T14" fmla="*/ 0 w 51"/>
                  <a:gd name="T15" fmla="*/ 44 h 44"/>
                  <a:gd name="T16" fmla="*/ 0 w 51"/>
                  <a:gd name="T17" fmla="*/ 0 h 44"/>
                  <a:gd name="T18" fmla="*/ 15 w 51"/>
                  <a:gd name="T19" fmla="*/ 0 h 44"/>
                  <a:gd name="T20" fmla="*/ 26 w 51"/>
                  <a:gd name="T21" fmla="*/ 22 h 44"/>
                  <a:gd name="T22" fmla="*/ 36 w 51"/>
                  <a:gd name="T23" fmla="*/ 0 h 44"/>
                  <a:gd name="T24" fmla="*/ 51 w 51"/>
                  <a:gd name="T25" fmla="*/ 0 h 44"/>
                  <a:gd name="T26" fmla="*/ 51 w 51"/>
                  <a:gd name="T2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" h="44">
                    <a:moveTo>
                      <a:pt x="51" y="44"/>
                    </a:moveTo>
                    <a:lnTo>
                      <a:pt x="38" y="44"/>
                    </a:lnTo>
                    <a:lnTo>
                      <a:pt x="38" y="26"/>
                    </a:lnTo>
                    <a:lnTo>
                      <a:pt x="30" y="44"/>
                    </a:lnTo>
                    <a:lnTo>
                      <a:pt x="21" y="44"/>
                    </a:lnTo>
                    <a:lnTo>
                      <a:pt x="13" y="26"/>
                    </a:lnTo>
                    <a:lnTo>
                      <a:pt x="1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26" y="22"/>
                    </a:lnTo>
                    <a:lnTo>
                      <a:pt x="36" y="0"/>
                    </a:lnTo>
                    <a:lnTo>
                      <a:pt x="51" y="0"/>
                    </a:lnTo>
                    <a:lnTo>
                      <a:pt x="51" y="4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34">
                <a:extLst>
                  <a:ext uri="{FF2B5EF4-FFF2-40B4-BE49-F238E27FC236}">
                    <a16:creationId xmlns:a16="http://schemas.microsoft.com/office/drawing/2014/main" id="{8D97FB32-0028-4FB1-9104-3E2AC66167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12" y="3886"/>
                <a:ext cx="34" cy="44"/>
              </a:xfrm>
              <a:custGeom>
                <a:avLst/>
                <a:gdLst>
                  <a:gd name="T0" fmla="*/ 34 w 34"/>
                  <a:gd name="T1" fmla="*/ 44 h 44"/>
                  <a:gd name="T2" fmla="*/ 0 w 34"/>
                  <a:gd name="T3" fmla="*/ 44 h 44"/>
                  <a:gd name="T4" fmla="*/ 0 w 34"/>
                  <a:gd name="T5" fmla="*/ 0 h 44"/>
                  <a:gd name="T6" fmla="*/ 34 w 34"/>
                  <a:gd name="T7" fmla="*/ 0 h 44"/>
                  <a:gd name="T8" fmla="*/ 34 w 34"/>
                  <a:gd name="T9" fmla="*/ 13 h 44"/>
                  <a:gd name="T10" fmla="*/ 14 w 34"/>
                  <a:gd name="T11" fmla="*/ 13 h 44"/>
                  <a:gd name="T12" fmla="*/ 14 w 34"/>
                  <a:gd name="T13" fmla="*/ 17 h 44"/>
                  <a:gd name="T14" fmla="*/ 32 w 34"/>
                  <a:gd name="T15" fmla="*/ 17 h 44"/>
                  <a:gd name="T16" fmla="*/ 32 w 34"/>
                  <a:gd name="T17" fmla="*/ 27 h 44"/>
                  <a:gd name="T18" fmla="*/ 14 w 34"/>
                  <a:gd name="T19" fmla="*/ 27 h 44"/>
                  <a:gd name="T20" fmla="*/ 14 w 34"/>
                  <a:gd name="T21" fmla="*/ 32 h 44"/>
                  <a:gd name="T22" fmla="*/ 34 w 34"/>
                  <a:gd name="T23" fmla="*/ 32 h 44"/>
                  <a:gd name="T24" fmla="*/ 34 w 34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44">
                    <a:moveTo>
                      <a:pt x="34" y="44"/>
                    </a:moveTo>
                    <a:lnTo>
                      <a:pt x="0" y="44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3"/>
                    </a:lnTo>
                    <a:lnTo>
                      <a:pt x="14" y="13"/>
                    </a:lnTo>
                    <a:lnTo>
                      <a:pt x="14" y="17"/>
                    </a:lnTo>
                    <a:lnTo>
                      <a:pt x="32" y="17"/>
                    </a:lnTo>
                    <a:lnTo>
                      <a:pt x="32" y="27"/>
                    </a:lnTo>
                    <a:lnTo>
                      <a:pt x="14" y="27"/>
                    </a:lnTo>
                    <a:lnTo>
                      <a:pt x="14" y="32"/>
                    </a:lnTo>
                    <a:lnTo>
                      <a:pt x="34" y="32"/>
                    </a:lnTo>
                    <a:lnTo>
                      <a:pt x="34" y="4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5">
                <a:extLst>
                  <a:ext uri="{FF2B5EF4-FFF2-40B4-BE49-F238E27FC236}">
                    <a16:creationId xmlns:a16="http://schemas.microsoft.com/office/drawing/2014/main" id="{156FFF92-637C-402B-9971-97450F0286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925" y="3886"/>
                <a:ext cx="42" cy="44"/>
              </a:xfrm>
              <a:custGeom>
                <a:avLst/>
                <a:gdLst>
                  <a:gd name="T0" fmla="*/ 23 w 38"/>
                  <a:gd name="T1" fmla="*/ 39 h 39"/>
                  <a:gd name="T2" fmla="*/ 13 w 38"/>
                  <a:gd name="T3" fmla="*/ 27 h 39"/>
                  <a:gd name="T4" fmla="*/ 13 w 38"/>
                  <a:gd name="T5" fmla="*/ 27 h 39"/>
                  <a:gd name="T6" fmla="*/ 13 w 38"/>
                  <a:gd name="T7" fmla="*/ 39 h 39"/>
                  <a:gd name="T8" fmla="*/ 0 w 38"/>
                  <a:gd name="T9" fmla="*/ 39 h 39"/>
                  <a:gd name="T10" fmla="*/ 0 w 38"/>
                  <a:gd name="T11" fmla="*/ 0 h 39"/>
                  <a:gd name="T12" fmla="*/ 22 w 38"/>
                  <a:gd name="T13" fmla="*/ 0 h 39"/>
                  <a:gd name="T14" fmla="*/ 32 w 38"/>
                  <a:gd name="T15" fmla="*/ 4 h 39"/>
                  <a:gd name="T16" fmla="*/ 36 w 38"/>
                  <a:gd name="T17" fmla="*/ 14 h 39"/>
                  <a:gd name="T18" fmla="*/ 33 w 38"/>
                  <a:gd name="T19" fmla="*/ 21 h 39"/>
                  <a:gd name="T20" fmla="*/ 27 w 38"/>
                  <a:gd name="T21" fmla="*/ 26 h 39"/>
                  <a:gd name="T22" fmla="*/ 38 w 38"/>
                  <a:gd name="T23" fmla="*/ 39 h 39"/>
                  <a:gd name="T24" fmla="*/ 23 w 38"/>
                  <a:gd name="T25" fmla="*/ 39 h 39"/>
                  <a:gd name="T26" fmla="*/ 13 w 38"/>
                  <a:gd name="T27" fmla="*/ 18 h 39"/>
                  <a:gd name="T28" fmla="*/ 19 w 38"/>
                  <a:gd name="T29" fmla="*/ 18 h 39"/>
                  <a:gd name="T30" fmla="*/ 22 w 38"/>
                  <a:gd name="T31" fmla="*/ 17 h 39"/>
                  <a:gd name="T32" fmla="*/ 23 w 38"/>
                  <a:gd name="T33" fmla="*/ 14 h 39"/>
                  <a:gd name="T34" fmla="*/ 22 w 38"/>
                  <a:gd name="T35" fmla="*/ 11 h 39"/>
                  <a:gd name="T36" fmla="*/ 19 w 38"/>
                  <a:gd name="T37" fmla="*/ 11 h 39"/>
                  <a:gd name="T38" fmla="*/ 13 w 38"/>
                  <a:gd name="T39" fmla="*/ 11 h 39"/>
                  <a:gd name="T40" fmla="*/ 13 w 38"/>
                  <a:gd name="T41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39">
                    <a:moveTo>
                      <a:pt x="23" y="39"/>
                    </a:move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6" y="0"/>
                      <a:pt x="29" y="2"/>
                      <a:pt x="32" y="4"/>
                    </a:cubicBezTo>
                    <a:cubicBezTo>
                      <a:pt x="34" y="7"/>
                      <a:pt x="36" y="10"/>
                      <a:pt x="36" y="14"/>
                    </a:cubicBezTo>
                    <a:cubicBezTo>
                      <a:pt x="36" y="17"/>
                      <a:pt x="35" y="19"/>
                      <a:pt x="33" y="21"/>
                    </a:cubicBezTo>
                    <a:cubicBezTo>
                      <a:pt x="32" y="24"/>
                      <a:pt x="30" y="25"/>
                      <a:pt x="27" y="26"/>
                    </a:cubicBezTo>
                    <a:cubicBezTo>
                      <a:pt x="38" y="39"/>
                      <a:pt x="38" y="39"/>
                      <a:pt x="38" y="39"/>
                    </a:cubicBezTo>
                    <a:lnTo>
                      <a:pt x="23" y="39"/>
                    </a:lnTo>
                    <a:close/>
                    <a:moveTo>
                      <a:pt x="13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1" y="17"/>
                      <a:pt x="22" y="17"/>
                    </a:cubicBezTo>
                    <a:cubicBezTo>
                      <a:pt x="23" y="16"/>
                      <a:pt x="23" y="15"/>
                      <a:pt x="23" y="14"/>
                    </a:cubicBezTo>
                    <a:cubicBezTo>
                      <a:pt x="23" y="13"/>
                      <a:pt x="23" y="12"/>
                      <a:pt x="22" y="11"/>
                    </a:cubicBezTo>
                    <a:cubicBezTo>
                      <a:pt x="21" y="11"/>
                      <a:pt x="20" y="11"/>
                      <a:pt x="19" y="11"/>
                    </a:cubicBezTo>
                    <a:cubicBezTo>
                      <a:pt x="13" y="11"/>
                      <a:pt x="13" y="11"/>
                      <a:pt x="13" y="11"/>
                    </a:cubicBezTo>
                    <a:lnTo>
                      <a:pt x="13" y="18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36">
                <a:extLst>
                  <a:ext uri="{FF2B5EF4-FFF2-40B4-BE49-F238E27FC236}">
                    <a16:creationId xmlns:a16="http://schemas.microsoft.com/office/drawing/2014/main" id="{0BFB8F27-8BED-48AB-AC95-1214A710AE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000" y="3886"/>
                <a:ext cx="34" cy="44"/>
              </a:xfrm>
              <a:custGeom>
                <a:avLst/>
                <a:gdLst>
                  <a:gd name="T0" fmla="*/ 34 w 34"/>
                  <a:gd name="T1" fmla="*/ 44 h 44"/>
                  <a:gd name="T2" fmla="*/ 0 w 34"/>
                  <a:gd name="T3" fmla="*/ 44 h 44"/>
                  <a:gd name="T4" fmla="*/ 0 w 34"/>
                  <a:gd name="T5" fmla="*/ 0 h 44"/>
                  <a:gd name="T6" fmla="*/ 34 w 34"/>
                  <a:gd name="T7" fmla="*/ 0 h 44"/>
                  <a:gd name="T8" fmla="*/ 34 w 34"/>
                  <a:gd name="T9" fmla="*/ 13 h 44"/>
                  <a:gd name="T10" fmla="*/ 14 w 34"/>
                  <a:gd name="T11" fmla="*/ 13 h 44"/>
                  <a:gd name="T12" fmla="*/ 14 w 34"/>
                  <a:gd name="T13" fmla="*/ 17 h 44"/>
                  <a:gd name="T14" fmla="*/ 33 w 34"/>
                  <a:gd name="T15" fmla="*/ 17 h 44"/>
                  <a:gd name="T16" fmla="*/ 33 w 34"/>
                  <a:gd name="T17" fmla="*/ 27 h 44"/>
                  <a:gd name="T18" fmla="*/ 14 w 34"/>
                  <a:gd name="T19" fmla="*/ 27 h 44"/>
                  <a:gd name="T20" fmla="*/ 14 w 34"/>
                  <a:gd name="T21" fmla="*/ 32 h 44"/>
                  <a:gd name="T22" fmla="*/ 34 w 34"/>
                  <a:gd name="T23" fmla="*/ 32 h 44"/>
                  <a:gd name="T24" fmla="*/ 34 w 34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44">
                    <a:moveTo>
                      <a:pt x="34" y="44"/>
                    </a:moveTo>
                    <a:lnTo>
                      <a:pt x="0" y="44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3"/>
                    </a:lnTo>
                    <a:lnTo>
                      <a:pt x="14" y="13"/>
                    </a:lnTo>
                    <a:lnTo>
                      <a:pt x="14" y="17"/>
                    </a:lnTo>
                    <a:lnTo>
                      <a:pt x="33" y="17"/>
                    </a:lnTo>
                    <a:lnTo>
                      <a:pt x="33" y="27"/>
                    </a:lnTo>
                    <a:lnTo>
                      <a:pt x="14" y="27"/>
                    </a:lnTo>
                    <a:lnTo>
                      <a:pt x="14" y="32"/>
                    </a:lnTo>
                    <a:lnTo>
                      <a:pt x="34" y="32"/>
                    </a:lnTo>
                    <a:lnTo>
                      <a:pt x="34" y="4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37">
                <a:extLst>
                  <a:ext uri="{FF2B5EF4-FFF2-40B4-BE49-F238E27FC236}">
                    <a16:creationId xmlns:a16="http://schemas.microsoft.com/office/drawing/2014/main" id="{F895CEBB-3BB8-4FCE-BEC0-713611DC625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067" y="3886"/>
                <a:ext cx="49" cy="44"/>
              </a:xfrm>
              <a:custGeom>
                <a:avLst/>
                <a:gdLst>
                  <a:gd name="T0" fmla="*/ 34 w 49"/>
                  <a:gd name="T1" fmla="*/ 44 h 44"/>
                  <a:gd name="T2" fmla="*/ 32 w 49"/>
                  <a:gd name="T3" fmla="*/ 39 h 44"/>
                  <a:gd name="T4" fmla="*/ 17 w 49"/>
                  <a:gd name="T5" fmla="*/ 39 h 44"/>
                  <a:gd name="T6" fmla="*/ 15 w 49"/>
                  <a:gd name="T7" fmla="*/ 44 h 44"/>
                  <a:gd name="T8" fmla="*/ 0 w 49"/>
                  <a:gd name="T9" fmla="*/ 44 h 44"/>
                  <a:gd name="T10" fmla="*/ 16 w 49"/>
                  <a:gd name="T11" fmla="*/ 0 h 44"/>
                  <a:gd name="T12" fmla="*/ 32 w 49"/>
                  <a:gd name="T13" fmla="*/ 0 h 44"/>
                  <a:gd name="T14" fmla="*/ 49 w 49"/>
                  <a:gd name="T15" fmla="*/ 44 h 44"/>
                  <a:gd name="T16" fmla="*/ 34 w 49"/>
                  <a:gd name="T17" fmla="*/ 44 h 44"/>
                  <a:gd name="T18" fmla="*/ 25 w 49"/>
                  <a:gd name="T19" fmla="*/ 15 h 44"/>
                  <a:gd name="T20" fmla="*/ 20 w 49"/>
                  <a:gd name="T21" fmla="*/ 27 h 44"/>
                  <a:gd name="T22" fmla="*/ 28 w 49"/>
                  <a:gd name="T23" fmla="*/ 27 h 44"/>
                  <a:gd name="T24" fmla="*/ 25 w 49"/>
                  <a:gd name="T25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" h="44">
                    <a:moveTo>
                      <a:pt x="34" y="44"/>
                    </a:moveTo>
                    <a:lnTo>
                      <a:pt x="32" y="39"/>
                    </a:lnTo>
                    <a:lnTo>
                      <a:pt x="17" y="39"/>
                    </a:lnTo>
                    <a:lnTo>
                      <a:pt x="15" y="44"/>
                    </a:lnTo>
                    <a:lnTo>
                      <a:pt x="0" y="44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9" y="44"/>
                    </a:lnTo>
                    <a:lnTo>
                      <a:pt x="34" y="44"/>
                    </a:lnTo>
                    <a:close/>
                    <a:moveTo>
                      <a:pt x="25" y="15"/>
                    </a:moveTo>
                    <a:lnTo>
                      <a:pt x="20" y="27"/>
                    </a:lnTo>
                    <a:lnTo>
                      <a:pt x="28" y="27"/>
                    </a:lnTo>
                    <a:lnTo>
                      <a:pt x="25" y="15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38">
                <a:extLst>
                  <a:ext uri="{FF2B5EF4-FFF2-40B4-BE49-F238E27FC236}">
                    <a16:creationId xmlns:a16="http://schemas.microsoft.com/office/drawing/2014/main" id="{12412B49-6520-4734-855E-A23C52AFD6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49" y="3886"/>
                <a:ext cx="33" cy="44"/>
              </a:xfrm>
              <a:custGeom>
                <a:avLst/>
                <a:gdLst>
                  <a:gd name="T0" fmla="*/ 33 w 33"/>
                  <a:gd name="T1" fmla="*/ 44 h 44"/>
                  <a:gd name="T2" fmla="*/ 0 w 33"/>
                  <a:gd name="T3" fmla="*/ 44 h 44"/>
                  <a:gd name="T4" fmla="*/ 0 w 33"/>
                  <a:gd name="T5" fmla="*/ 0 h 44"/>
                  <a:gd name="T6" fmla="*/ 14 w 33"/>
                  <a:gd name="T7" fmla="*/ 0 h 44"/>
                  <a:gd name="T8" fmla="*/ 14 w 33"/>
                  <a:gd name="T9" fmla="*/ 32 h 44"/>
                  <a:gd name="T10" fmla="*/ 33 w 33"/>
                  <a:gd name="T11" fmla="*/ 32 h 44"/>
                  <a:gd name="T12" fmla="*/ 33 w 33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4">
                    <a:moveTo>
                      <a:pt x="33" y="44"/>
                    </a:moveTo>
                    <a:lnTo>
                      <a:pt x="0" y="4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33" y="32"/>
                    </a:lnTo>
                    <a:lnTo>
                      <a:pt x="33" y="4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39">
                <a:extLst>
                  <a:ext uri="{FF2B5EF4-FFF2-40B4-BE49-F238E27FC236}">
                    <a16:creationId xmlns:a16="http://schemas.microsoft.com/office/drawing/2014/main" id="{7E819A18-5E59-4596-A618-6B0DA8DD46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0" y="3950"/>
                <a:ext cx="24" cy="34"/>
              </a:xfrm>
              <a:custGeom>
                <a:avLst/>
                <a:gdLst>
                  <a:gd name="T0" fmla="*/ 24 w 24"/>
                  <a:gd name="T1" fmla="*/ 34 h 34"/>
                  <a:gd name="T2" fmla="*/ 0 w 24"/>
                  <a:gd name="T3" fmla="*/ 34 h 34"/>
                  <a:gd name="T4" fmla="*/ 0 w 24"/>
                  <a:gd name="T5" fmla="*/ 0 h 34"/>
                  <a:gd name="T6" fmla="*/ 24 w 24"/>
                  <a:gd name="T7" fmla="*/ 0 h 34"/>
                  <a:gd name="T8" fmla="*/ 24 w 24"/>
                  <a:gd name="T9" fmla="*/ 5 h 34"/>
                  <a:gd name="T10" fmla="*/ 6 w 24"/>
                  <a:gd name="T11" fmla="*/ 5 h 34"/>
                  <a:gd name="T12" fmla="*/ 6 w 24"/>
                  <a:gd name="T13" fmla="*/ 15 h 34"/>
                  <a:gd name="T14" fmla="*/ 23 w 24"/>
                  <a:gd name="T15" fmla="*/ 15 h 34"/>
                  <a:gd name="T16" fmla="*/ 23 w 24"/>
                  <a:gd name="T17" fmla="*/ 19 h 34"/>
                  <a:gd name="T18" fmla="*/ 6 w 24"/>
                  <a:gd name="T19" fmla="*/ 19 h 34"/>
                  <a:gd name="T20" fmla="*/ 6 w 24"/>
                  <a:gd name="T21" fmla="*/ 28 h 34"/>
                  <a:gd name="T22" fmla="*/ 24 w 24"/>
                  <a:gd name="T23" fmla="*/ 28 h 34"/>
                  <a:gd name="T24" fmla="*/ 24 w 24"/>
                  <a:gd name="T2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4">
                    <a:moveTo>
                      <a:pt x="24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23" y="15"/>
                    </a:lnTo>
                    <a:lnTo>
                      <a:pt x="23" y="19"/>
                    </a:lnTo>
                    <a:lnTo>
                      <a:pt x="6" y="19"/>
                    </a:lnTo>
                    <a:lnTo>
                      <a:pt x="6" y="28"/>
                    </a:lnTo>
                    <a:lnTo>
                      <a:pt x="24" y="28"/>
                    </a:lnTo>
                    <a:lnTo>
                      <a:pt x="24" y="3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40">
                <a:extLst>
                  <a:ext uri="{FF2B5EF4-FFF2-40B4-BE49-F238E27FC236}">
                    <a16:creationId xmlns:a16="http://schemas.microsoft.com/office/drawing/2014/main" id="{C88AE8D8-E820-4D9D-BB48-E754C2A5E7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14" y="3950"/>
                <a:ext cx="25" cy="34"/>
              </a:xfrm>
              <a:custGeom>
                <a:avLst/>
                <a:gdLst>
                  <a:gd name="T0" fmla="*/ 19 w 23"/>
                  <a:gd name="T1" fmla="*/ 2 h 30"/>
                  <a:gd name="T2" fmla="*/ 23 w 23"/>
                  <a:gd name="T3" fmla="*/ 8 h 30"/>
                  <a:gd name="T4" fmla="*/ 18 w 23"/>
                  <a:gd name="T5" fmla="*/ 9 h 30"/>
                  <a:gd name="T6" fmla="*/ 16 w 23"/>
                  <a:gd name="T7" fmla="*/ 5 h 30"/>
                  <a:gd name="T8" fmla="*/ 11 w 23"/>
                  <a:gd name="T9" fmla="*/ 4 h 30"/>
                  <a:gd name="T10" fmla="*/ 7 w 23"/>
                  <a:gd name="T11" fmla="*/ 5 h 30"/>
                  <a:gd name="T12" fmla="*/ 6 w 23"/>
                  <a:gd name="T13" fmla="*/ 8 h 30"/>
                  <a:gd name="T14" fmla="*/ 6 w 23"/>
                  <a:gd name="T15" fmla="*/ 11 h 30"/>
                  <a:gd name="T16" fmla="*/ 9 w 23"/>
                  <a:gd name="T17" fmla="*/ 12 h 30"/>
                  <a:gd name="T18" fmla="*/ 16 w 23"/>
                  <a:gd name="T19" fmla="*/ 13 h 30"/>
                  <a:gd name="T20" fmla="*/ 23 w 23"/>
                  <a:gd name="T21" fmla="*/ 21 h 30"/>
                  <a:gd name="T22" fmla="*/ 20 w 23"/>
                  <a:gd name="T23" fmla="*/ 28 h 30"/>
                  <a:gd name="T24" fmla="*/ 12 w 23"/>
                  <a:gd name="T25" fmla="*/ 30 h 30"/>
                  <a:gd name="T26" fmla="*/ 4 w 23"/>
                  <a:gd name="T27" fmla="*/ 28 h 30"/>
                  <a:gd name="T28" fmla="*/ 0 w 23"/>
                  <a:gd name="T29" fmla="*/ 22 h 30"/>
                  <a:gd name="T30" fmla="*/ 5 w 23"/>
                  <a:gd name="T31" fmla="*/ 20 h 30"/>
                  <a:gd name="T32" fmla="*/ 7 w 23"/>
                  <a:gd name="T33" fmla="*/ 25 h 30"/>
                  <a:gd name="T34" fmla="*/ 12 w 23"/>
                  <a:gd name="T35" fmla="*/ 26 h 30"/>
                  <a:gd name="T36" fmla="*/ 17 w 23"/>
                  <a:gd name="T37" fmla="*/ 25 h 30"/>
                  <a:gd name="T38" fmla="*/ 19 w 23"/>
                  <a:gd name="T39" fmla="*/ 22 h 30"/>
                  <a:gd name="T40" fmla="*/ 18 w 23"/>
                  <a:gd name="T41" fmla="*/ 19 h 30"/>
                  <a:gd name="T42" fmla="*/ 14 w 23"/>
                  <a:gd name="T43" fmla="*/ 18 h 30"/>
                  <a:gd name="T44" fmla="*/ 8 w 23"/>
                  <a:gd name="T45" fmla="*/ 16 h 30"/>
                  <a:gd name="T46" fmla="*/ 1 w 23"/>
                  <a:gd name="T47" fmla="*/ 8 h 30"/>
                  <a:gd name="T48" fmla="*/ 4 w 23"/>
                  <a:gd name="T49" fmla="*/ 2 h 30"/>
                  <a:gd name="T50" fmla="*/ 11 w 23"/>
                  <a:gd name="T51" fmla="*/ 0 h 30"/>
                  <a:gd name="T52" fmla="*/ 19 w 23"/>
                  <a:gd name="T53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3" h="30">
                    <a:moveTo>
                      <a:pt x="19" y="2"/>
                    </a:moveTo>
                    <a:cubicBezTo>
                      <a:pt x="21" y="3"/>
                      <a:pt x="22" y="5"/>
                      <a:pt x="23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6"/>
                      <a:pt x="16" y="5"/>
                    </a:cubicBezTo>
                    <a:cubicBezTo>
                      <a:pt x="15" y="4"/>
                      <a:pt x="13" y="4"/>
                      <a:pt x="11" y="4"/>
                    </a:cubicBezTo>
                    <a:cubicBezTo>
                      <a:pt x="10" y="4"/>
                      <a:pt x="8" y="4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9"/>
                      <a:pt x="6" y="10"/>
                      <a:pt x="6" y="11"/>
                    </a:cubicBezTo>
                    <a:cubicBezTo>
                      <a:pt x="7" y="11"/>
                      <a:pt x="8" y="12"/>
                      <a:pt x="9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21" y="14"/>
                      <a:pt x="23" y="17"/>
                      <a:pt x="23" y="21"/>
                    </a:cubicBezTo>
                    <a:cubicBezTo>
                      <a:pt x="23" y="24"/>
                      <a:pt x="22" y="26"/>
                      <a:pt x="20" y="28"/>
                    </a:cubicBezTo>
                    <a:cubicBezTo>
                      <a:pt x="18" y="29"/>
                      <a:pt x="15" y="30"/>
                      <a:pt x="12" y="30"/>
                    </a:cubicBezTo>
                    <a:cubicBezTo>
                      <a:pt x="9" y="30"/>
                      <a:pt x="6" y="30"/>
                      <a:pt x="4" y="28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2"/>
                      <a:pt x="6" y="24"/>
                      <a:pt x="7" y="25"/>
                    </a:cubicBezTo>
                    <a:cubicBezTo>
                      <a:pt x="9" y="26"/>
                      <a:pt x="10" y="26"/>
                      <a:pt x="12" y="26"/>
                    </a:cubicBezTo>
                    <a:cubicBezTo>
                      <a:pt x="14" y="26"/>
                      <a:pt x="16" y="26"/>
                      <a:pt x="17" y="25"/>
                    </a:cubicBezTo>
                    <a:cubicBezTo>
                      <a:pt x="18" y="24"/>
                      <a:pt x="19" y="23"/>
                      <a:pt x="19" y="22"/>
                    </a:cubicBezTo>
                    <a:cubicBezTo>
                      <a:pt x="19" y="20"/>
                      <a:pt x="18" y="20"/>
                      <a:pt x="18" y="19"/>
                    </a:cubicBezTo>
                    <a:cubicBezTo>
                      <a:pt x="17" y="18"/>
                      <a:pt x="16" y="18"/>
                      <a:pt x="14" y="18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3" y="15"/>
                      <a:pt x="1" y="12"/>
                      <a:pt x="1" y="8"/>
                    </a:cubicBezTo>
                    <a:cubicBezTo>
                      <a:pt x="1" y="6"/>
                      <a:pt x="2" y="4"/>
                      <a:pt x="4" y="2"/>
                    </a:cubicBezTo>
                    <a:cubicBezTo>
                      <a:pt x="6" y="0"/>
                      <a:pt x="8" y="0"/>
                      <a:pt x="11" y="0"/>
                    </a:cubicBezTo>
                    <a:cubicBezTo>
                      <a:pt x="14" y="0"/>
                      <a:pt x="17" y="0"/>
                      <a:pt x="19" y="2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41">
                <a:extLst>
                  <a:ext uri="{FF2B5EF4-FFF2-40B4-BE49-F238E27FC236}">
                    <a16:creationId xmlns:a16="http://schemas.microsoft.com/office/drawing/2014/main" id="{53B9825C-7A11-49F3-A13E-F3EBF22FC5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3950"/>
                <a:ext cx="27" cy="34"/>
              </a:xfrm>
              <a:custGeom>
                <a:avLst/>
                <a:gdLst>
                  <a:gd name="T0" fmla="*/ 16 w 27"/>
                  <a:gd name="T1" fmla="*/ 5 h 34"/>
                  <a:gd name="T2" fmla="*/ 16 w 27"/>
                  <a:gd name="T3" fmla="*/ 34 h 34"/>
                  <a:gd name="T4" fmla="*/ 11 w 27"/>
                  <a:gd name="T5" fmla="*/ 34 h 34"/>
                  <a:gd name="T6" fmla="*/ 11 w 27"/>
                  <a:gd name="T7" fmla="*/ 5 h 34"/>
                  <a:gd name="T8" fmla="*/ 0 w 27"/>
                  <a:gd name="T9" fmla="*/ 5 h 34"/>
                  <a:gd name="T10" fmla="*/ 0 w 27"/>
                  <a:gd name="T11" fmla="*/ 0 h 34"/>
                  <a:gd name="T12" fmla="*/ 27 w 27"/>
                  <a:gd name="T13" fmla="*/ 0 h 34"/>
                  <a:gd name="T14" fmla="*/ 27 w 27"/>
                  <a:gd name="T15" fmla="*/ 5 h 34"/>
                  <a:gd name="T16" fmla="*/ 16 w 27"/>
                  <a:gd name="T1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34">
                    <a:moveTo>
                      <a:pt x="16" y="5"/>
                    </a:moveTo>
                    <a:lnTo>
                      <a:pt x="16" y="34"/>
                    </a:lnTo>
                    <a:lnTo>
                      <a:pt x="11" y="34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5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42">
                <a:extLst>
                  <a:ext uri="{FF2B5EF4-FFF2-40B4-BE49-F238E27FC236}">
                    <a16:creationId xmlns:a16="http://schemas.microsoft.com/office/drawing/2014/main" id="{18DD769F-54DF-435A-9071-C2AB1BDD5D8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97" y="3950"/>
                <a:ext cx="34" cy="34"/>
              </a:xfrm>
              <a:custGeom>
                <a:avLst/>
                <a:gdLst>
                  <a:gd name="T0" fmla="*/ 28 w 34"/>
                  <a:gd name="T1" fmla="*/ 34 h 34"/>
                  <a:gd name="T2" fmla="*/ 24 w 34"/>
                  <a:gd name="T3" fmla="*/ 26 h 34"/>
                  <a:gd name="T4" fmla="*/ 9 w 34"/>
                  <a:gd name="T5" fmla="*/ 26 h 34"/>
                  <a:gd name="T6" fmla="*/ 6 w 34"/>
                  <a:gd name="T7" fmla="*/ 34 h 34"/>
                  <a:gd name="T8" fmla="*/ 0 w 34"/>
                  <a:gd name="T9" fmla="*/ 34 h 34"/>
                  <a:gd name="T10" fmla="*/ 15 w 34"/>
                  <a:gd name="T11" fmla="*/ 0 h 34"/>
                  <a:gd name="T12" fmla="*/ 20 w 34"/>
                  <a:gd name="T13" fmla="*/ 0 h 34"/>
                  <a:gd name="T14" fmla="*/ 34 w 34"/>
                  <a:gd name="T15" fmla="*/ 34 h 34"/>
                  <a:gd name="T16" fmla="*/ 28 w 34"/>
                  <a:gd name="T17" fmla="*/ 34 h 34"/>
                  <a:gd name="T18" fmla="*/ 17 w 34"/>
                  <a:gd name="T19" fmla="*/ 7 h 34"/>
                  <a:gd name="T20" fmla="*/ 11 w 34"/>
                  <a:gd name="T21" fmla="*/ 21 h 34"/>
                  <a:gd name="T22" fmla="*/ 23 w 34"/>
                  <a:gd name="T23" fmla="*/ 21 h 34"/>
                  <a:gd name="T24" fmla="*/ 17 w 34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28" y="34"/>
                    </a:moveTo>
                    <a:lnTo>
                      <a:pt x="24" y="26"/>
                    </a:lnTo>
                    <a:lnTo>
                      <a:pt x="9" y="26"/>
                    </a:lnTo>
                    <a:lnTo>
                      <a:pt x="6" y="34"/>
                    </a:lnTo>
                    <a:lnTo>
                      <a:pt x="0" y="34"/>
                    </a:lnTo>
                    <a:lnTo>
                      <a:pt x="15" y="0"/>
                    </a:lnTo>
                    <a:lnTo>
                      <a:pt x="20" y="0"/>
                    </a:lnTo>
                    <a:lnTo>
                      <a:pt x="34" y="34"/>
                    </a:lnTo>
                    <a:lnTo>
                      <a:pt x="28" y="34"/>
                    </a:lnTo>
                    <a:close/>
                    <a:moveTo>
                      <a:pt x="17" y="7"/>
                    </a:moveTo>
                    <a:lnTo>
                      <a:pt x="11" y="21"/>
                    </a:lnTo>
                    <a:lnTo>
                      <a:pt x="23" y="21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43">
                <a:extLst>
                  <a:ext uri="{FF2B5EF4-FFF2-40B4-BE49-F238E27FC236}">
                    <a16:creationId xmlns:a16="http://schemas.microsoft.com/office/drawing/2014/main" id="{907878BA-F275-4E0C-AB3B-CEC459369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3" y="3950"/>
                <a:ext cx="29" cy="34"/>
              </a:xfrm>
              <a:custGeom>
                <a:avLst/>
                <a:gdLst>
                  <a:gd name="T0" fmla="*/ 17 w 29"/>
                  <a:gd name="T1" fmla="*/ 5 h 34"/>
                  <a:gd name="T2" fmla="*/ 17 w 29"/>
                  <a:gd name="T3" fmla="*/ 34 h 34"/>
                  <a:gd name="T4" fmla="*/ 12 w 29"/>
                  <a:gd name="T5" fmla="*/ 34 h 34"/>
                  <a:gd name="T6" fmla="*/ 12 w 29"/>
                  <a:gd name="T7" fmla="*/ 5 h 34"/>
                  <a:gd name="T8" fmla="*/ 0 w 29"/>
                  <a:gd name="T9" fmla="*/ 5 h 34"/>
                  <a:gd name="T10" fmla="*/ 0 w 29"/>
                  <a:gd name="T11" fmla="*/ 0 h 34"/>
                  <a:gd name="T12" fmla="*/ 29 w 29"/>
                  <a:gd name="T13" fmla="*/ 0 h 34"/>
                  <a:gd name="T14" fmla="*/ 29 w 29"/>
                  <a:gd name="T15" fmla="*/ 5 h 34"/>
                  <a:gd name="T16" fmla="*/ 17 w 29"/>
                  <a:gd name="T1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4">
                    <a:moveTo>
                      <a:pt x="17" y="5"/>
                    </a:moveTo>
                    <a:lnTo>
                      <a:pt x="17" y="34"/>
                    </a:lnTo>
                    <a:lnTo>
                      <a:pt x="12" y="34"/>
                    </a:lnTo>
                    <a:lnTo>
                      <a:pt x="12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5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44">
                <a:extLst>
                  <a:ext uri="{FF2B5EF4-FFF2-40B4-BE49-F238E27FC236}">
                    <a16:creationId xmlns:a16="http://schemas.microsoft.com/office/drawing/2014/main" id="{52A77059-D346-490B-AEB8-C113BDE7F2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90" y="3950"/>
                <a:ext cx="25" cy="34"/>
              </a:xfrm>
              <a:custGeom>
                <a:avLst/>
                <a:gdLst>
                  <a:gd name="T0" fmla="*/ 25 w 25"/>
                  <a:gd name="T1" fmla="*/ 34 h 34"/>
                  <a:gd name="T2" fmla="*/ 0 w 25"/>
                  <a:gd name="T3" fmla="*/ 34 h 34"/>
                  <a:gd name="T4" fmla="*/ 0 w 25"/>
                  <a:gd name="T5" fmla="*/ 0 h 34"/>
                  <a:gd name="T6" fmla="*/ 25 w 25"/>
                  <a:gd name="T7" fmla="*/ 0 h 34"/>
                  <a:gd name="T8" fmla="*/ 25 w 25"/>
                  <a:gd name="T9" fmla="*/ 5 h 34"/>
                  <a:gd name="T10" fmla="*/ 6 w 25"/>
                  <a:gd name="T11" fmla="*/ 5 h 34"/>
                  <a:gd name="T12" fmla="*/ 6 w 25"/>
                  <a:gd name="T13" fmla="*/ 15 h 34"/>
                  <a:gd name="T14" fmla="*/ 23 w 25"/>
                  <a:gd name="T15" fmla="*/ 15 h 34"/>
                  <a:gd name="T16" fmla="*/ 23 w 25"/>
                  <a:gd name="T17" fmla="*/ 19 h 34"/>
                  <a:gd name="T18" fmla="*/ 6 w 25"/>
                  <a:gd name="T19" fmla="*/ 19 h 34"/>
                  <a:gd name="T20" fmla="*/ 6 w 25"/>
                  <a:gd name="T21" fmla="*/ 28 h 34"/>
                  <a:gd name="T22" fmla="*/ 25 w 25"/>
                  <a:gd name="T23" fmla="*/ 28 h 34"/>
                  <a:gd name="T24" fmla="*/ 25 w 25"/>
                  <a:gd name="T2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5"/>
                    </a:lnTo>
                    <a:lnTo>
                      <a:pt x="6" y="5"/>
                    </a:lnTo>
                    <a:lnTo>
                      <a:pt x="6" y="15"/>
                    </a:lnTo>
                    <a:lnTo>
                      <a:pt x="23" y="15"/>
                    </a:lnTo>
                    <a:lnTo>
                      <a:pt x="23" y="19"/>
                    </a:lnTo>
                    <a:lnTo>
                      <a:pt x="6" y="19"/>
                    </a:lnTo>
                    <a:lnTo>
                      <a:pt x="6" y="28"/>
                    </a:lnTo>
                    <a:lnTo>
                      <a:pt x="25" y="28"/>
                    </a:ln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45">
                <a:extLst>
                  <a:ext uri="{FF2B5EF4-FFF2-40B4-BE49-F238E27FC236}">
                    <a16:creationId xmlns:a16="http://schemas.microsoft.com/office/drawing/2014/main" id="{E7BE6FE0-78C8-434E-B75A-5680D7D631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61" y="3950"/>
                <a:ext cx="34" cy="34"/>
              </a:xfrm>
              <a:custGeom>
                <a:avLst/>
                <a:gdLst>
                  <a:gd name="T0" fmla="*/ 31 w 31"/>
                  <a:gd name="T1" fmla="*/ 13 h 30"/>
                  <a:gd name="T2" fmla="*/ 31 w 31"/>
                  <a:gd name="T3" fmla="*/ 15 h 30"/>
                  <a:gd name="T4" fmla="*/ 27 w 31"/>
                  <a:gd name="T5" fmla="*/ 26 h 30"/>
                  <a:gd name="T6" fmla="*/ 16 w 31"/>
                  <a:gd name="T7" fmla="*/ 30 h 30"/>
                  <a:gd name="T8" fmla="*/ 5 w 31"/>
                  <a:gd name="T9" fmla="*/ 26 h 30"/>
                  <a:gd name="T10" fmla="*/ 0 w 31"/>
                  <a:gd name="T11" fmla="*/ 15 h 30"/>
                  <a:gd name="T12" fmla="*/ 5 w 31"/>
                  <a:gd name="T13" fmla="*/ 4 h 30"/>
                  <a:gd name="T14" fmla="*/ 16 w 31"/>
                  <a:gd name="T15" fmla="*/ 0 h 30"/>
                  <a:gd name="T16" fmla="*/ 24 w 31"/>
                  <a:gd name="T17" fmla="*/ 2 h 30"/>
                  <a:gd name="T18" fmla="*/ 30 w 31"/>
                  <a:gd name="T19" fmla="*/ 8 h 30"/>
                  <a:gd name="T20" fmla="*/ 25 w 31"/>
                  <a:gd name="T21" fmla="*/ 10 h 30"/>
                  <a:gd name="T22" fmla="*/ 16 w 31"/>
                  <a:gd name="T23" fmla="*/ 4 h 30"/>
                  <a:gd name="T24" fmla="*/ 8 w 31"/>
                  <a:gd name="T25" fmla="*/ 7 h 30"/>
                  <a:gd name="T26" fmla="*/ 5 w 31"/>
                  <a:gd name="T27" fmla="*/ 15 h 30"/>
                  <a:gd name="T28" fmla="*/ 8 w 31"/>
                  <a:gd name="T29" fmla="*/ 23 h 30"/>
                  <a:gd name="T30" fmla="*/ 16 w 31"/>
                  <a:gd name="T31" fmla="*/ 26 h 30"/>
                  <a:gd name="T32" fmla="*/ 23 w 31"/>
                  <a:gd name="T33" fmla="*/ 23 h 30"/>
                  <a:gd name="T34" fmla="*/ 26 w 31"/>
                  <a:gd name="T35" fmla="*/ 17 h 30"/>
                  <a:gd name="T36" fmla="*/ 14 w 31"/>
                  <a:gd name="T37" fmla="*/ 17 h 30"/>
                  <a:gd name="T38" fmla="*/ 14 w 31"/>
                  <a:gd name="T39" fmla="*/ 13 h 30"/>
                  <a:gd name="T40" fmla="*/ 31 w 31"/>
                  <a:gd name="T41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" h="30">
                    <a:moveTo>
                      <a:pt x="31" y="13"/>
                    </a:moveTo>
                    <a:cubicBezTo>
                      <a:pt x="31" y="14"/>
                      <a:pt x="31" y="15"/>
                      <a:pt x="31" y="15"/>
                    </a:cubicBezTo>
                    <a:cubicBezTo>
                      <a:pt x="31" y="19"/>
                      <a:pt x="29" y="23"/>
                      <a:pt x="27" y="26"/>
                    </a:cubicBezTo>
                    <a:cubicBezTo>
                      <a:pt x="24" y="29"/>
                      <a:pt x="20" y="30"/>
                      <a:pt x="16" y="30"/>
                    </a:cubicBezTo>
                    <a:cubicBezTo>
                      <a:pt x="11" y="30"/>
                      <a:pt x="8" y="29"/>
                      <a:pt x="5" y="26"/>
                    </a:cubicBezTo>
                    <a:cubicBezTo>
                      <a:pt x="2" y="23"/>
                      <a:pt x="0" y="19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1" y="0"/>
                      <a:pt x="16" y="0"/>
                    </a:cubicBezTo>
                    <a:cubicBezTo>
                      <a:pt x="19" y="0"/>
                      <a:pt x="22" y="0"/>
                      <a:pt x="24" y="2"/>
                    </a:cubicBezTo>
                    <a:cubicBezTo>
                      <a:pt x="27" y="3"/>
                      <a:pt x="29" y="6"/>
                      <a:pt x="30" y="8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6"/>
                      <a:pt x="20" y="4"/>
                      <a:pt x="16" y="4"/>
                    </a:cubicBez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5" y="12"/>
                      <a:pt x="5" y="15"/>
                    </a:cubicBezTo>
                    <a:cubicBezTo>
                      <a:pt x="5" y="18"/>
                      <a:pt x="6" y="21"/>
                      <a:pt x="8" y="23"/>
                    </a:cubicBezTo>
                    <a:cubicBezTo>
                      <a:pt x="10" y="25"/>
                      <a:pt x="13" y="26"/>
                      <a:pt x="16" y="26"/>
                    </a:cubicBezTo>
                    <a:cubicBezTo>
                      <a:pt x="19" y="26"/>
                      <a:pt x="21" y="25"/>
                      <a:pt x="23" y="23"/>
                    </a:cubicBezTo>
                    <a:cubicBezTo>
                      <a:pt x="25" y="22"/>
                      <a:pt x="26" y="20"/>
                      <a:pt x="26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31" y="13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46">
                <a:extLst>
                  <a:ext uri="{FF2B5EF4-FFF2-40B4-BE49-F238E27FC236}">
                    <a16:creationId xmlns:a16="http://schemas.microsoft.com/office/drawing/2014/main" id="{52B590C0-DB99-4342-92E0-763D390CA97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910" y="3950"/>
                <a:ext cx="34" cy="34"/>
              </a:xfrm>
              <a:custGeom>
                <a:avLst/>
                <a:gdLst>
                  <a:gd name="T0" fmla="*/ 28 w 34"/>
                  <a:gd name="T1" fmla="*/ 34 h 34"/>
                  <a:gd name="T2" fmla="*/ 25 w 34"/>
                  <a:gd name="T3" fmla="*/ 26 h 34"/>
                  <a:gd name="T4" fmla="*/ 9 w 34"/>
                  <a:gd name="T5" fmla="*/ 26 h 34"/>
                  <a:gd name="T6" fmla="*/ 6 w 34"/>
                  <a:gd name="T7" fmla="*/ 34 h 34"/>
                  <a:gd name="T8" fmla="*/ 0 w 34"/>
                  <a:gd name="T9" fmla="*/ 34 h 34"/>
                  <a:gd name="T10" fmla="*/ 14 w 34"/>
                  <a:gd name="T11" fmla="*/ 0 h 34"/>
                  <a:gd name="T12" fmla="*/ 20 w 34"/>
                  <a:gd name="T13" fmla="*/ 0 h 34"/>
                  <a:gd name="T14" fmla="*/ 34 w 34"/>
                  <a:gd name="T15" fmla="*/ 34 h 34"/>
                  <a:gd name="T16" fmla="*/ 28 w 34"/>
                  <a:gd name="T17" fmla="*/ 34 h 34"/>
                  <a:gd name="T18" fmla="*/ 17 w 34"/>
                  <a:gd name="T19" fmla="*/ 7 h 34"/>
                  <a:gd name="T20" fmla="*/ 11 w 34"/>
                  <a:gd name="T21" fmla="*/ 21 h 34"/>
                  <a:gd name="T22" fmla="*/ 23 w 34"/>
                  <a:gd name="T23" fmla="*/ 21 h 34"/>
                  <a:gd name="T24" fmla="*/ 17 w 34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28" y="34"/>
                    </a:moveTo>
                    <a:lnTo>
                      <a:pt x="25" y="26"/>
                    </a:lnTo>
                    <a:lnTo>
                      <a:pt x="9" y="26"/>
                    </a:lnTo>
                    <a:lnTo>
                      <a:pt x="6" y="34"/>
                    </a:lnTo>
                    <a:lnTo>
                      <a:pt x="0" y="34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34" y="34"/>
                    </a:lnTo>
                    <a:lnTo>
                      <a:pt x="28" y="34"/>
                    </a:lnTo>
                    <a:close/>
                    <a:moveTo>
                      <a:pt x="17" y="7"/>
                    </a:moveTo>
                    <a:lnTo>
                      <a:pt x="11" y="21"/>
                    </a:lnTo>
                    <a:lnTo>
                      <a:pt x="23" y="21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47">
                <a:extLst>
                  <a:ext uri="{FF2B5EF4-FFF2-40B4-BE49-F238E27FC236}">
                    <a16:creationId xmlns:a16="http://schemas.microsoft.com/office/drawing/2014/main" id="{866F40CD-120B-400D-A104-6737B365741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962" y="3950"/>
                <a:ext cx="28" cy="34"/>
              </a:xfrm>
              <a:custGeom>
                <a:avLst/>
                <a:gdLst>
                  <a:gd name="T0" fmla="*/ 19 w 25"/>
                  <a:gd name="T1" fmla="*/ 30 h 30"/>
                  <a:gd name="T2" fmla="*/ 9 w 25"/>
                  <a:gd name="T3" fmla="*/ 18 h 30"/>
                  <a:gd name="T4" fmla="*/ 4 w 25"/>
                  <a:gd name="T5" fmla="*/ 18 h 30"/>
                  <a:gd name="T6" fmla="*/ 4 w 25"/>
                  <a:gd name="T7" fmla="*/ 30 h 30"/>
                  <a:gd name="T8" fmla="*/ 0 w 25"/>
                  <a:gd name="T9" fmla="*/ 30 h 30"/>
                  <a:gd name="T10" fmla="*/ 0 w 25"/>
                  <a:gd name="T11" fmla="*/ 0 h 30"/>
                  <a:gd name="T12" fmla="*/ 14 w 25"/>
                  <a:gd name="T13" fmla="*/ 0 h 30"/>
                  <a:gd name="T14" fmla="*/ 21 w 25"/>
                  <a:gd name="T15" fmla="*/ 3 h 30"/>
                  <a:gd name="T16" fmla="*/ 24 w 25"/>
                  <a:gd name="T17" fmla="*/ 9 h 30"/>
                  <a:gd name="T18" fmla="*/ 21 w 25"/>
                  <a:gd name="T19" fmla="*/ 15 h 30"/>
                  <a:gd name="T20" fmla="*/ 14 w 25"/>
                  <a:gd name="T21" fmla="*/ 18 h 30"/>
                  <a:gd name="T22" fmla="*/ 25 w 25"/>
                  <a:gd name="T23" fmla="*/ 30 h 30"/>
                  <a:gd name="T24" fmla="*/ 19 w 25"/>
                  <a:gd name="T25" fmla="*/ 30 h 30"/>
                  <a:gd name="T26" fmla="*/ 14 w 25"/>
                  <a:gd name="T27" fmla="*/ 14 h 30"/>
                  <a:gd name="T28" fmla="*/ 17 w 25"/>
                  <a:gd name="T29" fmla="*/ 12 h 30"/>
                  <a:gd name="T30" fmla="*/ 19 w 25"/>
                  <a:gd name="T31" fmla="*/ 9 h 30"/>
                  <a:gd name="T32" fmla="*/ 17 w 25"/>
                  <a:gd name="T33" fmla="*/ 6 h 30"/>
                  <a:gd name="T34" fmla="*/ 14 w 25"/>
                  <a:gd name="T35" fmla="*/ 4 h 30"/>
                  <a:gd name="T36" fmla="*/ 4 w 25"/>
                  <a:gd name="T37" fmla="*/ 4 h 30"/>
                  <a:gd name="T38" fmla="*/ 4 w 25"/>
                  <a:gd name="T39" fmla="*/ 14 h 30"/>
                  <a:gd name="T40" fmla="*/ 14 w 25"/>
                  <a:gd name="T41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30">
                    <a:moveTo>
                      <a:pt x="19" y="30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7" y="0"/>
                      <a:pt x="19" y="1"/>
                      <a:pt x="21" y="3"/>
                    </a:cubicBezTo>
                    <a:cubicBezTo>
                      <a:pt x="23" y="4"/>
                      <a:pt x="24" y="6"/>
                      <a:pt x="24" y="9"/>
                    </a:cubicBezTo>
                    <a:cubicBezTo>
                      <a:pt x="24" y="12"/>
                      <a:pt x="23" y="14"/>
                      <a:pt x="21" y="15"/>
                    </a:cubicBezTo>
                    <a:cubicBezTo>
                      <a:pt x="19" y="17"/>
                      <a:pt x="17" y="18"/>
                      <a:pt x="14" y="18"/>
                    </a:cubicBezTo>
                    <a:cubicBezTo>
                      <a:pt x="25" y="30"/>
                      <a:pt x="25" y="30"/>
                      <a:pt x="25" y="30"/>
                    </a:cubicBezTo>
                    <a:lnTo>
                      <a:pt x="19" y="30"/>
                    </a:lnTo>
                    <a:close/>
                    <a:moveTo>
                      <a:pt x="14" y="14"/>
                    </a:moveTo>
                    <a:cubicBezTo>
                      <a:pt x="15" y="14"/>
                      <a:pt x="16" y="13"/>
                      <a:pt x="17" y="12"/>
                    </a:cubicBezTo>
                    <a:cubicBezTo>
                      <a:pt x="18" y="12"/>
                      <a:pt x="19" y="10"/>
                      <a:pt x="19" y="9"/>
                    </a:cubicBezTo>
                    <a:cubicBezTo>
                      <a:pt x="19" y="8"/>
                      <a:pt x="18" y="7"/>
                      <a:pt x="17" y="6"/>
                    </a:cubicBezTo>
                    <a:cubicBezTo>
                      <a:pt x="16" y="5"/>
                      <a:pt x="15" y="4"/>
                      <a:pt x="1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4"/>
                      <a:pt x="4" y="14"/>
                      <a:pt x="4" y="14"/>
                    </a:cubicBez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48">
                <a:extLst>
                  <a:ext uri="{FF2B5EF4-FFF2-40B4-BE49-F238E27FC236}">
                    <a16:creationId xmlns:a16="http://schemas.microsoft.com/office/drawing/2014/main" id="{BD3022B2-BFEF-4A07-AAAF-27E0238DC92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009" y="3950"/>
                <a:ext cx="29" cy="34"/>
              </a:xfrm>
              <a:custGeom>
                <a:avLst/>
                <a:gdLst>
                  <a:gd name="T0" fmla="*/ 11 w 27"/>
                  <a:gd name="T1" fmla="*/ 0 h 30"/>
                  <a:gd name="T2" fmla="*/ 23 w 27"/>
                  <a:gd name="T3" fmla="*/ 4 h 30"/>
                  <a:gd name="T4" fmla="*/ 27 w 27"/>
                  <a:gd name="T5" fmla="*/ 15 h 30"/>
                  <a:gd name="T6" fmla="*/ 23 w 27"/>
                  <a:gd name="T7" fmla="*/ 26 h 30"/>
                  <a:gd name="T8" fmla="*/ 11 w 27"/>
                  <a:gd name="T9" fmla="*/ 30 h 30"/>
                  <a:gd name="T10" fmla="*/ 0 w 27"/>
                  <a:gd name="T11" fmla="*/ 30 h 30"/>
                  <a:gd name="T12" fmla="*/ 0 w 27"/>
                  <a:gd name="T13" fmla="*/ 0 h 30"/>
                  <a:gd name="T14" fmla="*/ 11 w 27"/>
                  <a:gd name="T15" fmla="*/ 0 h 30"/>
                  <a:gd name="T16" fmla="*/ 11 w 27"/>
                  <a:gd name="T17" fmla="*/ 25 h 30"/>
                  <a:gd name="T18" fmla="*/ 19 w 27"/>
                  <a:gd name="T19" fmla="*/ 22 h 30"/>
                  <a:gd name="T20" fmla="*/ 22 w 27"/>
                  <a:gd name="T21" fmla="*/ 15 h 30"/>
                  <a:gd name="T22" fmla="*/ 19 w 27"/>
                  <a:gd name="T23" fmla="*/ 7 h 30"/>
                  <a:gd name="T24" fmla="*/ 11 w 27"/>
                  <a:gd name="T25" fmla="*/ 4 h 30"/>
                  <a:gd name="T26" fmla="*/ 5 w 27"/>
                  <a:gd name="T27" fmla="*/ 4 h 30"/>
                  <a:gd name="T28" fmla="*/ 5 w 27"/>
                  <a:gd name="T29" fmla="*/ 25 h 30"/>
                  <a:gd name="T30" fmla="*/ 11 w 27"/>
                  <a:gd name="T31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30">
                    <a:moveTo>
                      <a:pt x="11" y="0"/>
                    </a:moveTo>
                    <a:cubicBezTo>
                      <a:pt x="16" y="0"/>
                      <a:pt x="20" y="2"/>
                      <a:pt x="23" y="4"/>
                    </a:cubicBezTo>
                    <a:cubicBezTo>
                      <a:pt x="26" y="7"/>
                      <a:pt x="27" y="11"/>
                      <a:pt x="27" y="15"/>
                    </a:cubicBezTo>
                    <a:cubicBezTo>
                      <a:pt x="27" y="19"/>
                      <a:pt x="26" y="23"/>
                      <a:pt x="23" y="26"/>
                    </a:cubicBezTo>
                    <a:cubicBezTo>
                      <a:pt x="20" y="28"/>
                      <a:pt x="16" y="30"/>
                      <a:pt x="11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1" y="0"/>
                    </a:lnTo>
                    <a:close/>
                    <a:moveTo>
                      <a:pt x="11" y="25"/>
                    </a:moveTo>
                    <a:cubicBezTo>
                      <a:pt x="14" y="25"/>
                      <a:pt x="17" y="24"/>
                      <a:pt x="19" y="22"/>
                    </a:cubicBezTo>
                    <a:cubicBezTo>
                      <a:pt x="21" y="21"/>
                      <a:pt x="22" y="18"/>
                      <a:pt x="22" y="15"/>
                    </a:cubicBezTo>
                    <a:cubicBezTo>
                      <a:pt x="22" y="12"/>
                      <a:pt x="21" y="9"/>
                      <a:pt x="19" y="7"/>
                    </a:cubicBezTo>
                    <a:cubicBezTo>
                      <a:pt x="17" y="5"/>
                      <a:pt x="14" y="4"/>
                      <a:pt x="11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5"/>
                      <a:pt x="5" y="25"/>
                      <a:pt x="5" y="25"/>
                    </a:cubicBez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49">
                <a:extLst>
                  <a:ext uri="{FF2B5EF4-FFF2-40B4-BE49-F238E27FC236}">
                    <a16:creationId xmlns:a16="http://schemas.microsoft.com/office/drawing/2014/main" id="{E45B87DC-B7AC-4C15-A84B-920522633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059" y="3950"/>
                <a:ext cx="24" cy="34"/>
              </a:xfrm>
              <a:custGeom>
                <a:avLst/>
                <a:gdLst>
                  <a:gd name="T0" fmla="*/ 24 w 24"/>
                  <a:gd name="T1" fmla="*/ 34 h 34"/>
                  <a:gd name="T2" fmla="*/ 0 w 24"/>
                  <a:gd name="T3" fmla="*/ 34 h 34"/>
                  <a:gd name="T4" fmla="*/ 0 w 24"/>
                  <a:gd name="T5" fmla="*/ 0 h 34"/>
                  <a:gd name="T6" fmla="*/ 24 w 24"/>
                  <a:gd name="T7" fmla="*/ 0 h 34"/>
                  <a:gd name="T8" fmla="*/ 24 w 24"/>
                  <a:gd name="T9" fmla="*/ 5 h 34"/>
                  <a:gd name="T10" fmla="*/ 4 w 24"/>
                  <a:gd name="T11" fmla="*/ 5 h 34"/>
                  <a:gd name="T12" fmla="*/ 4 w 24"/>
                  <a:gd name="T13" fmla="*/ 15 h 34"/>
                  <a:gd name="T14" fmla="*/ 22 w 24"/>
                  <a:gd name="T15" fmla="*/ 15 h 34"/>
                  <a:gd name="T16" fmla="*/ 22 w 24"/>
                  <a:gd name="T17" fmla="*/ 19 h 34"/>
                  <a:gd name="T18" fmla="*/ 4 w 24"/>
                  <a:gd name="T19" fmla="*/ 19 h 34"/>
                  <a:gd name="T20" fmla="*/ 4 w 24"/>
                  <a:gd name="T21" fmla="*/ 28 h 34"/>
                  <a:gd name="T22" fmla="*/ 24 w 24"/>
                  <a:gd name="T23" fmla="*/ 28 h 34"/>
                  <a:gd name="T24" fmla="*/ 24 w 24"/>
                  <a:gd name="T2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4">
                    <a:moveTo>
                      <a:pt x="24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4" y="5"/>
                    </a:lnTo>
                    <a:lnTo>
                      <a:pt x="4" y="15"/>
                    </a:lnTo>
                    <a:lnTo>
                      <a:pt x="22" y="15"/>
                    </a:lnTo>
                    <a:lnTo>
                      <a:pt x="22" y="19"/>
                    </a:lnTo>
                    <a:lnTo>
                      <a:pt x="4" y="19"/>
                    </a:lnTo>
                    <a:lnTo>
                      <a:pt x="4" y="28"/>
                    </a:lnTo>
                    <a:lnTo>
                      <a:pt x="24" y="28"/>
                    </a:lnTo>
                    <a:lnTo>
                      <a:pt x="24" y="3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50">
                <a:extLst>
                  <a:ext uri="{FF2B5EF4-FFF2-40B4-BE49-F238E27FC236}">
                    <a16:creationId xmlns:a16="http://schemas.microsoft.com/office/drawing/2014/main" id="{4612FACC-5F8D-4A4F-813F-B6031FB76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04" y="3950"/>
                <a:ext cx="28" cy="34"/>
              </a:xfrm>
              <a:custGeom>
                <a:avLst/>
                <a:gdLst>
                  <a:gd name="T0" fmla="*/ 28 w 28"/>
                  <a:gd name="T1" fmla="*/ 34 h 34"/>
                  <a:gd name="T2" fmla="*/ 24 w 28"/>
                  <a:gd name="T3" fmla="*/ 34 h 34"/>
                  <a:gd name="T4" fmla="*/ 5 w 28"/>
                  <a:gd name="T5" fmla="*/ 9 h 34"/>
                  <a:gd name="T6" fmla="*/ 5 w 28"/>
                  <a:gd name="T7" fmla="*/ 34 h 34"/>
                  <a:gd name="T8" fmla="*/ 0 w 28"/>
                  <a:gd name="T9" fmla="*/ 34 h 34"/>
                  <a:gd name="T10" fmla="*/ 0 w 28"/>
                  <a:gd name="T11" fmla="*/ 0 h 34"/>
                  <a:gd name="T12" fmla="*/ 4 w 28"/>
                  <a:gd name="T13" fmla="*/ 0 h 34"/>
                  <a:gd name="T14" fmla="*/ 24 w 28"/>
                  <a:gd name="T15" fmla="*/ 25 h 34"/>
                  <a:gd name="T16" fmla="*/ 24 w 28"/>
                  <a:gd name="T17" fmla="*/ 0 h 34"/>
                  <a:gd name="T18" fmla="*/ 28 w 28"/>
                  <a:gd name="T19" fmla="*/ 0 h 34"/>
                  <a:gd name="T20" fmla="*/ 28 w 28"/>
                  <a:gd name="T21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4">
                    <a:moveTo>
                      <a:pt x="28" y="34"/>
                    </a:moveTo>
                    <a:lnTo>
                      <a:pt x="24" y="34"/>
                    </a:lnTo>
                    <a:lnTo>
                      <a:pt x="5" y="9"/>
                    </a:lnTo>
                    <a:lnTo>
                      <a:pt x="5" y="34"/>
                    </a:lnTo>
                    <a:lnTo>
                      <a:pt x="0" y="3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24" y="25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34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51">
                <a:extLst>
                  <a:ext uri="{FF2B5EF4-FFF2-40B4-BE49-F238E27FC236}">
                    <a16:creationId xmlns:a16="http://schemas.microsoft.com/office/drawing/2014/main" id="{614FB136-49E5-479A-8D01-6FD841F0FC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53" y="3950"/>
                <a:ext cx="26" cy="34"/>
              </a:xfrm>
              <a:custGeom>
                <a:avLst/>
                <a:gdLst>
                  <a:gd name="T0" fmla="*/ 19 w 24"/>
                  <a:gd name="T1" fmla="*/ 2 h 30"/>
                  <a:gd name="T2" fmla="*/ 23 w 24"/>
                  <a:gd name="T3" fmla="*/ 8 h 30"/>
                  <a:gd name="T4" fmla="*/ 19 w 24"/>
                  <a:gd name="T5" fmla="*/ 9 h 30"/>
                  <a:gd name="T6" fmla="*/ 16 w 24"/>
                  <a:gd name="T7" fmla="*/ 5 h 30"/>
                  <a:gd name="T8" fmla="*/ 12 w 24"/>
                  <a:gd name="T9" fmla="*/ 4 h 30"/>
                  <a:gd name="T10" fmla="*/ 8 w 24"/>
                  <a:gd name="T11" fmla="*/ 5 h 30"/>
                  <a:gd name="T12" fmla="*/ 6 w 24"/>
                  <a:gd name="T13" fmla="*/ 8 h 30"/>
                  <a:gd name="T14" fmla="*/ 7 w 24"/>
                  <a:gd name="T15" fmla="*/ 11 h 30"/>
                  <a:gd name="T16" fmla="*/ 10 w 24"/>
                  <a:gd name="T17" fmla="*/ 12 h 30"/>
                  <a:gd name="T18" fmla="*/ 16 w 24"/>
                  <a:gd name="T19" fmla="*/ 13 h 30"/>
                  <a:gd name="T20" fmla="*/ 24 w 24"/>
                  <a:gd name="T21" fmla="*/ 21 h 30"/>
                  <a:gd name="T22" fmla="*/ 21 w 24"/>
                  <a:gd name="T23" fmla="*/ 28 h 30"/>
                  <a:gd name="T24" fmla="*/ 12 w 24"/>
                  <a:gd name="T25" fmla="*/ 30 h 30"/>
                  <a:gd name="T26" fmla="*/ 4 w 24"/>
                  <a:gd name="T27" fmla="*/ 28 h 30"/>
                  <a:gd name="T28" fmla="*/ 0 w 24"/>
                  <a:gd name="T29" fmla="*/ 22 h 30"/>
                  <a:gd name="T30" fmla="*/ 5 w 24"/>
                  <a:gd name="T31" fmla="*/ 20 h 30"/>
                  <a:gd name="T32" fmla="*/ 8 w 24"/>
                  <a:gd name="T33" fmla="*/ 25 h 30"/>
                  <a:gd name="T34" fmla="*/ 13 w 24"/>
                  <a:gd name="T35" fmla="*/ 26 h 30"/>
                  <a:gd name="T36" fmla="*/ 17 w 24"/>
                  <a:gd name="T37" fmla="*/ 25 h 30"/>
                  <a:gd name="T38" fmla="*/ 19 w 24"/>
                  <a:gd name="T39" fmla="*/ 22 h 30"/>
                  <a:gd name="T40" fmla="*/ 18 w 24"/>
                  <a:gd name="T41" fmla="*/ 19 h 30"/>
                  <a:gd name="T42" fmla="*/ 15 w 24"/>
                  <a:gd name="T43" fmla="*/ 18 h 30"/>
                  <a:gd name="T44" fmla="*/ 9 w 24"/>
                  <a:gd name="T45" fmla="*/ 16 h 30"/>
                  <a:gd name="T46" fmla="*/ 1 w 24"/>
                  <a:gd name="T47" fmla="*/ 8 h 30"/>
                  <a:gd name="T48" fmla="*/ 4 w 24"/>
                  <a:gd name="T49" fmla="*/ 2 h 30"/>
                  <a:gd name="T50" fmla="*/ 12 w 24"/>
                  <a:gd name="T51" fmla="*/ 0 h 30"/>
                  <a:gd name="T52" fmla="*/ 19 w 24"/>
                  <a:gd name="T53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30">
                    <a:moveTo>
                      <a:pt x="19" y="2"/>
                    </a:moveTo>
                    <a:cubicBezTo>
                      <a:pt x="21" y="3"/>
                      <a:pt x="23" y="5"/>
                      <a:pt x="23" y="8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8" y="6"/>
                      <a:pt x="16" y="5"/>
                    </a:cubicBezTo>
                    <a:cubicBezTo>
                      <a:pt x="15" y="4"/>
                      <a:pt x="14" y="4"/>
                      <a:pt x="12" y="4"/>
                    </a:cubicBezTo>
                    <a:cubicBezTo>
                      <a:pt x="10" y="4"/>
                      <a:pt x="9" y="4"/>
                      <a:pt x="8" y="5"/>
                    </a:cubicBezTo>
                    <a:cubicBezTo>
                      <a:pt x="7" y="6"/>
                      <a:pt x="6" y="7"/>
                      <a:pt x="6" y="8"/>
                    </a:cubicBezTo>
                    <a:cubicBezTo>
                      <a:pt x="6" y="9"/>
                      <a:pt x="6" y="10"/>
                      <a:pt x="7" y="11"/>
                    </a:cubicBezTo>
                    <a:cubicBezTo>
                      <a:pt x="8" y="11"/>
                      <a:pt x="9" y="12"/>
                      <a:pt x="10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21" y="14"/>
                      <a:pt x="24" y="17"/>
                      <a:pt x="24" y="21"/>
                    </a:cubicBezTo>
                    <a:cubicBezTo>
                      <a:pt x="24" y="24"/>
                      <a:pt x="23" y="26"/>
                      <a:pt x="21" y="28"/>
                    </a:cubicBezTo>
                    <a:cubicBezTo>
                      <a:pt x="19" y="29"/>
                      <a:pt x="16" y="30"/>
                      <a:pt x="12" y="30"/>
                    </a:cubicBezTo>
                    <a:cubicBezTo>
                      <a:pt x="9" y="30"/>
                      <a:pt x="6" y="30"/>
                      <a:pt x="4" y="28"/>
                    </a:cubicBezTo>
                    <a:cubicBezTo>
                      <a:pt x="2" y="26"/>
                      <a:pt x="1" y="24"/>
                      <a:pt x="0" y="22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2"/>
                      <a:pt x="6" y="24"/>
                      <a:pt x="8" y="25"/>
                    </a:cubicBezTo>
                    <a:cubicBezTo>
                      <a:pt x="9" y="26"/>
                      <a:pt x="11" y="26"/>
                      <a:pt x="13" y="26"/>
                    </a:cubicBezTo>
                    <a:cubicBezTo>
                      <a:pt x="15" y="26"/>
                      <a:pt x="16" y="26"/>
                      <a:pt x="17" y="25"/>
                    </a:cubicBezTo>
                    <a:cubicBezTo>
                      <a:pt x="19" y="24"/>
                      <a:pt x="19" y="23"/>
                      <a:pt x="19" y="22"/>
                    </a:cubicBezTo>
                    <a:cubicBezTo>
                      <a:pt x="19" y="20"/>
                      <a:pt x="19" y="20"/>
                      <a:pt x="18" y="19"/>
                    </a:cubicBezTo>
                    <a:cubicBezTo>
                      <a:pt x="18" y="18"/>
                      <a:pt x="16" y="18"/>
                      <a:pt x="15" y="18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1" y="6"/>
                      <a:pt x="2" y="4"/>
                      <a:pt x="4" y="2"/>
                    </a:cubicBezTo>
                    <a:cubicBezTo>
                      <a:pt x="6" y="0"/>
                      <a:pt x="9" y="0"/>
                      <a:pt x="12" y="0"/>
                    </a:cubicBezTo>
                    <a:cubicBezTo>
                      <a:pt x="15" y="0"/>
                      <a:pt x="17" y="0"/>
                      <a:pt x="19" y="2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Rectangle 52">
                <a:extLst>
                  <a:ext uri="{FF2B5EF4-FFF2-40B4-BE49-F238E27FC236}">
                    <a16:creationId xmlns:a16="http://schemas.microsoft.com/office/drawing/2014/main" id="{9A0C6DCD-5DE0-4587-A0A0-3F60FECA5E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568" y="3854"/>
                <a:ext cx="619" cy="13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Rectangle 53">
                <a:extLst>
                  <a:ext uri="{FF2B5EF4-FFF2-40B4-BE49-F238E27FC236}">
                    <a16:creationId xmlns:a16="http://schemas.microsoft.com/office/drawing/2014/main" id="{8BE98E5F-A7E6-48CD-A52C-8FF2CE2EAE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568" y="3999"/>
                <a:ext cx="619" cy="13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6021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7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1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8" y="5530538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4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10" y="479096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172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Uniq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7495D4-A19D-4700-8E16-62FBD1EBEF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88" t="20276" r="1059" b="88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01C466A-3785-4A4F-BD07-BB9310B32FFA}"/>
              </a:ext>
            </a:extLst>
          </p:cNvPr>
          <p:cNvGrpSpPr/>
          <p:nvPr userDrawn="1"/>
        </p:nvGrpSpPr>
        <p:grpSpPr>
          <a:xfrm>
            <a:off x="919209" y="643165"/>
            <a:ext cx="10481945" cy="6269038"/>
            <a:chOff x="9131300" y="649287"/>
            <a:chExt cx="10415588" cy="6229351"/>
          </a:xfrm>
          <a:solidFill>
            <a:srgbClr val="FFFFFF">
              <a:alpha val="10000"/>
            </a:srgbClr>
          </a:solidFill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57DE682-D9F8-4216-B611-A9E3761552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289088" y="3894138"/>
              <a:ext cx="2865438" cy="2984500"/>
            </a:xfrm>
            <a:custGeom>
              <a:avLst/>
              <a:gdLst>
                <a:gd name="T0" fmla="*/ 273 w 866"/>
                <a:gd name="T1" fmla="*/ 121 h 900"/>
                <a:gd name="T2" fmla="*/ 14 w 866"/>
                <a:gd name="T3" fmla="*/ 160 h 900"/>
                <a:gd name="T4" fmla="*/ 236 w 866"/>
                <a:gd name="T5" fmla="*/ 281 h 900"/>
                <a:gd name="T6" fmla="*/ 704 w 866"/>
                <a:gd name="T7" fmla="*/ 900 h 900"/>
                <a:gd name="T8" fmla="*/ 866 w 866"/>
                <a:gd name="T9" fmla="*/ 900 h 900"/>
                <a:gd name="T10" fmla="*/ 273 w 866"/>
                <a:gd name="T11" fmla="*/ 121 h 900"/>
                <a:gd name="T12" fmla="*/ 142 w 866"/>
                <a:gd name="T13" fmla="*/ 243 h 900"/>
                <a:gd name="T14" fmla="*/ 158 w 866"/>
                <a:gd name="T15" fmla="*/ 112 h 900"/>
                <a:gd name="T16" fmla="*/ 142 w 866"/>
                <a:gd name="T17" fmla="*/ 243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6" h="900">
                  <a:moveTo>
                    <a:pt x="273" y="121"/>
                  </a:moveTo>
                  <a:cubicBezTo>
                    <a:pt x="216" y="0"/>
                    <a:pt x="32" y="27"/>
                    <a:pt x="14" y="160"/>
                  </a:cubicBezTo>
                  <a:cubicBezTo>
                    <a:pt x="0" y="284"/>
                    <a:pt x="142" y="362"/>
                    <a:pt x="236" y="281"/>
                  </a:cubicBezTo>
                  <a:cubicBezTo>
                    <a:pt x="525" y="390"/>
                    <a:pt x="681" y="640"/>
                    <a:pt x="704" y="900"/>
                  </a:cubicBezTo>
                  <a:cubicBezTo>
                    <a:pt x="866" y="900"/>
                    <a:pt x="866" y="900"/>
                    <a:pt x="866" y="900"/>
                  </a:cubicBezTo>
                  <a:cubicBezTo>
                    <a:pt x="845" y="571"/>
                    <a:pt x="649" y="251"/>
                    <a:pt x="273" y="121"/>
                  </a:cubicBezTo>
                  <a:close/>
                  <a:moveTo>
                    <a:pt x="142" y="243"/>
                  </a:moveTo>
                  <a:cubicBezTo>
                    <a:pt x="55" y="233"/>
                    <a:pt x="71" y="103"/>
                    <a:pt x="158" y="112"/>
                  </a:cubicBezTo>
                  <a:cubicBezTo>
                    <a:pt x="243" y="123"/>
                    <a:pt x="227" y="254"/>
                    <a:pt x="142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FB01FE1-E798-49D9-AC38-D8E9237131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31300" y="649287"/>
              <a:ext cx="9282113" cy="6229351"/>
            </a:xfrm>
            <a:custGeom>
              <a:avLst/>
              <a:gdLst>
                <a:gd name="T0" fmla="*/ 163 w 2805"/>
                <a:gd name="T1" fmla="*/ 1879 h 1879"/>
                <a:gd name="T2" fmla="*/ 2262 w 2805"/>
                <a:gd name="T3" fmla="*/ 770 h 1879"/>
                <a:gd name="T4" fmla="*/ 2514 w 2805"/>
                <a:gd name="T5" fmla="*/ 971 h 1879"/>
                <a:gd name="T6" fmla="*/ 2649 w 2805"/>
                <a:gd name="T7" fmla="*/ 1130 h 1879"/>
                <a:gd name="T8" fmla="*/ 2805 w 2805"/>
                <a:gd name="T9" fmla="*/ 1065 h 1879"/>
                <a:gd name="T10" fmla="*/ 2619 w 2805"/>
                <a:gd name="T11" fmla="*/ 848 h 1879"/>
                <a:gd name="T12" fmla="*/ 2358 w 2805"/>
                <a:gd name="T13" fmla="*/ 637 h 1879"/>
                <a:gd name="T14" fmla="*/ 0 w 2805"/>
                <a:gd name="T15" fmla="*/ 1879 h 1879"/>
                <a:gd name="T16" fmla="*/ 163 w 2805"/>
                <a:gd name="T17" fmla="*/ 1879 h 1879"/>
                <a:gd name="T18" fmla="*/ 2330 w 2805"/>
                <a:gd name="T19" fmla="*/ 788 h 1879"/>
                <a:gd name="T20" fmla="*/ 2555 w 2805"/>
                <a:gd name="T21" fmla="*/ 815 h 1879"/>
                <a:gd name="T22" fmla="*/ 2330 w 2805"/>
                <a:gd name="T23" fmla="*/ 788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05" h="1879">
                  <a:moveTo>
                    <a:pt x="163" y="1879"/>
                  </a:moveTo>
                  <a:cubicBezTo>
                    <a:pt x="205" y="851"/>
                    <a:pt x="1359" y="211"/>
                    <a:pt x="2262" y="770"/>
                  </a:cubicBezTo>
                  <a:cubicBezTo>
                    <a:pt x="2234" y="916"/>
                    <a:pt x="2381" y="1031"/>
                    <a:pt x="2514" y="971"/>
                  </a:cubicBezTo>
                  <a:cubicBezTo>
                    <a:pt x="2562" y="1020"/>
                    <a:pt x="2608" y="1075"/>
                    <a:pt x="2649" y="1130"/>
                  </a:cubicBezTo>
                  <a:cubicBezTo>
                    <a:pt x="2805" y="1065"/>
                    <a:pt x="2805" y="1065"/>
                    <a:pt x="2805" y="1065"/>
                  </a:cubicBezTo>
                  <a:cubicBezTo>
                    <a:pt x="2750" y="987"/>
                    <a:pt x="2690" y="914"/>
                    <a:pt x="2619" y="848"/>
                  </a:cubicBezTo>
                  <a:cubicBezTo>
                    <a:pt x="2660" y="692"/>
                    <a:pt x="2498" y="566"/>
                    <a:pt x="2358" y="637"/>
                  </a:cubicBezTo>
                  <a:cubicBezTo>
                    <a:pt x="1344" y="0"/>
                    <a:pt x="40" y="721"/>
                    <a:pt x="0" y="1879"/>
                  </a:cubicBezTo>
                  <a:lnTo>
                    <a:pt x="163" y="1879"/>
                  </a:lnTo>
                  <a:close/>
                  <a:moveTo>
                    <a:pt x="2330" y="788"/>
                  </a:moveTo>
                  <a:cubicBezTo>
                    <a:pt x="2347" y="639"/>
                    <a:pt x="2576" y="666"/>
                    <a:pt x="2555" y="815"/>
                  </a:cubicBezTo>
                  <a:cubicBezTo>
                    <a:pt x="2537" y="967"/>
                    <a:pt x="2310" y="937"/>
                    <a:pt x="2330" y="7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499F2140-133B-401A-A76D-431ADDFC93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96513" y="2581275"/>
              <a:ext cx="5648325" cy="4297363"/>
            </a:xfrm>
            <a:custGeom>
              <a:avLst/>
              <a:gdLst>
                <a:gd name="T0" fmla="*/ 939 w 1707"/>
                <a:gd name="T1" fmla="*/ 175 h 1296"/>
                <a:gd name="T2" fmla="*/ 0 w 1707"/>
                <a:gd name="T3" fmla="*/ 1296 h 1296"/>
                <a:gd name="T4" fmla="*/ 165 w 1707"/>
                <a:gd name="T5" fmla="*/ 1296 h 1296"/>
                <a:gd name="T6" fmla="*/ 964 w 1707"/>
                <a:gd name="T7" fmla="*/ 338 h 1296"/>
                <a:gd name="T8" fmla="*/ 1285 w 1707"/>
                <a:gd name="T9" fmla="*/ 306 h 1296"/>
                <a:gd name="T10" fmla="*/ 1608 w 1707"/>
                <a:gd name="T11" fmla="*/ 381 h 1296"/>
                <a:gd name="T12" fmla="*/ 1707 w 1707"/>
                <a:gd name="T13" fmla="*/ 246 h 1296"/>
                <a:gd name="T14" fmla="*/ 1278 w 1707"/>
                <a:gd name="T15" fmla="*/ 143 h 1296"/>
                <a:gd name="T16" fmla="*/ 939 w 1707"/>
                <a:gd name="T17" fmla="*/ 175 h 1296"/>
                <a:gd name="T18" fmla="*/ 1042 w 1707"/>
                <a:gd name="T19" fmla="*/ 319 h 1296"/>
                <a:gd name="T20" fmla="*/ 1187 w 1707"/>
                <a:gd name="T21" fmla="*/ 143 h 1296"/>
                <a:gd name="T22" fmla="*/ 1042 w 1707"/>
                <a:gd name="T23" fmla="*/ 319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7" h="1296">
                  <a:moveTo>
                    <a:pt x="939" y="175"/>
                  </a:moveTo>
                  <a:cubicBezTo>
                    <a:pt x="389" y="308"/>
                    <a:pt x="29" y="782"/>
                    <a:pt x="0" y="1296"/>
                  </a:cubicBezTo>
                  <a:cubicBezTo>
                    <a:pt x="165" y="1296"/>
                    <a:pt x="165" y="1296"/>
                    <a:pt x="165" y="1296"/>
                  </a:cubicBezTo>
                  <a:cubicBezTo>
                    <a:pt x="192" y="861"/>
                    <a:pt x="489" y="457"/>
                    <a:pt x="964" y="338"/>
                  </a:cubicBezTo>
                  <a:cubicBezTo>
                    <a:pt x="1047" y="452"/>
                    <a:pt x="1226" y="439"/>
                    <a:pt x="1285" y="306"/>
                  </a:cubicBezTo>
                  <a:cubicBezTo>
                    <a:pt x="1393" y="312"/>
                    <a:pt x="1501" y="338"/>
                    <a:pt x="1608" y="381"/>
                  </a:cubicBezTo>
                  <a:cubicBezTo>
                    <a:pt x="1707" y="246"/>
                    <a:pt x="1707" y="246"/>
                    <a:pt x="1707" y="246"/>
                  </a:cubicBezTo>
                  <a:cubicBezTo>
                    <a:pt x="1565" y="182"/>
                    <a:pt x="1420" y="152"/>
                    <a:pt x="1278" y="143"/>
                  </a:cubicBezTo>
                  <a:cubicBezTo>
                    <a:pt x="1200" y="0"/>
                    <a:pt x="990" y="19"/>
                    <a:pt x="939" y="175"/>
                  </a:cubicBezTo>
                  <a:close/>
                  <a:moveTo>
                    <a:pt x="1042" y="319"/>
                  </a:moveTo>
                  <a:cubicBezTo>
                    <a:pt x="928" y="223"/>
                    <a:pt x="1070" y="49"/>
                    <a:pt x="1187" y="143"/>
                  </a:cubicBezTo>
                  <a:cubicBezTo>
                    <a:pt x="1304" y="237"/>
                    <a:pt x="1161" y="416"/>
                    <a:pt x="1042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235D9A81-3F06-4355-B1E4-A3F220143B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319750" y="5715000"/>
              <a:ext cx="1227138" cy="1163638"/>
            </a:xfrm>
            <a:custGeom>
              <a:avLst/>
              <a:gdLst>
                <a:gd name="T0" fmla="*/ 131 w 371"/>
                <a:gd name="T1" fmla="*/ 273 h 351"/>
                <a:gd name="T2" fmla="*/ 137 w 371"/>
                <a:gd name="T3" fmla="*/ 351 h 351"/>
                <a:gd name="T4" fmla="*/ 299 w 371"/>
                <a:gd name="T5" fmla="*/ 351 h 351"/>
                <a:gd name="T6" fmla="*/ 291 w 371"/>
                <a:gd name="T7" fmla="*/ 250 h 351"/>
                <a:gd name="T8" fmla="*/ 213 w 371"/>
                <a:gd name="T9" fmla="*/ 21 h 351"/>
                <a:gd name="T10" fmla="*/ 131 w 371"/>
                <a:gd name="T11" fmla="*/ 273 h 351"/>
                <a:gd name="T12" fmla="*/ 204 w 371"/>
                <a:gd name="T13" fmla="*/ 90 h 351"/>
                <a:gd name="T14" fmla="*/ 259 w 371"/>
                <a:gd name="T15" fmla="*/ 163 h 351"/>
                <a:gd name="T16" fmla="*/ 149 w 371"/>
                <a:gd name="T17" fmla="*/ 200 h 351"/>
                <a:gd name="T18" fmla="*/ 204 w 371"/>
                <a:gd name="T19" fmla="*/ 9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351">
                  <a:moveTo>
                    <a:pt x="131" y="273"/>
                  </a:moveTo>
                  <a:cubicBezTo>
                    <a:pt x="133" y="300"/>
                    <a:pt x="135" y="326"/>
                    <a:pt x="137" y="351"/>
                  </a:cubicBezTo>
                  <a:cubicBezTo>
                    <a:pt x="299" y="351"/>
                    <a:pt x="299" y="351"/>
                    <a:pt x="299" y="351"/>
                  </a:cubicBezTo>
                  <a:cubicBezTo>
                    <a:pt x="297" y="318"/>
                    <a:pt x="295" y="284"/>
                    <a:pt x="291" y="250"/>
                  </a:cubicBezTo>
                  <a:cubicBezTo>
                    <a:pt x="371" y="170"/>
                    <a:pt x="323" y="35"/>
                    <a:pt x="213" y="21"/>
                  </a:cubicBezTo>
                  <a:cubicBezTo>
                    <a:pt x="64" y="0"/>
                    <a:pt x="0" y="202"/>
                    <a:pt x="131" y="273"/>
                  </a:cubicBezTo>
                  <a:close/>
                  <a:moveTo>
                    <a:pt x="204" y="90"/>
                  </a:moveTo>
                  <a:cubicBezTo>
                    <a:pt x="241" y="94"/>
                    <a:pt x="266" y="129"/>
                    <a:pt x="259" y="163"/>
                  </a:cubicBezTo>
                  <a:cubicBezTo>
                    <a:pt x="254" y="218"/>
                    <a:pt x="186" y="241"/>
                    <a:pt x="149" y="200"/>
                  </a:cubicBezTo>
                  <a:cubicBezTo>
                    <a:pt x="106" y="156"/>
                    <a:pt x="142" y="83"/>
                    <a:pt x="204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49440013-3187-4B74-A0BD-67F7B23DB2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353925" y="4733925"/>
              <a:ext cx="3725863" cy="2144713"/>
            </a:xfrm>
            <a:custGeom>
              <a:avLst/>
              <a:gdLst>
                <a:gd name="T0" fmla="*/ 681 w 1126"/>
                <a:gd name="T1" fmla="*/ 154 h 647"/>
                <a:gd name="T2" fmla="*/ 335 w 1126"/>
                <a:gd name="T3" fmla="*/ 193 h 647"/>
                <a:gd name="T4" fmla="*/ 43 w 1126"/>
                <a:gd name="T5" fmla="*/ 489 h 647"/>
                <a:gd name="T6" fmla="*/ 0 w 1126"/>
                <a:gd name="T7" fmla="*/ 647 h 647"/>
                <a:gd name="T8" fmla="*/ 164 w 1126"/>
                <a:gd name="T9" fmla="*/ 647 h 647"/>
                <a:gd name="T10" fmla="*/ 371 w 1126"/>
                <a:gd name="T11" fmla="*/ 353 h 647"/>
                <a:gd name="T12" fmla="*/ 678 w 1126"/>
                <a:gd name="T13" fmla="*/ 321 h 647"/>
                <a:gd name="T14" fmla="*/ 955 w 1126"/>
                <a:gd name="T15" fmla="*/ 603 h 647"/>
                <a:gd name="T16" fmla="*/ 965 w 1126"/>
                <a:gd name="T17" fmla="*/ 647 h 647"/>
                <a:gd name="T18" fmla="*/ 1126 w 1126"/>
                <a:gd name="T19" fmla="*/ 647 h 647"/>
                <a:gd name="T20" fmla="*/ 681 w 1126"/>
                <a:gd name="T21" fmla="*/ 154 h 647"/>
                <a:gd name="T22" fmla="*/ 600 w 1126"/>
                <a:gd name="T23" fmla="*/ 307 h 647"/>
                <a:gd name="T24" fmla="*/ 429 w 1126"/>
                <a:gd name="T25" fmla="*/ 158 h 647"/>
                <a:gd name="T26" fmla="*/ 580 w 1126"/>
                <a:gd name="T27" fmla="*/ 144 h 647"/>
                <a:gd name="T28" fmla="*/ 600 w 1126"/>
                <a:gd name="T29" fmla="*/ 30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6" h="647">
                  <a:moveTo>
                    <a:pt x="681" y="154"/>
                  </a:moveTo>
                  <a:cubicBezTo>
                    <a:pt x="605" y="0"/>
                    <a:pt x="376" y="23"/>
                    <a:pt x="335" y="193"/>
                  </a:cubicBezTo>
                  <a:cubicBezTo>
                    <a:pt x="209" y="246"/>
                    <a:pt x="105" y="344"/>
                    <a:pt x="43" y="489"/>
                  </a:cubicBezTo>
                  <a:cubicBezTo>
                    <a:pt x="21" y="542"/>
                    <a:pt x="6" y="595"/>
                    <a:pt x="0" y="647"/>
                  </a:cubicBezTo>
                  <a:cubicBezTo>
                    <a:pt x="164" y="647"/>
                    <a:pt x="164" y="647"/>
                    <a:pt x="164" y="647"/>
                  </a:cubicBezTo>
                  <a:cubicBezTo>
                    <a:pt x="183" y="530"/>
                    <a:pt x="252" y="418"/>
                    <a:pt x="371" y="353"/>
                  </a:cubicBezTo>
                  <a:cubicBezTo>
                    <a:pt x="456" y="456"/>
                    <a:pt x="616" y="438"/>
                    <a:pt x="678" y="321"/>
                  </a:cubicBezTo>
                  <a:cubicBezTo>
                    <a:pt x="802" y="358"/>
                    <a:pt x="914" y="456"/>
                    <a:pt x="955" y="603"/>
                  </a:cubicBezTo>
                  <a:cubicBezTo>
                    <a:pt x="959" y="618"/>
                    <a:pt x="962" y="633"/>
                    <a:pt x="965" y="647"/>
                  </a:cubicBezTo>
                  <a:cubicBezTo>
                    <a:pt x="1126" y="647"/>
                    <a:pt x="1126" y="647"/>
                    <a:pt x="1126" y="647"/>
                  </a:cubicBezTo>
                  <a:cubicBezTo>
                    <a:pt x="1101" y="419"/>
                    <a:pt x="945" y="206"/>
                    <a:pt x="681" y="154"/>
                  </a:cubicBezTo>
                  <a:close/>
                  <a:moveTo>
                    <a:pt x="600" y="307"/>
                  </a:moveTo>
                  <a:cubicBezTo>
                    <a:pt x="506" y="429"/>
                    <a:pt x="325" y="275"/>
                    <a:pt x="429" y="158"/>
                  </a:cubicBezTo>
                  <a:cubicBezTo>
                    <a:pt x="468" y="115"/>
                    <a:pt x="534" y="108"/>
                    <a:pt x="580" y="144"/>
                  </a:cubicBezTo>
                  <a:cubicBezTo>
                    <a:pt x="635" y="181"/>
                    <a:pt x="642" y="257"/>
                    <a:pt x="600" y="3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CC2669C-FA16-40E6-8D0A-D66133A4C42B}"/>
              </a:ext>
            </a:extLst>
          </p:cNvPr>
          <p:cNvSpPr/>
          <p:nvPr userDrawn="1"/>
        </p:nvSpPr>
        <p:spPr>
          <a:xfrm>
            <a:off x="1981200" y="3059942"/>
            <a:ext cx="8229600" cy="3798058"/>
          </a:xfrm>
          <a:custGeom>
            <a:avLst/>
            <a:gdLst>
              <a:gd name="connsiteX0" fmla="*/ 3714964 w 7429928"/>
              <a:gd name="connsiteY0" fmla="*/ 0 h 3429000"/>
              <a:gd name="connsiteX1" fmla="*/ 7425878 w 7429928"/>
              <a:gd name="connsiteY1" fmla="*/ 3348784 h 3429000"/>
              <a:gd name="connsiteX2" fmla="*/ 7429928 w 7429928"/>
              <a:gd name="connsiteY2" fmla="*/ 3429000 h 3429000"/>
              <a:gd name="connsiteX3" fmla="*/ 0 w 7429928"/>
              <a:gd name="connsiteY3" fmla="*/ 3429000 h 3429000"/>
              <a:gd name="connsiteX4" fmla="*/ 4051 w 7429928"/>
              <a:gd name="connsiteY4" fmla="*/ 3348784 h 3429000"/>
              <a:gd name="connsiteX5" fmla="*/ 3714964 w 7429928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9928" h="3429000">
                <a:moveTo>
                  <a:pt x="3714964" y="0"/>
                </a:moveTo>
                <a:cubicBezTo>
                  <a:pt x="5646324" y="0"/>
                  <a:pt x="7234855" y="1467822"/>
                  <a:pt x="7425878" y="3348784"/>
                </a:cubicBezTo>
                <a:lnTo>
                  <a:pt x="7429928" y="3429000"/>
                </a:lnTo>
                <a:lnTo>
                  <a:pt x="0" y="3429000"/>
                </a:lnTo>
                <a:lnTo>
                  <a:pt x="4051" y="3348784"/>
                </a:lnTo>
                <a:cubicBezTo>
                  <a:pt x="195073" y="1467822"/>
                  <a:pt x="1783605" y="0"/>
                  <a:pt x="3714964" y="0"/>
                </a:cubicBezTo>
                <a:close/>
              </a:path>
            </a:pathLst>
          </a:custGeom>
          <a:solidFill>
            <a:schemeClr val="accent2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9F5295-BC4D-4E7F-B053-F733A38A4D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61CD19-AAB7-46B4-A93B-51FFB33E9C8D}"/>
              </a:ext>
            </a:extLst>
          </p:cNvPr>
          <p:cNvGrpSpPr/>
          <p:nvPr userDrawn="1"/>
        </p:nvGrpSpPr>
        <p:grpSpPr>
          <a:xfrm>
            <a:off x="0" y="6330096"/>
            <a:ext cx="12192000" cy="152400"/>
            <a:chOff x="76200" y="1511300"/>
            <a:chExt cx="12192000" cy="1524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A49B7D-512E-4485-9905-8789A5910F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200" y="1511300"/>
              <a:ext cx="12192000" cy="0"/>
            </a:xfrm>
            <a:prstGeom prst="line">
              <a:avLst/>
            </a:prstGeom>
            <a:ln>
              <a:solidFill>
                <a:schemeClr val="accent3">
                  <a:lumMod val="20000"/>
                  <a:lumOff val="80000"/>
                  <a:alpha val="1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B951EE0-ED42-4BC0-88E5-2C42073015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200" y="1663700"/>
              <a:ext cx="12192000" cy="0"/>
            </a:xfrm>
            <a:prstGeom prst="line">
              <a:avLst/>
            </a:prstGeom>
            <a:ln>
              <a:solidFill>
                <a:schemeClr val="accent3">
                  <a:lumMod val="20000"/>
                  <a:lumOff val="80000"/>
                  <a:alpha val="1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F33207B-ABCC-4BEC-9BAC-7B5E2B7F47D9}"/>
              </a:ext>
            </a:extLst>
          </p:cNvPr>
          <p:cNvSpPr/>
          <p:nvPr userDrawn="1"/>
        </p:nvSpPr>
        <p:spPr>
          <a:xfrm>
            <a:off x="2381036" y="3429000"/>
            <a:ext cx="7429928" cy="3429000"/>
          </a:xfrm>
          <a:custGeom>
            <a:avLst/>
            <a:gdLst>
              <a:gd name="connsiteX0" fmla="*/ 3714964 w 7429928"/>
              <a:gd name="connsiteY0" fmla="*/ 0 h 3429000"/>
              <a:gd name="connsiteX1" fmla="*/ 7425878 w 7429928"/>
              <a:gd name="connsiteY1" fmla="*/ 3348784 h 3429000"/>
              <a:gd name="connsiteX2" fmla="*/ 7429928 w 7429928"/>
              <a:gd name="connsiteY2" fmla="*/ 3429000 h 3429000"/>
              <a:gd name="connsiteX3" fmla="*/ 0 w 7429928"/>
              <a:gd name="connsiteY3" fmla="*/ 3429000 h 3429000"/>
              <a:gd name="connsiteX4" fmla="*/ 4051 w 7429928"/>
              <a:gd name="connsiteY4" fmla="*/ 3348784 h 3429000"/>
              <a:gd name="connsiteX5" fmla="*/ 3714964 w 7429928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9928" h="3429000">
                <a:moveTo>
                  <a:pt x="3714964" y="0"/>
                </a:moveTo>
                <a:cubicBezTo>
                  <a:pt x="5646324" y="0"/>
                  <a:pt x="7234855" y="1467822"/>
                  <a:pt x="7425878" y="3348784"/>
                </a:cubicBezTo>
                <a:lnTo>
                  <a:pt x="7429928" y="3429000"/>
                </a:lnTo>
                <a:lnTo>
                  <a:pt x="0" y="3429000"/>
                </a:lnTo>
                <a:lnTo>
                  <a:pt x="4051" y="3348784"/>
                </a:lnTo>
                <a:cubicBezTo>
                  <a:pt x="195073" y="1467822"/>
                  <a:pt x="1783605" y="0"/>
                  <a:pt x="3714964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23502C20-F905-4ABE-A70B-42ADE05C36C9}"/>
              </a:ext>
            </a:extLst>
          </p:cNvPr>
          <p:cNvSpPr txBox="1"/>
          <p:nvPr userDrawn="1"/>
        </p:nvSpPr>
        <p:spPr>
          <a:xfrm>
            <a:off x="722486" y="3341383"/>
            <a:ext cx="1747139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Kristoffer Brazil</a:t>
            </a:r>
          </a:p>
          <a:p>
            <a:pPr algn="ctr"/>
            <a:r>
              <a:rPr lang="en-US" sz="1000" dirty="0">
                <a:solidFill>
                  <a:prstClr val="white"/>
                </a:solidFill>
              </a:rPr>
              <a:t>CEO and Founder</a:t>
            </a:r>
          </a:p>
        </p:txBody>
      </p:sp>
      <p:sp>
        <p:nvSpPr>
          <p:cNvPr id="46" name="Title 43">
            <a:extLst>
              <a:ext uri="{FF2B5EF4-FFF2-40B4-BE49-F238E27FC236}">
                <a16:creationId xmlns:a16="http://schemas.microsoft.com/office/drawing/2014/main" id="{AEB2877D-F59E-4C76-A965-318CC142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949" y="5101135"/>
            <a:ext cx="4540102" cy="57150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6108A2BD-098D-45F3-BF97-D4CCF01B138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57525" y="5802371"/>
            <a:ext cx="6076950" cy="556748"/>
          </a:xfrm>
          <a:prstGeom prst="rect">
            <a:avLst/>
          </a:prstGeom>
        </p:spPr>
        <p:txBody>
          <a:bodyPr lIns="0" r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48014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7F7F-E491-4970-BC96-16201DDC65AB}" type="datetimeFigureOut">
              <a:rPr lang="en-US" smtClean="0">
                <a:solidFill>
                  <a:prstClr val="black"/>
                </a:solidFill>
              </a:rPr>
              <a:pPr/>
              <a:t>2/26/2019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C752-61B9-4568-A9D3-43D7B1E0F6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0684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DDA15A-E877-4924-977A-E01B163743A1}"/>
              </a:ext>
            </a:extLst>
          </p:cNvPr>
          <p:cNvSpPr/>
          <p:nvPr userDrawn="1"/>
        </p:nvSpPr>
        <p:spPr>
          <a:xfrm>
            <a:off x="4862944" y="2363198"/>
            <a:ext cx="7329056" cy="30216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F0961D0-927B-437A-91DD-A79A3BD18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7808" y="3018464"/>
            <a:ext cx="6558892" cy="728036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AEF2BE-C94A-4B16-8285-815A72004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37808" y="3934379"/>
            <a:ext cx="6558892" cy="903203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Picture Placeholder 48">
            <a:extLst>
              <a:ext uri="{FF2B5EF4-FFF2-40B4-BE49-F238E27FC236}">
                <a16:creationId xmlns:a16="http://schemas.microsoft.com/office/drawing/2014/main" id="{539D47D1-586D-4A7A-BD8B-E8CB77E643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80313" cy="6858000"/>
          </a:xfrm>
          <a:prstGeom prst="rect">
            <a:avLst/>
          </a:prstGeom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DDA3A2D-C591-47A3-B717-7C9328F4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08" y="1298414"/>
            <a:ext cx="6558892" cy="501968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A20815-85C9-4BB5-A3CD-F593EDC8892C}"/>
              </a:ext>
            </a:extLst>
          </p:cNvPr>
          <p:cNvSpPr/>
          <p:nvPr userDrawn="1"/>
        </p:nvSpPr>
        <p:spPr>
          <a:xfrm>
            <a:off x="7667621" y="5732245"/>
            <a:ext cx="4524379" cy="671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Picture Placeholder 48">
            <a:extLst>
              <a:ext uri="{FF2B5EF4-FFF2-40B4-BE49-F238E27FC236}">
                <a16:creationId xmlns:a16="http://schemas.microsoft.com/office/drawing/2014/main" id="{8CC50883-0FAA-4C0F-8BF9-10AE1C4367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84593" y="5804444"/>
            <a:ext cx="546019" cy="526927"/>
          </a:xfrm>
          <a:prstGeom prst="rect">
            <a:avLst/>
          </a:prstGeom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CC073-CF14-4E4F-AF2B-28393B5AEDD2}"/>
              </a:ext>
            </a:extLst>
          </p:cNvPr>
          <p:cNvSpPr/>
          <p:nvPr userDrawn="1"/>
        </p:nvSpPr>
        <p:spPr>
          <a:xfrm>
            <a:off x="4862945" y="0"/>
            <a:ext cx="149630" cy="2103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D18FB4-220D-41B9-BA8C-79E2196AF52E}"/>
              </a:ext>
            </a:extLst>
          </p:cNvPr>
          <p:cNvSpPr/>
          <p:nvPr userDrawn="1"/>
        </p:nvSpPr>
        <p:spPr>
          <a:xfrm rot="5400000">
            <a:off x="6078265" y="738169"/>
            <a:ext cx="149630" cy="2580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CB3C7C-FEEC-4531-900C-98AC5FA9E696}"/>
              </a:ext>
            </a:extLst>
          </p:cNvPr>
          <p:cNvSpPr/>
          <p:nvPr userDrawn="1"/>
        </p:nvSpPr>
        <p:spPr>
          <a:xfrm flipH="1">
            <a:off x="7405965" y="1897784"/>
            <a:ext cx="261656" cy="2616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255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326FD2-83B9-42D1-A5B0-4BF4EF3D5B80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89851-A596-46B8-9B6E-4BD979FE9C7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164501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5B0AB-2A4E-4FF2-AD9C-6EBE2DC8E1BC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536EB-F011-4674-B897-058D905FE4A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352113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149467-ACC9-441F-AAA4-E151C37CF921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7DAC72-447F-4A89-AFB0-B69847E8B60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482386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AB779A-3F5C-4A24-B197-74E6655E8FAA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133F85-B0AB-45D7-9C53-DC987284F1E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91176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1C438F-DE36-422E-B837-F985848D9829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116175-2A50-4F79-B8C7-DBBA92F1B29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586495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7AA583-D38E-4F5F-832D-A9898ECD1FF9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E9C6D2-7EE1-427A-83EF-35C949E349F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026865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AF5A23-8530-44B9-A9F8-DE43A02F0382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56B900-7EFF-4C8B-B37A-51EC472E293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4773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4067009" y="3115089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247040" y="775462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円/楕円 27"/>
          <p:cNvSpPr/>
          <p:nvPr userDrawn="1"/>
        </p:nvSpPr>
        <p:spPr>
          <a:xfrm>
            <a:off x="845583" y="1170731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1137775" y="692698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031040" y="740703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127059" y="1651457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31040" y="1699902"/>
            <a:ext cx="6385264" cy="623628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247040" y="775462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03650" y="2559170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627321" y="278282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147593" y="2559169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8880551" y="2559169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371263" y="278282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104222" y="2782819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832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76813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496475" y="3518153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7" y="4197087"/>
            <a:ext cx="10601348" cy="1344149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2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1" y="5848759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1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3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382870" y="679450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01674" y="71132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735518" y="285898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1B96D0-475A-49DB-9408-3B33882A9BB3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2A2D80-D70B-40BC-8A88-B06D7DC0A9E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480104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D92948-FE96-44F0-88EC-66C05DD9D4BC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F0CE1E-D06D-4EFB-A1AC-2B49B13F26D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224602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326E44-4C98-478A-8CB3-98F63C1E0226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58E3B7-AA7D-4950-8ED1-987FF0D54C6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493310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55C911-0AA5-4E6C-9186-2A5408279A8A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BFBC5B-B340-467C-AF62-4962B099769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867778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D2277B-5A2C-4775-AFBD-B12912A858D5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DAB369-BF3E-4031-A2A5-E4AAF4D09D55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69380746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9DAB37-B9C8-4CAD-80BA-922C1CD3D918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B74899-1CE2-432C-8843-C531D9AF243F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21367214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DE5895-DEC1-4EA9-AD23-4CCE56AAC1EC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8CF420-343E-4D77-8E52-86C191B83E54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75528571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57E8A6-9AE9-4315-9AFD-6BF434846046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33BB40-0E82-4AF2-A805-92DEF4D4C4C4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75814913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804275-F189-4DE0-B902-1988F64BFE9D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79BA86-EE3E-4B1A-9BF9-1AA9E924D4F2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29521741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6A34D6-A911-4041-B165-3C582697F808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89B30B-5371-4D2F-93CD-27387CC1331A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00523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3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3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0" y="3498417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1" y="4409171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0" y="4457617"/>
            <a:ext cx="6385264" cy="623628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583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A814E2-9C70-4396-B2CE-46EAEE7F5229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667D7F-6C67-48DB-9673-4BBDC03E886C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81688691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3C7725-B678-42A1-B037-C635A967A1B2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ABC70B-5E2C-4A60-8918-8AF0C4C98A81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89716593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FD50C7-FC19-43FA-A549-110F0877FE5E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5E0DB6-6DB3-4F49-B53C-3F8CEA3D32A9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80496851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F25E75-9D9C-4E49-808A-8080101289D6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4AD4E4-BB11-4BBB-A71C-45606CF6DCB1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414851510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85A389-1976-4183-9AFB-92372F3A8F53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2EA811-7B83-4DE0-9E20-3149F41F714C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42458385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514895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/>
          </p:nvPr>
        </p:nvSpPr>
        <p:spPr>
          <a:xfrm>
            <a:off x="1805194" y="3189017"/>
            <a:ext cx="1380230" cy="1380110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タイトル 1"/>
          <p:cNvSpPr>
            <a:spLocks noGrp="1"/>
          </p:cNvSpPr>
          <p:nvPr>
            <p:ph type="ctrTitle"/>
          </p:nvPr>
        </p:nvSpPr>
        <p:spPr>
          <a:xfrm>
            <a:off x="604913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3099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7746326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/>
          </p:nvPr>
        </p:nvSpPr>
        <p:spPr>
          <a:xfrm>
            <a:off x="9036625" y="3189017"/>
            <a:ext cx="1380230" cy="1380110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1" name="タイトル 1"/>
          <p:cNvSpPr>
            <a:spLocks noGrp="1"/>
          </p:cNvSpPr>
          <p:nvPr>
            <p:ph type="ctrTitle"/>
          </p:nvPr>
        </p:nvSpPr>
        <p:spPr>
          <a:xfrm>
            <a:off x="7836344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22922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2">
            <a:extLst/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FFFFFF"/>
              </a:solidFill>
            </a:endParaRPr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/>
          </p:nvPr>
        </p:nvSpPr>
        <p:spPr>
          <a:xfrm>
            <a:off x="0" y="3429000"/>
            <a:ext cx="12192000" cy="34290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0166311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/>
          </p:nvPr>
        </p:nvSpPr>
        <p:spPr>
          <a:xfrm>
            <a:off x="0" y="4478867"/>
            <a:ext cx="12192000" cy="6604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2667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/>
          </p:nvPr>
        </p:nvSpPr>
        <p:spPr>
          <a:xfrm>
            <a:off x="-529" y="5139190"/>
            <a:ext cx="12192000" cy="1718810"/>
          </a:xfrm>
          <a:solidFill>
            <a:schemeClr val="tx2">
              <a:alpha val="69000"/>
            </a:schemeClr>
          </a:solidFill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24838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8">
            <a:extLst/>
          </p:cNvPr>
          <p:cNvSpPr/>
          <p:nvPr userDrawn="1"/>
        </p:nvSpPr>
        <p:spPr>
          <a:xfrm>
            <a:off x="0" y="4208463"/>
            <a:ext cx="12192000" cy="264953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FFFFFF"/>
              </a:solidFill>
            </a:endParaRPr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209087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/>
          </p:nvPr>
        </p:nvSpPr>
        <p:spPr>
          <a:xfrm>
            <a:off x="5330229" y="3441616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/>
          </p:nvPr>
        </p:nvSpPr>
        <p:spPr>
          <a:xfrm>
            <a:off x="5720397" y="3831660"/>
            <a:ext cx="750148" cy="750083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4492376" y="5429399"/>
            <a:ext cx="3206188" cy="952724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/>
          </p:nvPr>
        </p:nvSpPr>
        <p:spPr>
          <a:xfrm>
            <a:off x="4492376" y="5043112"/>
            <a:ext cx="3206188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/>
          </p:nvPr>
        </p:nvSpPr>
        <p:spPr>
          <a:xfrm>
            <a:off x="1805151" y="3440427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/>
          </p:nvPr>
        </p:nvSpPr>
        <p:spPr>
          <a:xfrm>
            <a:off x="2195318" y="3830471"/>
            <a:ext cx="750148" cy="750083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967298" y="5428210"/>
            <a:ext cx="3206188" cy="952724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/>
          </p:nvPr>
        </p:nvSpPr>
        <p:spPr>
          <a:xfrm>
            <a:off x="967298" y="5041923"/>
            <a:ext cx="3206188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/>
          </p:nvPr>
        </p:nvSpPr>
        <p:spPr>
          <a:xfrm>
            <a:off x="8858680" y="3438503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/>
          </p:nvPr>
        </p:nvSpPr>
        <p:spPr>
          <a:xfrm>
            <a:off x="9248848" y="3828547"/>
            <a:ext cx="750148" cy="750083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/>
          </p:nvPr>
        </p:nvSpPr>
        <p:spPr>
          <a:xfrm>
            <a:off x="8020827" y="5426286"/>
            <a:ext cx="3206188" cy="952724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/>
          </p:nvPr>
        </p:nvSpPr>
        <p:spPr>
          <a:xfrm>
            <a:off x="8020827" y="5039999"/>
            <a:ext cx="3206188" cy="515469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779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2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1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1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1" y="3429000"/>
            <a:ext cx="1744952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888562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11">
            <a:extLst/>
          </p:cNvPr>
          <p:cNvSpPr/>
          <p:nvPr userDrawn="1"/>
        </p:nvSpPr>
        <p:spPr>
          <a:xfrm>
            <a:off x="0" y="0"/>
            <a:ext cx="12192000" cy="3968750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595959"/>
              </a:solidFill>
            </a:endParaRPr>
          </a:p>
        </p:txBody>
      </p:sp>
      <p:sp>
        <p:nvSpPr>
          <p:cNvPr id="5" name="正方形/長方形 8">
            <a:extLst/>
          </p:cNvPr>
          <p:cNvSpPr/>
          <p:nvPr userDrawn="1"/>
        </p:nvSpPr>
        <p:spPr>
          <a:xfrm>
            <a:off x="0" y="3938588"/>
            <a:ext cx="12192000" cy="2919412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FFFFFF"/>
              </a:solidFill>
            </a:endParaRPr>
          </a:p>
        </p:txBody>
      </p:sp>
      <p:pic>
        <p:nvPicPr>
          <p:cNvPr id="6" name="図 10">
            <a:extLst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2200" y="736600"/>
            <a:ext cx="552450" cy="27955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図 2">
            <a:extLst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7413" y="787400"/>
            <a:ext cx="863600" cy="29956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図 3">
            <a:extLst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45150" y="638175"/>
            <a:ext cx="1119188" cy="32940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図 9">
            <a:extLst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16388" y="984250"/>
            <a:ext cx="963612" cy="27892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図 4">
            <a:extLst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35300" y="727075"/>
            <a:ext cx="762000" cy="2717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484889" y="4299097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484890" y="5750678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23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3">
            <a:extLst/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6315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70583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/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595959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4505686" y="1133745"/>
            <a:ext cx="6931371" cy="216024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4505686" y="3323988"/>
            <a:ext cx="6931371" cy="22052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81415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2">
            <a:extLst/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595959"/>
              </a:solidFill>
            </a:endParaRPr>
          </a:p>
        </p:txBody>
      </p:sp>
      <p:grpSp>
        <p:nvGrpSpPr>
          <p:cNvPr id="9" name="グループ化 8"/>
          <p:cNvGrpSpPr>
            <a:grpSpLocks/>
          </p:cNvGrpSpPr>
          <p:nvPr userDrawn="1"/>
        </p:nvGrpSpPr>
        <p:grpSpPr bwMode="auto">
          <a:xfrm>
            <a:off x="0" y="0"/>
            <a:ext cx="7175500" cy="6856413"/>
            <a:chOff x="0" y="0"/>
            <a:chExt cx="10763386" cy="10284621"/>
          </a:xfrm>
        </p:grpSpPr>
        <p:sp>
          <p:nvSpPr>
            <p:cNvPr id="10" name="直角三角形 5">
              <a:extLst/>
            </p:cNvPr>
            <p:cNvSpPr/>
            <p:nvPr userDrawn="1"/>
          </p:nvSpPr>
          <p:spPr>
            <a:xfrm>
              <a:off x="7522465" y="0"/>
              <a:ext cx="3240921" cy="1028462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56">
                <a:defRPr/>
              </a:pPr>
              <a:endParaRPr kumimoji="1" lang="ja-JP" altLang="en-US" sz="2133">
                <a:solidFill>
                  <a:srgbClr val="595959"/>
                </a:solidFill>
              </a:endParaRPr>
            </a:p>
          </p:txBody>
        </p:sp>
        <p:sp>
          <p:nvSpPr>
            <p:cNvPr id="11" name="正方形/長方形 7">
              <a:extLst/>
            </p:cNvPr>
            <p:cNvSpPr/>
            <p:nvPr userDrawn="1"/>
          </p:nvSpPr>
          <p:spPr>
            <a:xfrm>
              <a:off x="0" y="0"/>
              <a:ext cx="7522465" cy="10277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56">
                <a:defRPr/>
              </a:pPr>
              <a:endParaRPr kumimoji="1" lang="ja-JP" altLang="en-US" sz="2133">
                <a:solidFill>
                  <a:srgbClr val="595959"/>
                </a:solidFill>
              </a:endParaRPr>
            </a:p>
          </p:txBody>
        </p:sp>
      </p:grpSp>
      <p:sp>
        <p:nvSpPr>
          <p:cNvPr id="18" name="図プレースホルダー 17"/>
          <p:cNvSpPr>
            <a:spLocks noGrp="1"/>
          </p:cNvSpPr>
          <p:nvPr>
            <p:ph type="pic" sz="quarter" idx="11"/>
          </p:nvPr>
        </p:nvSpPr>
        <p:spPr>
          <a:xfrm>
            <a:off x="6238121" y="3886199"/>
            <a:ext cx="5953878" cy="2190511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0"/>
          </p:nvPr>
        </p:nvSpPr>
        <p:spPr>
          <a:xfrm>
            <a:off x="1681" y="788708"/>
            <a:ext cx="5952833" cy="2186926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433345" y="3748029"/>
            <a:ext cx="5282151" cy="1196504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424878" y="30661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/>
          </p:nvPr>
        </p:nvSpPr>
        <p:spPr>
          <a:xfrm>
            <a:off x="6529874" y="2452629"/>
            <a:ext cx="5282151" cy="1196504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/>
          </p:nvPr>
        </p:nvSpPr>
        <p:spPr>
          <a:xfrm>
            <a:off x="6521407" y="17707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29964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/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595959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/>
          </p:nvPr>
        </p:nvSpPr>
        <p:spPr>
          <a:xfrm>
            <a:off x="25457" y="29028"/>
            <a:ext cx="2400208" cy="2400000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/>
          </p:nvPr>
        </p:nvSpPr>
        <p:spPr>
          <a:xfrm>
            <a:off x="2458716" y="29028"/>
            <a:ext cx="2400208" cy="2400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/>
          </p:nvPr>
        </p:nvSpPr>
        <p:spPr>
          <a:xfrm>
            <a:off x="4891974" y="29028"/>
            <a:ext cx="2400208" cy="2400000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/>
          </p:nvPr>
        </p:nvSpPr>
        <p:spPr>
          <a:xfrm>
            <a:off x="7326093" y="29028"/>
            <a:ext cx="2400208" cy="2400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/>
          </p:nvPr>
        </p:nvSpPr>
        <p:spPr>
          <a:xfrm>
            <a:off x="9758492" y="29028"/>
            <a:ext cx="2400208" cy="24000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/>
          </p:nvPr>
        </p:nvSpPr>
        <p:spPr>
          <a:xfrm>
            <a:off x="23956" y="4419110"/>
            <a:ext cx="2400208" cy="2400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/>
          </p:nvPr>
        </p:nvSpPr>
        <p:spPr>
          <a:xfrm>
            <a:off x="2457215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 rtlCol="0"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/>
          </p:nvPr>
        </p:nvSpPr>
        <p:spPr>
          <a:xfrm>
            <a:off x="4890473" y="4419110"/>
            <a:ext cx="2400208" cy="2400000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/>
          </p:nvPr>
        </p:nvSpPr>
        <p:spPr>
          <a:xfrm>
            <a:off x="7324592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 rtlCol="0"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/>
          </p:nvPr>
        </p:nvSpPr>
        <p:spPr>
          <a:xfrm>
            <a:off x="814955" y="2678917"/>
            <a:ext cx="10562090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814955" y="3489007"/>
            <a:ext cx="10562090" cy="72008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60760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リーフォーム 6">
            <a:extLst/>
          </p:cNvPr>
          <p:cNvSpPr/>
          <p:nvPr userDrawn="1"/>
        </p:nvSpPr>
        <p:spPr>
          <a:xfrm rot="5400000">
            <a:off x="-279400" y="279400"/>
            <a:ext cx="6858000" cy="6299200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en-US" sz="2133">
              <a:solidFill>
                <a:srgbClr val="595959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58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6576094" y="773706"/>
            <a:ext cx="5101010" cy="531059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0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6">
            <a:extLst/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595959"/>
              </a:solidFill>
            </a:endParaRPr>
          </a:p>
        </p:txBody>
      </p:sp>
      <p:sp>
        <p:nvSpPr>
          <p:cNvPr id="7" name="フリーフォーム 9">
            <a:extLst/>
          </p:cNvPr>
          <p:cNvSpPr/>
          <p:nvPr userDrawn="1"/>
        </p:nvSpPr>
        <p:spPr>
          <a:xfrm rot="5400000">
            <a:off x="-279400" y="279400"/>
            <a:ext cx="6858000" cy="6299200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en-US" sz="2133">
              <a:solidFill>
                <a:srgbClr val="595959"/>
              </a:solidFill>
            </a:endParaRPr>
          </a:p>
        </p:txBody>
      </p:sp>
      <p:sp>
        <p:nvSpPr>
          <p:cNvPr id="9" name="正方形/長方形 8">
            <a:extLst/>
          </p:cNvPr>
          <p:cNvSpPr/>
          <p:nvPr userDrawn="1"/>
        </p:nvSpPr>
        <p:spPr>
          <a:xfrm>
            <a:off x="6575425" y="788988"/>
            <a:ext cx="5132388" cy="29702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595959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58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6546089" y="3879051"/>
            <a:ext cx="5161021" cy="2205245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/>
          </p:nvPr>
        </p:nvSpPr>
        <p:spPr>
          <a:xfrm>
            <a:off x="6666113" y="879748"/>
            <a:ext cx="4950980" cy="2788248"/>
          </a:xfrm>
        </p:spPr>
        <p:txBody>
          <a:bodyPr rtlCol="0"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9797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3">
            <a:extLst/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595959"/>
              </a:solidFill>
            </a:endParaRPr>
          </a:p>
        </p:txBody>
      </p:sp>
      <p:cxnSp>
        <p:nvCxnSpPr>
          <p:cNvPr id="20" name="直線コネクタ 30">
            <a:extLst/>
          </p:cNvPr>
          <p:cNvCxnSpPr/>
          <p:nvPr userDrawn="1"/>
        </p:nvCxnSpPr>
        <p:spPr>
          <a:xfrm>
            <a:off x="0" y="42846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32">
            <a:extLst/>
          </p:cNvPr>
          <p:cNvSpPr/>
          <p:nvPr userDrawn="1"/>
        </p:nvSpPr>
        <p:spPr>
          <a:xfrm>
            <a:off x="452438" y="1276350"/>
            <a:ext cx="5429250" cy="43576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595959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6178387" y="1718810"/>
            <a:ext cx="5341057" cy="825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6928535" y="2648913"/>
            <a:ext cx="4590380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/>
          </p:nvPr>
        </p:nvSpPr>
        <p:spPr>
          <a:xfrm>
            <a:off x="6177859" y="2648913"/>
            <a:ext cx="720787" cy="719667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/>
          </p:nvPr>
        </p:nvSpPr>
        <p:spPr>
          <a:xfrm>
            <a:off x="6178387" y="4449662"/>
            <a:ext cx="480095" cy="479349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/>
          </p:nvPr>
        </p:nvSpPr>
        <p:spPr>
          <a:xfrm>
            <a:off x="6658482" y="4449663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/>
          </p:nvPr>
        </p:nvSpPr>
        <p:spPr>
          <a:xfrm>
            <a:off x="6178387" y="5008539"/>
            <a:ext cx="480095" cy="479349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/>
          </p:nvPr>
        </p:nvSpPr>
        <p:spPr>
          <a:xfrm>
            <a:off x="6658482" y="5008540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/>
          </p:nvPr>
        </p:nvSpPr>
        <p:spPr>
          <a:xfrm>
            <a:off x="9058957" y="4449662"/>
            <a:ext cx="480095" cy="479349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/>
          </p:nvPr>
        </p:nvSpPr>
        <p:spPr>
          <a:xfrm>
            <a:off x="9539052" y="4449662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/>
          </p:nvPr>
        </p:nvSpPr>
        <p:spPr>
          <a:xfrm>
            <a:off x="9058957" y="5008538"/>
            <a:ext cx="480095" cy="479349"/>
          </a:xfrm>
        </p:spPr>
        <p:txBody>
          <a:bodyPr rtlCol="0">
            <a:normAutofit/>
          </a:bodyPr>
          <a:lstStyle>
            <a:lvl1pPr>
              <a:defRPr sz="1067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/>
          </p:nvPr>
        </p:nvSpPr>
        <p:spPr>
          <a:xfrm>
            <a:off x="9539052" y="5008539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/>
          </p:nvPr>
        </p:nvSpPr>
        <p:spPr>
          <a:xfrm>
            <a:off x="542325" y="1370328"/>
            <a:ext cx="5250800" cy="4170891"/>
          </a:xfrm>
        </p:spPr>
        <p:txBody>
          <a:bodyPr rtlCol="0">
            <a:normAutofit/>
          </a:bodyPr>
          <a:lstStyle>
            <a:lvl1pPr>
              <a:defRPr sz="1333" baseline="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869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4">
            <a:extLst/>
          </p:cNvPr>
          <p:cNvSpPr/>
          <p:nvPr userDrawn="1"/>
        </p:nvSpPr>
        <p:spPr>
          <a:xfrm rot="10800000">
            <a:off x="10948988" y="-1588"/>
            <a:ext cx="1243012" cy="1566863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FFFFFF"/>
              </a:solidFill>
            </a:endParaRPr>
          </a:p>
        </p:txBody>
      </p:sp>
      <p:sp>
        <p:nvSpPr>
          <p:cNvPr id="7" name="直角三角形 6">
            <a:extLst/>
          </p:cNvPr>
          <p:cNvSpPr/>
          <p:nvPr userDrawn="1"/>
        </p:nvSpPr>
        <p:spPr>
          <a:xfrm rot="10800000">
            <a:off x="9475788" y="-1588"/>
            <a:ext cx="2730500" cy="130016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FFFFFF"/>
              </a:solidFill>
            </a:endParaRPr>
          </a:p>
        </p:txBody>
      </p:sp>
      <p:sp>
        <p:nvSpPr>
          <p:cNvPr id="9" name="直角三角形 9">
            <a:extLst/>
          </p:cNvPr>
          <p:cNvSpPr/>
          <p:nvPr userDrawn="1"/>
        </p:nvSpPr>
        <p:spPr>
          <a:xfrm>
            <a:off x="-7938" y="5287963"/>
            <a:ext cx="1243013" cy="1566862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FFFFFF"/>
              </a:solidFill>
            </a:endParaRPr>
          </a:p>
        </p:txBody>
      </p:sp>
      <p:sp>
        <p:nvSpPr>
          <p:cNvPr id="10" name="直角三角形 10">
            <a:extLst/>
          </p:cNvPr>
          <p:cNvSpPr/>
          <p:nvPr userDrawn="1"/>
        </p:nvSpPr>
        <p:spPr>
          <a:xfrm>
            <a:off x="-7938" y="5556250"/>
            <a:ext cx="2730501" cy="129857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anchor="ctr"/>
          <a:lstStyle/>
          <a:p>
            <a:pPr algn="ctr" defTabSz="1088556">
              <a:defRPr/>
            </a:pPr>
            <a:endParaRPr kumimoji="1" lang="ja-JP" altLang="en-US" sz="2133">
              <a:solidFill>
                <a:srgbClr val="FFFFFF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1445080" y="2258869"/>
            <a:ext cx="9271835" cy="111012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 spc="1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/>
          </p:nvPr>
        </p:nvSpPr>
        <p:spPr>
          <a:xfrm>
            <a:off x="1459553" y="3398997"/>
            <a:ext cx="9271835" cy="1290143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2133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2570303" y="4509121"/>
            <a:ext cx="7051395" cy="2115235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8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Inser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352" y="2101454"/>
            <a:ext cx="5736637" cy="2387600"/>
          </a:xfrm>
        </p:spPr>
        <p:txBody>
          <a:bodyPr anchor="b"/>
          <a:lstStyle>
            <a:lvl1pPr algn="ctr">
              <a:defRPr sz="4500" cap="all" baseline="0">
                <a:solidFill>
                  <a:srgbClr val="1E263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352" y="4581130"/>
            <a:ext cx="5736637" cy="1655763"/>
          </a:xfrm>
        </p:spPr>
        <p:txBody>
          <a:bodyPr/>
          <a:lstStyle>
            <a:lvl1pPr marL="0" indent="0" algn="ctr">
              <a:buNone/>
              <a:defRPr sz="1800" cap="all" baseline="0">
                <a:solidFill>
                  <a:srgbClr val="1E263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057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9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7" y="251690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413029" y="2228867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2386629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0985754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3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2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6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8" y="3547990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7" cy="623628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58837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5" y="227092"/>
            <a:ext cx="11521280" cy="969660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07" y="1600201"/>
            <a:ext cx="1075319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9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733199" y="2276872"/>
            <a:ext cx="10753194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89508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69" y="0"/>
            <a:ext cx="1003243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33" y="1844827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99546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2DA96-E566-4740-86C7-BAC4FD5E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5D8419-9267-4187-BA42-DBC679682122}" type="datetimeFigureOut">
              <a:rPr lang="en-GB"/>
              <a:pPr>
                <a:defRPr/>
              </a:pPr>
              <a:t>26/02/2019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400E3-EDD2-4980-83D9-B952A444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0C3A7-2006-4C61-96BB-3D048034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A60E9E-07BE-4A17-99A6-D3740F41EA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9290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14400" y="2655750"/>
            <a:ext cx="10363200" cy="1546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49683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-8033" y="1290633"/>
            <a:ext cx="122080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09600" y="2084534"/>
            <a:ext cx="10972800" cy="333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27449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-8033" y="1290633"/>
            <a:ext cx="122080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09600" y="2010567"/>
            <a:ext cx="3509200" cy="4557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67"/>
            </a:lvl1pPr>
            <a:lvl2pPr lvl="1" rtl="0">
              <a:spcBef>
                <a:spcPts val="0"/>
              </a:spcBef>
              <a:buSzPct val="100000"/>
              <a:defRPr sz="1867"/>
            </a:lvl2pPr>
            <a:lvl3pPr lvl="2" rtl="0">
              <a:spcBef>
                <a:spcPts val="0"/>
              </a:spcBef>
              <a:buSzPct val="100000"/>
              <a:defRPr sz="1867"/>
            </a:lvl3pPr>
            <a:lvl4pPr lvl="3" rtl="0">
              <a:spcBef>
                <a:spcPts val="0"/>
              </a:spcBef>
              <a:buSzPct val="100000"/>
              <a:defRPr sz="1867"/>
            </a:lvl4pPr>
            <a:lvl5pPr lvl="4" rtl="0">
              <a:spcBef>
                <a:spcPts val="0"/>
              </a:spcBef>
              <a:buSzPct val="100000"/>
              <a:defRPr sz="1867"/>
            </a:lvl5pPr>
            <a:lvl6pPr lvl="5" rtl="0">
              <a:spcBef>
                <a:spcPts val="0"/>
              </a:spcBef>
              <a:buSzPct val="100000"/>
              <a:defRPr sz="1867"/>
            </a:lvl6pPr>
            <a:lvl7pPr lvl="6" rtl="0">
              <a:spcBef>
                <a:spcPts val="0"/>
              </a:spcBef>
              <a:buSzPct val="100000"/>
              <a:defRPr sz="1867"/>
            </a:lvl7pPr>
            <a:lvl8pPr lvl="7" rtl="0">
              <a:spcBef>
                <a:spcPts val="0"/>
              </a:spcBef>
              <a:buSzPct val="100000"/>
              <a:defRPr sz="1867"/>
            </a:lvl8pPr>
            <a:lvl9pPr lvl="8" rtl="0">
              <a:spcBef>
                <a:spcPts val="0"/>
              </a:spcBef>
              <a:buSzPct val="100000"/>
              <a:defRPr sz="1867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298617" y="2010567"/>
            <a:ext cx="3509200" cy="4557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67"/>
            </a:lvl1pPr>
            <a:lvl2pPr lvl="1" rtl="0">
              <a:spcBef>
                <a:spcPts val="0"/>
              </a:spcBef>
              <a:buSzPct val="100000"/>
              <a:defRPr sz="1867"/>
            </a:lvl2pPr>
            <a:lvl3pPr lvl="2" rtl="0">
              <a:spcBef>
                <a:spcPts val="0"/>
              </a:spcBef>
              <a:buSzPct val="100000"/>
              <a:defRPr sz="1867"/>
            </a:lvl3pPr>
            <a:lvl4pPr lvl="3" rtl="0">
              <a:spcBef>
                <a:spcPts val="0"/>
              </a:spcBef>
              <a:buSzPct val="100000"/>
              <a:defRPr sz="1867"/>
            </a:lvl4pPr>
            <a:lvl5pPr lvl="4" rtl="0">
              <a:spcBef>
                <a:spcPts val="0"/>
              </a:spcBef>
              <a:buSzPct val="100000"/>
              <a:defRPr sz="1867"/>
            </a:lvl5pPr>
            <a:lvl6pPr lvl="5" rtl="0">
              <a:spcBef>
                <a:spcPts val="0"/>
              </a:spcBef>
              <a:buSzPct val="100000"/>
              <a:defRPr sz="1867"/>
            </a:lvl6pPr>
            <a:lvl7pPr lvl="6" rtl="0">
              <a:spcBef>
                <a:spcPts val="0"/>
              </a:spcBef>
              <a:buSzPct val="100000"/>
              <a:defRPr sz="1867"/>
            </a:lvl7pPr>
            <a:lvl8pPr lvl="7" rtl="0">
              <a:spcBef>
                <a:spcPts val="0"/>
              </a:spcBef>
              <a:buSzPct val="100000"/>
              <a:defRPr sz="1867"/>
            </a:lvl8pPr>
            <a:lvl9pPr lvl="8" rtl="0">
              <a:spcBef>
                <a:spcPts val="0"/>
              </a:spcBef>
              <a:buSzPct val="100000"/>
              <a:defRPr sz="1867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7987636" y="2010567"/>
            <a:ext cx="3509200" cy="4557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67"/>
            </a:lvl1pPr>
            <a:lvl2pPr lvl="1" rtl="0">
              <a:spcBef>
                <a:spcPts val="0"/>
              </a:spcBef>
              <a:buSzPct val="100000"/>
              <a:defRPr sz="1867"/>
            </a:lvl2pPr>
            <a:lvl3pPr lvl="2" rtl="0">
              <a:spcBef>
                <a:spcPts val="0"/>
              </a:spcBef>
              <a:buSzPct val="100000"/>
              <a:defRPr sz="1867"/>
            </a:lvl3pPr>
            <a:lvl4pPr lvl="3" rtl="0">
              <a:spcBef>
                <a:spcPts val="0"/>
              </a:spcBef>
              <a:buSzPct val="100000"/>
              <a:defRPr sz="1867"/>
            </a:lvl4pPr>
            <a:lvl5pPr lvl="4" rtl="0">
              <a:spcBef>
                <a:spcPts val="0"/>
              </a:spcBef>
              <a:buSzPct val="100000"/>
              <a:defRPr sz="1867"/>
            </a:lvl5pPr>
            <a:lvl6pPr lvl="5" rtl="0">
              <a:spcBef>
                <a:spcPts val="0"/>
              </a:spcBef>
              <a:buSzPct val="100000"/>
              <a:defRPr sz="1867"/>
            </a:lvl6pPr>
            <a:lvl7pPr lvl="6" rtl="0">
              <a:spcBef>
                <a:spcPts val="0"/>
              </a:spcBef>
              <a:buSzPct val="100000"/>
              <a:defRPr sz="1867"/>
            </a:lvl7pPr>
            <a:lvl8pPr lvl="7" rtl="0">
              <a:spcBef>
                <a:spcPts val="0"/>
              </a:spcBef>
              <a:buSzPct val="100000"/>
              <a:defRPr sz="1867"/>
            </a:lvl8pPr>
            <a:lvl9pPr lvl="8" rtl="0">
              <a:spcBef>
                <a:spcPts val="0"/>
              </a:spcBef>
              <a:buSzPct val="100000"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40854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42127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5B11F-B453-4D1E-92B7-E75BA68D9617}" type="datetime1">
              <a:rPr 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defRPr/>
              </a:pPr>
              <a:t>2/26/2019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D3C96-7FDE-4831-8C67-7E63DCD92586}" type="slidenum">
              <a:rPr lang="en-US" alt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52993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628">
              <a:defRPr/>
            </a:pPr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224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5509360"/>
            <a:ext cx="8534401" cy="764440"/>
          </a:xfrm>
        </p:spPr>
        <p:txBody>
          <a:bodyPr/>
          <a:lstStyle>
            <a:lvl1pPr marL="0" indent="0" algn="ctr">
              <a:buNone/>
              <a:defRPr lang="en-US" sz="134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43BA42-3938-497F-B974-2AF9B33E915E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0B78511-52C3-49A8-9751-E37FF843D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28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1" y="0"/>
            <a:ext cx="3429297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8" y="0"/>
            <a:ext cx="474668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6"/>
            <a:ext cx="3120617" cy="1044621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1" y="1701717"/>
            <a:ext cx="3120619" cy="1487257"/>
          </a:xfrm>
        </p:spPr>
        <p:txBody>
          <a:bodyPr anchor="t">
            <a:noAutofit/>
          </a:bodyPr>
          <a:lstStyle>
            <a:lvl1pPr algn="ctr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7"/>
            <a:ext cx="2544504" cy="3120347"/>
          </a:xfrm>
        </p:spPr>
        <p:txBody>
          <a:bodyPr anchor="ctr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68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0B23FC-27B2-4F6F-AAAA-19AFB6BEC434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DB1E17-119A-468A-BBCF-C93987A11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911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E4611F-D87D-4767-8BDE-746999225A2F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7F4532-25B5-4BB3-B7BB-1D35B0EEA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5837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00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2pPr>
            <a:lvl3pPr marL="6856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0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80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9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40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0BDBB2-D59D-4195-8FE9-C775749DAFB1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247BF1-A4F7-4917-A917-F749D2AA5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6985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099"/>
            </a:lvl1pPr>
            <a:lvl2pPr>
              <a:defRPr sz="1799"/>
            </a:lvl2pPr>
            <a:lvl3pPr>
              <a:defRPr sz="1500"/>
            </a:lvl3pPr>
            <a:lvl4pPr>
              <a:defRPr sz="1349"/>
            </a:lvl4pPr>
            <a:lvl5pPr>
              <a:defRPr sz="1349"/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099"/>
            </a:lvl1pPr>
            <a:lvl2pPr>
              <a:defRPr sz="1799"/>
            </a:lvl2pPr>
            <a:lvl3pPr>
              <a:defRPr sz="1500"/>
            </a:lvl3pPr>
            <a:lvl4pPr>
              <a:defRPr sz="1349"/>
            </a:lvl4pPr>
            <a:lvl5pPr>
              <a:defRPr sz="1349"/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15067D-F058-4114-B8C1-34B0A2310FCE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80D29A-513B-427F-B93A-6F5937621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5504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00" indent="0">
              <a:buNone/>
              <a:defRPr sz="1500" b="1"/>
            </a:lvl2pPr>
            <a:lvl3pPr marL="685601" indent="0">
              <a:buNone/>
              <a:defRPr sz="1349" b="1"/>
            </a:lvl3pPr>
            <a:lvl4pPr marL="1028400" indent="0">
              <a:buNone/>
              <a:defRPr sz="1200" b="1"/>
            </a:lvl4pPr>
            <a:lvl5pPr marL="1371200" indent="0">
              <a:buNone/>
              <a:defRPr sz="1200" b="1"/>
            </a:lvl5pPr>
            <a:lvl6pPr marL="1714000" indent="0">
              <a:buNone/>
              <a:defRPr sz="1200" b="1"/>
            </a:lvl6pPr>
            <a:lvl7pPr marL="2056801" indent="0">
              <a:buNone/>
              <a:defRPr sz="1200" b="1"/>
            </a:lvl7pPr>
            <a:lvl8pPr marL="2399600" indent="0">
              <a:buNone/>
              <a:defRPr sz="1200" b="1"/>
            </a:lvl8pPr>
            <a:lvl9pPr marL="274240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799"/>
            </a:lvl1pPr>
            <a:lvl2pPr>
              <a:defRPr sz="1500"/>
            </a:lvl2pPr>
            <a:lvl3pPr>
              <a:defRPr sz="1349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00" indent="0">
              <a:buNone/>
              <a:defRPr sz="1500" b="1"/>
            </a:lvl2pPr>
            <a:lvl3pPr marL="685601" indent="0">
              <a:buNone/>
              <a:defRPr sz="1349" b="1"/>
            </a:lvl3pPr>
            <a:lvl4pPr marL="1028400" indent="0">
              <a:buNone/>
              <a:defRPr sz="1200" b="1"/>
            </a:lvl4pPr>
            <a:lvl5pPr marL="1371200" indent="0">
              <a:buNone/>
              <a:defRPr sz="1200" b="1"/>
            </a:lvl5pPr>
            <a:lvl6pPr marL="1714000" indent="0">
              <a:buNone/>
              <a:defRPr sz="1200" b="1"/>
            </a:lvl6pPr>
            <a:lvl7pPr marL="2056801" indent="0">
              <a:buNone/>
              <a:defRPr sz="1200" b="1"/>
            </a:lvl7pPr>
            <a:lvl8pPr marL="2399600" indent="0">
              <a:buNone/>
              <a:defRPr sz="1200" b="1"/>
            </a:lvl8pPr>
            <a:lvl9pPr marL="274240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799"/>
            </a:lvl1pPr>
            <a:lvl2pPr>
              <a:defRPr sz="1500"/>
            </a:lvl2pPr>
            <a:lvl3pPr>
              <a:defRPr sz="1349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47F94E-93ED-4435-B392-BD3B9D6966B7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021507-4CBA-4FE1-8A98-FF4AA6CD1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9115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2" y="274645"/>
            <a:ext cx="10972801" cy="715961"/>
          </a:xfrm>
        </p:spPr>
        <p:txBody>
          <a:bodyPr/>
          <a:lstStyle>
            <a:lvl1pPr algn="l">
              <a:defRPr sz="20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53A107-6137-4006-A209-97DCB488F2A3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5A16D1-56EF-43B4-9ACD-5B2CE95CB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1057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2" y="274645"/>
            <a:ext cx="10972801" cy="715961"/>
          </a:xfrm>
        </p:spPr>
        <p:txBody>
          <a:bodyPr/>
          <a:lstStyle>
            <a:lvl1pPr algn="l">
              <a:defRPr sz="20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2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AF085F-4DF2-41F5-9E4F-37682DD1EA1A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E81629-E968-4F41-92C6-602A13557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1267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4FCFED-2F22-460F-AAFA-06924BBFB96A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495D12-EC9D-486E-A792-D125E133B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95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4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099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00" indent="0">
              <a:buNone/>
              <a:defRPr sz="900"/>
            </a:lvl2pPr>
            <a:lvl3pPr marL="685601" indent="0">
              <a:buNone/>
              <a:defRPr sz="750"/>
            </a:lvl3pPr>
            <a:lvl4pPr marL="1028400" indent="0">
              <a:buNone/>
              <a:defRPr sz="675"/>
            </a:lvl4pPr>
            <a:lvl5pPr marL="1371200" indent="0">
              <a:buNone/>
              <a:defRPr sz="675"/>
            </a:lvl5pPr>
            <a:lvl6pPr marL="1714000" indent="0">
              <a:buNone/>
              <a:defRPr sz="675"/>
            </a:lvl6pPr>
            <a:lvl7pPr marL="2056801" indent="0">
              <a:buNone/>
              <a:defRPr sz="675"/>
            </a:lvl7pPr>
            <a:lvl8pPr marL="2399600" indent="0">
              <a:buNone/>
              <a:defRPr sz="675"/>
            </a:lvl8pPr>
            <a:lvl9pPr marL="274240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64CD9F-6855-4364-99DF-F5A79D49D4CE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89C5D7-00CB-4EED-9052-EF237D4E8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8838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6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00" indent="0">
              <a:buNone/>
              <a:defRPr sz="2099"/>
            </a:lvl2pPr>
            <a:lvl3pPr marL="685601" indent="0">
              <a:buNone/>
              <a:defRPr sz="1799"/>
            </a:lvl3pPr>
            <a:lvl4pPr marL="1028400" indent="0">
              <a:buNone/>
              <a:defRPr sz="1500"/>
            </a:lvl4pPr>
            <a:lvl5pPr marL="1371200" indent="0">
              <a:buNone/>
              <a:defRPr sz="1500"/>
            </a:lvl5pPr>
            <a:lvl6pPr marL="1714000" indent="0">
              <a:buNone/>
              <a:defRPr sz="1500"/>
            </a:lvl6pPr>
            <a:lvl7pPr marL="2056801" indent="0">
              <a:buNone/>
              <a:defRPr sz="1500"/>
            </a:lvl7pPr>
            <a:lvl8pPr marL="2399600" indent="0">
              <a:buNone/>
              <a:defRPr sz="1500"/>
            </a:lvl8pPr>
            <a:lvl9pPr marL="274240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4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00" indent="0">
              <a:buNone/>
              <a:defRPr sz="900"/>
            </a:lvl2pPr>
            <a:lvl3pPr marL="685601" indent="0">
              <a:buNone/>
              <a:defRPr sz="750"/>
            </a:lvl3pPr>
            <a:lvl4pPr marL="1028400" indent="0">
              <a:buNone/>
              <a:defRPr sz="675"/>
            </a:lvl4pPr>
            <a:lvl5pPr marL="1371200" indent="0">
              <a:buNone/>
              <a:defRPr sz="675"/>
            </a:lvl5pPr>
            <a:lvl6pPr marL="1714000" indent="0">
              <a:buNone/>
              <a:defRPr sz="675"/>
            </a:lvl6pPr>
            <a:lvl7pPr marL="2056801" indent="0">
              <a:buNone/>
              <a:defRPr sz="675"/>
            </a:lvl7pPr>
            <a:lvl8pPr marL="2399600" indent="0">
              <a:buNone/>
              <a:defRPr sz="675"/>
            </a:lvl8pPr>
            <a:lvl9pPr marL="274240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6D4017E-4014-4721-A29B-6A76F258072B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2A83D3-4680-40CB-9678-7AB039F0E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91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6" y="2967733"/>
            <a:ext cx="672845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8" y="2971389"/>
            <a:ext cx="654563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1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0" y="2470456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3" y="2419264"/>
            <a:ext cx="782548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2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9" y="1011209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1" y="804077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4" y="431543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5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5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4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5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5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8" y="5125209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1" y="5321905"/>
            <a:ext cx="11618299" cy="1112762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08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16DAD9-72AF-4A96-A2D7-3A9787B21A1A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BF7B41-B29A-493A-9F91-6657B234D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4090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F5D380-CEF5-4A70-9542-988D4D712B45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E321C7-BE03-42B5-A99B-ADAEE5793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1299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2" y="274645"/>
            <a:ext cx="10972801" cy="715961"/>
          </a:xfrm>
        </p:spPr>
        <p:txBody>
          <a:bodyPr/>
          <a:lstStyle>
            <a:lvl1pPr algn="l">
              <a:defRPr sz="20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2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B1A9E3-0BE3-4184-858F-5F7A7E949CEF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BBD211-DD5C-4044-BF52-C5064E5A6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1481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Pr>
        <a:gradFill rotWithShape="1">
          <a:gsLst>
            <a:gs pos="0">
              <a:srgbClr val="FFFFFF"/>
            </a:gs>
            <a:gs pos="81000">
              <a:srgbClr val="F2F2F2"/>
            </a:gs>
            <a:gs pos="100000">
              <a:srgbClr val="F2F2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6"/>
            <a:ext cx="6705600" cy="711081"/>
          </a:xfrm>
        </p:spPr>
        <p:txBody>
          <a:bodyPr>
            <a:noAutofit/>
          </a:bodyPr>
          <a:lstStyle>
            <a:lvl1pPr>
              <a:defRPr sz="202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124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04E2B0-FEF2-4C8F-90A4-46C9D72643E3}" type="datetime1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SlideModel.com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11430000" y="6356351"/>
            <a:ext cx="762000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round/>
            <a:headEnd/>
            <a:tailEnd/>
          </a:ln>
        </p:spPr>
        <p:txBody>
          <a:bodyPr wrap="square" lIns="0" tIns="91440" rIns="0" bIns="91440" numCol="1" anchorCtr="1" compatLnSpc="1">
            <a:prstTxWarp prst="textNoShape">
              <a:avLst/>
            </a:prstTxWarp>
          </a:bodyPr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lang="en-US" sz="788" ker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B94320-4BD0-4B1B-84FE-C553EB184F36}" type="slidenum">
              <a:rPr lang="es-UY"/>
              <a:pPr>
                <a:defRPr/>
              </a:pPr>
              <a:t>‹#›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97052064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Clipart Right">
    <p:bg>
      <p:bgPr>
        <a:solidFill>
          <a:srgbClr val="F2F2F2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3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2249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DD896B-23C0-4C93-AC32-B17B84F6335B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DA3675-429C-48A7-A206-1045A188A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4843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675" y="2870638"/>
            <a:ext cx="5932223" cy="711081"/>
          </a:xfrm>
        </p:spPr>
        <p:txBody>
          <a:bodyPr/>
          <a:lstStyle>
            <a:lvl1pPr algn="ctr">
              <a:defRPr sz="2025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80808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E05995-CFA0-41D5-ABFC-24C421A73AAB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80808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80808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6DED7F-994F-41AE-81EA-5A6CFB2C1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77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/>
          <p:nvPr userDrawn="1"/>
        </p:nvSpPr>
        <p:spPr>
          <a:xfrm>
            <a:off x="263353" y="2200119"/>
            <a:ext cx="11928648" cy="44692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/>
          </p:cNvPr>
          <p:cNvSpPr/>
          <p:nvPr userDrawn="1"/>
        </p:nvSpPr>
        <p:spPr>
          <a:xfrm>
            <a:off x="4862513" y="0"/>
            <a:ext cx="150812" cy="21034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/>
          </p:cNvPr>
          <p:cNvSpPr/>
          <p:nvPr userDrawn="1"/>
        </p:nvSpPr>
        <p:spPr>
          <a:xfrm rot="5400000">
            <a:off x="6078538" y="738188"/>
            <a:ext cx="149225" cy="2581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>
            <a:extLst/>
          </p:cNvPr>
          <p:cNvSpPr/>
          <p:nvPr userDrawn="1"/>
        </p:nvSpPr>
        <p:spPr>
          <a:xfrm flipH="1">
            <a:off x="7405688" y="1897063"/>
            <a:ext cx="261937" cy="2619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>
            <a:extLst/>
          </p:cNvPr>
          <p:cNvSpPr>
            <a:spLocks noGrp="1"/>
          </p:cNvSpPr>
          <p:nvPr>
            <p:ph type="body" sz="quarter" idx="11"/>
          </p:nvPr>
        </p:nvSpPr>
        <p:spPr>
          <a:xfrm>
            <a:off x="5137808" y="3018464"/>
            <a:ext cx="6558892" cy="728036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9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5137808" y="3934379"/>
            <a:ext cx="6558892" cy="903203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Picture Placeholder 48">
            <a:extLst/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80313" cy="6858000"/>
          </a:xfrm>
          <a:prstGeom prst="rect">
            <a:avLst/>
          </a:prstGeom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Title 6">
            <a:extLst/>
          </p:cNvPr>
          <p:cNvSpPr>
            <a:spLocks noGrp="1"/>
          </p:cNvSpPr>
          <p:nvPr>
            <p:ph type="title"/>
          </p:nvPr>
        </p:nvSpPr>
        <p:spPr>
          <a:xfrm>
            <a:off x="5137808" y="1298414"/>
            <a:ext cx="6558892" cy="501968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072799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entury Gothic" panose="020F0302020204030204"/>
                <a:cs typeface="+mn-cs"/>
              </a:defRPr>
            </a:lvl1pPr>
          </a:lstStyle>
          <a:p>
            <a:pPr>
              <a:defRPr/>
            </a:pPr>
            <a:fld id="{4F8C0E90-0160-4BF0-84B9-7449A5B18A86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entury Gothic" panose="020F03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2BF312D-80B1-4D0F-BAE8-3951D6482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1195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1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2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17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6820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469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7" y="37274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75" y="1017731"/>
            <a:ext cx="1187141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4519216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9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8" y="5548543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7" y="397384"/>
            <a:ext cx="4036641" cy="821816"/>
          </a:xfrm>
        </p:spPr>
        <p:txBody>
          <a:bodyPr>
            <a:noAutofit/>
          </a:bodyPr>
          <a:lstStyle>
            <a:lvl1pPr algn="l">
              <a:defRPr sz="33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3" y="397384"/>
            <a:ext cx="3786740" cy="821816"/>
          </a:xfrm>
        </p:spPr>
        <p:txBody>
          <a:bodyPr>
            <a:noAutofit/>
          </a:bodyPr>
          <a:lstStyle>
            <a:lvl1pPr algn="r">
              <a:defRPr sz="33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1" y="5688607"/>
            <a:ext cx="11618299" cy="998520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8" y="2121851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7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8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6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4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4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4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4555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7349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643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7" indent="0">
              <a:buNone/>
              <a:defRPr sz="2000" b="1"/>
            </a:lvl2pPr>
            <a:lvl3pPr marL="914134" indent="0">
              <a:buNone/>
              <a:defRPr sz="1799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7" indent="0">
              <a:buNone/>
              <a:defRPr sz="2000" b="1"/>
            </a:lvl2pPr>
            <a:lvl3pPr marL="914134" indent="0">
              <a:buNone/>
              <a:defRPr sz="1799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3228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5961"/>
          </a:xfrm>
        </p:spPr>
        <p:txBody>
          <a:bodyPr>
            <a:normAutofit/>
          </a:bodyPr>
          <a:lstStyle>
            <a:lvl1pPr algn="l">
              <a:defRPr sz="2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67332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5961"/>
          </a:xfrm>
        </p:spPr>
        <p:txBody>
          <a:bodyPr>
            <a:normAutofit/>
          </a:bodyPr>
          <a:lstStyle>
            <a:lvl1pPr algn="l">
              <a:defRPr sz="27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4796007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4865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7" indent="0">
              <a:buNone/>
              <a:defRPr sz="1200"/>
            </a:lvl2pPr>
            <a:lvl3pPr marL="914134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401" indent="0">
              <a:buNone/>
              <a:defRPr sz="900"/>
            </a:lvl7pPr>
            <a:lvl8pPr marL="3199466" indent="0">
              <a:buNone/>
              <a:defRPr sz="900"/>
            </a:lvl8pPr>
            <a:lvl9pPr marL="36565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2448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7" indent="0">
              <a:buNone/>
              <a:defRPr sz="2799"/>
            </a:lvl2pPr>
            <a:lvl3pPr marL="914134" indent="0">
              <a:buNone/>
              <a:defRPr sz="2399"/>
            </a:lvl3pPr>
            <a:lvl4pPr marL="1371200" indent="0">
              <a:buNone/>
              <a:defRPr sz="2000"/>
            </a:lvl4pPr>
            <a:lvl5pPr marL="1828267" indent="0">
              <a:buNone/>
              <a:defRPr sz="2000"/>
            </a:lvl5pPr>
            <a:lvl6pPr marL="2285333" indent="0">
              <a:buNone/>
              <a:defRPr sz="2000"/>
            </a:lvl6pPr>
            <a:lvl7pPr marL="2742401" indent="0">
              <a:buNone/>
              <a:defRPr sz="2000"/>
            </a:lvl7pPr>
            <a:lvl8pPr marL="3199466" indent="0">
              <a:buNone/>
              <a:defRPr sz="2000"/>
            </a:lvl8pPr>
            <a:lvl9pPr marL="36565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7" indent="0">
              <a:buNone/>
              <a:defRPr sz="1200"/>
            </a:lvl2pPr>
            <a:lvl3pPr marL="914134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401" indent="0">
              <a:buNone/>
              <a:defRPr sz="900"/>
            </a:lvl7pPr>
            <a:lvl8pPr marL="3199466" indent="0">
              <a:buNone/>
              <a:defRPr sz="900"/>
            </a:lvl8pPr>
            <a:lvl9pPr marL="36565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9779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5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9" y="308654"/>
            <a:ext cx="5274869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1" y="950242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7" y="1804276"/>
            <a:ext cx="1363427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70" y="2157779"/>
            <a:ext cx="1139924" cy="20701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1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8" y="5425165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1" y="5621863"/>
            <a:ext cx="11618299" cy="1006329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26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4878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5961"/>
          </a:xfrm>
        </p:spPr>
        <p:txBody>
          <a:bodyPr>
            <a:normAutofit/>
          </a:bodyPr>
          <a:lstStyle>
            <a:lvl1pPr algn="l">
              <a:defRPr sz="2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2529775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4"/>
            <a:ext cx="6705600" cy="711081"/>
          </a:xfrm>
        </p:spPr>
        <p:txBody>
          <a:bodyPr>
            <a:noAutofit/>
          </a:bodyPr>
          <a:lstStyle>
            <a:lvl1pPr>
              <a:defRPr sz="26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2/26/2019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1" y="6356356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05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>
                <a:solidFill>
                  <a:srgbClr val="FFFFFF"/>
                </a:solidFill>
              </a:rPr>
              <a:pPr/>
              <a:t>‹#›</a:t>
            </a:fld>
            <a:endParaRPr lang="es-UY" dirty="0">
              <a:solidFill>
                <a:srgbClr val="FFFFFF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4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91956034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Clipart Righ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2999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700123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786410" y="0"/>
            <a:ext cx="5919190" cy="685800"/>
          </a:xfrm>
          <a:prstGeom prst="roundRect">
            <a:avLst/>
          </a:prstGeom>
          <a:noFill/>
          <a:ln w="3175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  <a:alpha val="66000"/>
                  </a:schemeClr>
                </a:gs>
                <a:gs pos="100000">
                  <a:schemeClr val="accent2">
                    <a:lumMod val="40000"/>
                    <a:lumOff val="60000"/>
                    <a:alpha val="0"/>
                  </a:schemeClr>
                </a:gs>
              </a:gsLst>
              <a:lin ang="10800000" scaled="1"/>
              <a:tileRect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798">
              <a:solidFill>
                <a:prstClr val="white"/>
              </a:solidFill>
            </a:endParaRPr>
          </a:p>
        </p:txBody>
      </p:sp>
      <p:sp>
        <p:nvSpPr>
          <p:cNvPr id="5" name="TextBox 72"/>
          <p:cNvSpPr txBox="1">
            <a:spLocks noChangeArrowheads="1"/>
          </p:cNvSpPr>
          <p:nvPr userDrawn="1"/>
        </p:nvSpPr>
        <p:spPr bwMode="auto">
          <a:xfrm>
            <a:off x="1244600" y="182563"/>
            <a:ext cx="5461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7" tIns="45638" rIns="91277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099" b="1">
                <a:solidFill>
                  <a:srgbClr val="000000"/>
                </a:solidFill>
                <a:latin typeface="Myriad Pro"/>
              </a:rPr>
              <a:t>KEMENTERIAN PENDAYAGUNAAN APARATUR NEGARA DAN REFORMASI BIROKRASI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502400" cy="1349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798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1530" y="1628801"/>
            <a:ext cx="9409045" cy="2160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95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113" y="5805264"/>
            <a:ext cx="9451776" cy="4953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998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7198837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822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1102784" y="260350"/>
            <a:ext cx="0" cy="1081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06420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680" y="2636914"/>
            <a:ext cx="7962933" cy="1362075"/>
          </a:xfrm>
          <a:prstGeom prst="rect">
            <a:avLst/>
          </a:prstGeom>
        </p:spPr>
        <p:txBody>
          <a:bodyPr anchor="t"/>
          <a:lstStyle>
            <a:lvl1pPr algn="l">
              <a:defRPr sz="3996" b="1" cap="all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5680" y="4077072"/>
            <a:ext cx="7968885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1pPr>
            <a:lvl2pPr marL="456743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420253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3EC7D-C29F-4C05-BF06-1D9447D82D8F}" type="datetime1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BE014-6403-45B0-B91C-E73E05245A92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04003813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8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8"/>
            </a:lvl3pPr>
            <a:lvl4pPr>
              <a:defRPr sz="1598"/>
            </a:lvl4pPr>
            <a:lvl5pPr>
              <a:defRPr sz="1598"/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0BE9-10B1-4F71-A1CC-EAD4309B05B0}" type="datetime1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56472-2D8C-4C94-98FA-C1DDB7D56190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351369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4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9" y="164639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3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3" y="1845583"/>
            <a:ext cx="5690093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3" y="2128011"/>
            <a:ext cx="5690093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3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4" y="4396145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1" y="4476699"/>
            <a:ext cx="5196564" cy="1500769"/>
          </a:xfrm>
        </p:spPr>
        <p:txBody>
          <a:bodyPr anchor="t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3" y="2049240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3" y="2815858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3" y="3582476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7" name="円/楕円 36"/>
          <p:cNvSpPr/>
          <p:nvPr userDrawn="1"/>
        </p:nvSpPr>
        <p:spPr>
          <a:xfrm>
            <a:off x="1555535" y="905649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円/楕円 13"/>
          <p:cNvSpPr/>
          <p:nvPr userDrawn="1"/>
        </p:nvSpPr>
        <p:spPr>
          <a:xfrm>
            <a:off x="31597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681975" y="681272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207830" y="149093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816377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3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円/楕円 19"/>
          <p:cNvSpPr/>
          <p:nvPr userDrawn="1"/>
        </p:nvSpPr>
        <p:spPr>
          <a:xfrm>
            <a:off x="10860586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D2CF8-BD75-4113-A44D-81F055B81F75}" type="datetime1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7A5AB-DDC2-4B38-80AC-BB02E50BA99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97771235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574C-9F77-4BAE-9EC7-0E1FD2013AF6}" type="datetime1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9859D-5F47-4FC0-9BA8-52E02B043F2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90348866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6743" indent="0">
              <a:buNone/>
              <a:defRPr sz="1199"/>
            </a:lvl2pPr>
            <a:lvl3pPr marL="913486" indent="0">
              <a:buNone/>
              <a:defRPr sz="999"/>
            </a:lvl3pPr>
            <a:lvl4pPr marL="1370228" indent="0">
              <a:buNone/>
              <a:defRPr sz="899"/>
            </a:lvl4pPr>
            <a:lvl5pPr marL="1826971" indent="0">
              <a:buNone/>
              <a:defRPr sz="899"/>
            </a:lvl5pPr>
            <a:lvl6pPr marL="2283714" indent="0">
              <a:buNone/>
              <a:defRPr sz="899"/>
            </a:lvl6pPr>
            <a:lvl7pPr marL="2740457" indent="0">
              <a:buNone/>
              <a:defRPr sz="899"/>
            </a:lvl7pPr>
            <a:lvl8pPr marL="3197200" indent="0">
              <a:buNone/>
              <a:defRPr sz="899"/>
            </a:lvl8pPr>
            <a:lvl9pPr marL="3653942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082EE-ABE0-4392-8A2F-DB6FB7B63BEA}" type="datetime1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B7F7C-14A0-42A5-888A-F18EB87B3D22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42856764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197"/>
            </a:lvl1pPr>
            <a:lvl2pPr marL="456743" indent="0">
              <a:buNone/>
              <a:defRPr sz="2797"/>
            </a:lvl2pPr>
            <a:lvl3pPr marL="913486" indent="0">
              <a:buNone/>
              <a:defRPr sz="2398"/>
            </a:lvl3pPr>
            <a:lvl4pPr marL="1370228" indent="0">
              <a:buNone/>
              <a:defRPr sz="1998"/>
            </a:lvl4pPr>
            <a:lvl5pPr marL="1826971" indent="0">
              <a:buNone/>
              <a:defRPr sz="1998"/>
            </a:lvl5pPr>
            <a:lvl6pPr marL="2283714" indent="0">
              <a:buNone/>
              <a:defRPr sz="1998"/>
            </a:lvl6pPr>
            <a:lvl7pPr marL="2740457" indent="0">
              <a:buNone/>
              <a:defRPr sz="1998"/>
            </a:lvl7pPr>
            <a:lvl8pPr marL="3197200" indent="0">
              <a:buNone/>
              <a:defRPr sz="1998"/>
            </a:lvl8pPr>
            <a:lvl9pPr marL="3653942" indent="0">
              <a:buNone/>
              <a:defRPr sz="1998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6743" indent="0">
              <a:buNone/>
              <a:defRPr sz="1199"/>
            </a:lvl2pPr>
            <a:lvl3pPr marL="913486" indent="0">
              <a:buNone/>
              <a:defRPr sz="999"/>
            </a:lvl3pPr>
            <a:lvl4pPr marL="1370228" indent="0">
              <a:buNone/>
              <a:defRPr sz="899"/>
            </a:lvl4pPr>
            <a:lvl5pPr marL="1826971" indent="0">
              <a:buNone/>
              <a:defRPr sz="899"/>
            </a:lvl5pPr>
            <a:lvl6pPr marL="2283714" indent="0">
              <a:buNone/>
              <a:defRPr sz="899"/>
            </a:lvl6pPr>
            <a:lvl7pPr marL="2740457" indent="0">
              <a:buNone/>
              <a:defRPr sz="899"/>
            </a:lvl7pPr>
            <a:lvl8pPr marL="3197200" indent="0">
              <a:buNone/>
              <a:defRPr sz="899"/>
            </a:lvl8pPr>
            <a:lvl9pPr marL="3653942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A7E89-8158-4028-AAE2-C37A3118D50E}" type="datetime1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77C75-B45B-409E-9A16-EC589C6A008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55802876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1CFCE-7144-4D65-85E4-A24E2664093D}" type="datetime1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7545-2321-484F-94C9-9C10B6D880C6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50936829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49A1-2009-4A7D-BB81-B406236C23A3}" type="datetime1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CAF67-A01D-4E17-9C3B-77954FDC1019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01030295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5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593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3" y="4206876"/>
            <a:ext cx="9228201" cy="1645920"/>
          </a:xfrm>
        </p:spPr>
        <p:txBody>
          <a:bodyPr/>
          <a:lstStyle>
            <a:lvl1pPr marL="0" indent="0" algn="l">
              <a:buNone/>
              <a:defRPr sz="2397">
                <a:solidFill>
                  <a:schemeClr val="bg1"/>
                </a:solidFill>
                <a:latin typeface="+mj-lt"/>
              </a:defRPr>
            </a:lvl1pPr>
            <a:lvl2pPr marL="342534" indent="0" algn="ctr">
              <a:buNone/>
              <a:defRPr sz="2098"/>
            </a:lvl2pPr>
            <a:lvl3pPr marL="685068" indent="0" algn="ctr">
              <a:buNone/>
              <a:defRPr sz="1798"/>
            </a:lvl3pPr>
            <a:lvl4pPr marL="1027603" indent="0" algn="ctr">
              <a:buNone/>
              <a:defRPr sz="1498"/>
            </a:lvl4pPr>
            <a:lvl5pPr marL="1370137" indent="0" algn="ctr">
              <a:buNone/>
              <a:defRPr sz="1498"/>
            </a:lvl5pPr>
            <a:lvl6pPr marL="1712671" indent="0" algn="ctr">
              <a:buNone/>
              <a:defRPr sz="1498"/>
            </a:lvl6pPr>
            <a:lvl7pPr marL="2055205" indent="0" algn="ctr">
              <a:buNone/>
              <a:defRPr sz="1498"/>
            </a:lvl7pPr>
            <a:lvl8pPr marL="2397740" indent="0" algn="ctr">
              <a:buNone/>
              <a:defRPr sz="1498"/>
            </a:lvl8pPr>
            <a:lvl9pPr marL="2740274" indent="0" algn="ctr">
              <a:buNone/>
              <a:defRPr sz="14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F2BB35-EA52-4702-9D28-DBC41F7B99B1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alpha val="25000"/>
                  </a:srgb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4D52A-2FDB-4B98-BD9D-29032CF13C37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787312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33DEAB-59BF-483D-A871-B44D5B646F34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B44722-A278-428F-A50F-8425930BCA27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258325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/>
          <a:lstStyle>
            <a:lvl1pPr>
              <a:lnSpc>
                <a:spcPct val="80000"/>
              </a:lnSpc>
              <a:defRPr sz="6593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/>
          <a:lstStyle>
            <a:lvl1pPr marL="0" indent="0">
              <a:buNone/>
              <a:defRPr sz="2397">
                <a:solidFill>
                  <a:schemeClr val="tx1"/>
                </a:solidFill>
                <a:latin typeface="+mj-lt"/>
              </a:defRPr>
            </a:lvl1pPr>
            <a:lvl2pPr marL="342534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2pPr>
            <a:lvl3pPr marL="685068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3pPr>
            <a:lvl4pPr marL="1027603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70137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2671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5205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39774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4027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93BAA8-7EDC-4B84-AA34-2CC252725260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1F6214-4153-47D4-8595-5F91558BD43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847908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1798"/>
            </a:lvl1pPr>
            <a:lvl2pPr>
              <a:defRPr sz="1498"/>
            </a:lvl2pPr>
            <a:lvl3pPr>
              <a:defRPr sz="1349"/>
            </a:lvl3pPr>
            <a:lvl4pPr>
              <a:defRPr sz="1199"/>
            </a:lvl4pPr>
            <a:lvl5pPr>
              <a:defRPr sz="1199"/>
            </a:lvl5pPr>
            <a:lvl6pPr>
              <a:defRPr sz="1199"/>
            </a:lvl6pPr>
            <a:lvl7pPr>
              <a:defRPr sz="1199"/>
            </a:lvl7pPr>
            <a:lvl8pPr>
              <a:defRPr sz="1199"/>
            </a:lvl8pPr>
            <a:lvl9pPr>
              <a:defRPr sz="11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1" y="1998134"/>
            <a:ext cx="4663440" cy="3767328"/>
          </a:xfrm>
        </p:spPr>
        <p:txBody>
          <a:bodyPr/>
          <a:lstStyle>
            <a:lvl1pPr>
              <a:defRPr sz="1798"/>
            </a:lvl1pPr>
            <a:lvl2pPr>
              <a:defRPr sz="1498"/>
            </a:lvl2pPr>
            <a:lvl3pPr>
              <a:defRPr sz="1349"/>
            </a:lvl3pPr>
            <a:lvl4pPr>
              <a:defRPr sz="1199"/>
            </a:lvl4pPr>
            <a:lvl5pPr>
              <a:defRPr sz="1199"/>
            </a:lvl5pPr>
            <a:lvl6pPr>
              <a:defRPr sz="1199"/>
            </a:lvl6pPr>
            <a:lvl7pPr>
              <a:defRPr sz="1199"/>
            </a:lvl7pPr>
            <a:lvl8pPr>
              <a:defRPr sz="1199"/>
            </a:lvl8pPr>
            <a:lvl9pPr>
              <a:defRPr sz="11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FAF1EC-E640-46BC-BBFE-AC8EFB7D9572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0804A1-1C79-4640-A3F6-730E56D8701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2781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1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1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5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1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1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7" y="0"/>
            <a:ext cx="3099073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3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9" cy="1390878"/>
          </a:xfrm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1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5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9" y="4990568"/>
            <a:ext cx="2160188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45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/>
          <a:lstStyle>
            <a:lvl1pPr marL="0" indent="0">
              <a:buNone/>
              <a:defRPr sz="1648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534" indent="0">
              <a:buNone/>
              <a:defRPr sz="1498" b="1"/>
            </a:lvl2pPr>
            <a:lvl3pPr marL="685068" indent="0">
              <a:buNone/>
              <a:defRPr sz="1349" b="1"/>
            </a:lvl3pPr>
            <a:lvl4pPr marL="1027603" indent="0">
              <a:buNone/>
              <a:defRPr sz="1199" b="1"/>
            </a:lvl4pPr>
            <a:lvl5pPr marL="1370137" indent="0">
              <a:buNone/>
              <a:defRPr sz="1199" b="1"/>
            </a:lvl5pPr>
            <a:lvl6pPr marL="1712671" indent="0">
              <a:buNone/>
              <a:defRPr sz="1199" b="1"/>
            </a:lvl6pPr>
            <a:lvl7pPr marL="2055205" indent="0">
              <a:buNone/>
              <a:defRPr sz="1199" b="1"/>
            </a:lvl7pPr>
            <a:lvl8pPr marL="2397740" indent="0">
              <a:buNone/>
              <a:defRPr sz="1199" b="1"/>
            </a:lvl8pPr>
            <a:lvl9pPr marL="2740274" indent="0">
              <a:buNone/>
              <a:defRPr sz="1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1798"/>
            </a:lvl1pPr>
            <a:lvl2pPr>
              <a:defRPr sz="1498"/>
            </a:lvl2pPr>
            <a:lvl3pPr>
              <a:defRPr sz="1349"/>
            </a:lvl3pPr>
            <a:lvl4pPr>
              <a:defRPr sz="1199"/>
            </a:lvl4pPr>
            <a:lvl5pPr>
              <a:defRPr sz="1199"/>
            </a:lvl5pPr>
            <a:lvl6pPr>
              <a:defRPr sz="1199"/>
            </a:lvl6pPr>
            <a:lvl7pPr>
              <a:defRPr sz="1199"/>
            </a:lvl7pPr>
            <a:lvl8pPr>
              <a:defRPr sz="1199"/>
            </a:lvl8pPr>
            <a:lvl9pPr>
              <a:defRPr sz="11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/>
          <a:lstStyle>
            <a:lvl1pPr marL="0" indent="0">
              <a:buNone/>
              <a:defRPr sz="1648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534" indent="0">
              <a:buNone/>
              <a:defRPr sz="1498" b="1"/>
            </a:lvl2pPr>
            <a:lvl3pPr marL="685068" indent="0">
              <a:buNone/>
              <a:defRPr sz="1349" b="1"/>
            </a:lvl3pPr>
            <a:lvl4pPr marL="1027603" indent="0">
              <a:buNone/>
              <a:defRPr sz="1199" b="1"/>
            </a:lvl4pPr>
            <a:lvl5pPr marL="1370137" indent="0">
              <a:buNone/>
              <a:defRPr sz="1199" b="1"/>
            </a:lvl5pPr>
            <a:lvl6pPr marL="1712671" indent="0">
              <a:buNone/>
              <a:defRPr sz="1199" b="1"/>
            </a:lvl6pPr>
            <a:lvl7pPr marL="2055205" indent="0">
              <a:buNone/>
              <a:defRPr sz="1199" b="1"/>
            </a:lvl7pPr>
            <a:lvl8pPr marL="2397740" indent="0">
              <a:buNone/>
              <a:defRPr sz="1199" b="1"/>
            </a:lvl8pPr>
            <a:lvl9pPr marL="2740274" indent="0">
              <a:buNone/>
              <a:defRPr sz="1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1798"/>
            </a:lvl1pPr>
            <a:lvl2pPr>
              <a:defRPr sz="1498"/>
            </a:lvl2pPr>
            <a:lvl3pPr>
              <a:defRPr sz="1349"/>
            </a:lvl3pPr>
            <a:lvl4pPr>
              <a:defRPr sz="1199"/>
            </a:lvl4pPr>
            <a:lvl5pPr>
              <a:defRPr sz="1199"/>
            </a:lvl5pPr>
            <a:lvl6pPr>
              <a:defRPr sz="1199"/>
            </a:lvl6pPr>
            <a:lvl7pPr>
              <a:defRPr sz="1199"/>
            </a:lvl7pPr>
            <a:lvl8pPr>
              <a:defRPr sz="1199"/>
            </a:lvl8pPr>
            <a:lvl9pPr>
              <a:defRPr sz="11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3F383D-7A30-496A-92D7-AC5F9405A8C1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7FD6FE-4AB9-4301-A7ED-7DA35291082F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007062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6AD681-C18D-4F47-AA0E-4B93B37367A0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805B52-532E-4756-9A10-ADEF59893AD2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340125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7CA78A-6789-40A5-AF6D-4E43A440FDD7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F22654-927C-477E-9D8E-A470CFB3407C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029525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997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2397"/>
            </a:lvl1pPr>
            <a:lvl2pPr>
              <a:defRPr sz="2098"/>
            </a:lvl2pPr>
            <a:lvl3pPr>
              <a:defRPr sz="1798"/>
            </a:lvl3pPr>
            <a:lvl4pPr>
              <a:defRPr sz="1498"/>
            </a:lvl4pPr>
            <a:lvl5pPr>
              <a:defRPr sz="1498"/>
            </a:lvl5pPr>
            <a:lvl6pPr>
              <a:defRPr sz="1498"/>
            </a:lvl6pPr>
            <a:lvl7pPr>
              <a:defRPr sz="1498"/>
            </a:lvl7pPr>
            <a:lvl8pPr>
              <a:defRPr sz="1498"/>
            </a:lvl8pPr>
            <a:lvl9pPr>
              <a:defRPr sz="14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3" y="2511813"/>
            <a:ext cx="3398520" cy="3126987"/>
          </a:xfrm>
        </p:spPr>
        <p:txBody>
          <a:bodyPr/>
          <a:lstStyle>
            <a:lvl1pPr marL="0" marR="0" indent="0" algn="l" defTabSz="685068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49">
                <a:solidFill>
                  <a:srgbClr val="262626"/>
                </a:solidFill>
              </a:defRPr>
            </a:lvl1pPr>
            <a:lvl2pPr marL="342534" indent="0">
              <a:buNone/>
              <a:defRPr sz="899"/>
            </a:lvl2pPr>
            <a:lvl3pPr marL="685068" indent="0">
              <a:buNone/>
              <a:defRPr sz="749"/>
            </a:lvl3pPr>
            <a:lvl4pPr marL="1027603" indent="0">
              <a:buNone/>
              <a:defRPr sz="674"/>
            </a:lvl4pPr>
            <a:lvl5pPr marL="1370137" indent="0">
              <a:buNone/>
              <a:defRPr sz="674"/>
            </a:lvl5pPr>
            <a:lvl6pPr marL="1712671" indent="0">
              <a:buNone/>
              <a:defRPr sz="674"/>
            </a:lvl6pPr>
            <a:lvl7pPr marL="2055205" indent="0">
              <a:buNone/>
              <a:defRPr sz="674"/>
            </a:lvl7pPr>
            <a:lvl8pPr marL="2397740" indent="0">
              <a:buNone/>
              <a:defRPr sz="674"/>
            </a:lvl8pPr>
            <a:lvl9pPr marL="2740274" indent="0">
              <a:buNone/>
              <a:defRPr sz="67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5B2D8E-3828-438F-B416-2777F7E29595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alpha val="20000"/>
                  </a:srgb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4AEABC-0D09-43BE-98BE-045061778D3D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320596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70"/>
            <a:ext cx="10780776" cy="613283"/>
          </a:xfrm>
        </p:spPr>
        <p:txBody>
          <a:bodyPr anchor="b"/>
          <a:lstStyle>
            <a:lvl1pPr>
              <a:defRPr sz="2397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spcBef>
                <a:spcPts val="599"/>
              </a:spcBef>
              <a:buNone/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534" indent="0">
              <a:buNone/>
              <a:defRPr sz="2098"/>
            </a:lvl2pPr>
            <a:lvl3pPr marL="685068" indent="0">
              <a:buNone/>
              <a:defRPr sz="1798"/>
            </a:lvl3pPr>
            <a:lvl4pPr marL="1027603" indent="0">
              <a:buNone/>
              <a:defRPr sz="1498"/>
            </a:lvl4pPr>
            <a:lvl5pPr marL="1370137" indent="0">
              <a:buNone/>
              <a:defRPr sz="1498"/>
            </a:lvl5pPr>
            <a:lvl6pPr marL="1712671" indent="0">
              <a:buNone/>
              <a:defRPr sz="1498"/>
            </a:lvl6pPr>
            <a:lvl7pPr marL="2055205" indent="0">
              <a:buNone/>
              <a:defRPr sz="1498"/>
            </a:lvl7pPr>
            <a:lvl8pPr marL="2397740" indent="0">
              <a:buNone/>
              <a:defRPr sz="1498"/>
            </a:lvl8pPr>
            <a:lvl9pPr marL="2740274" indent="0">
              <a:buNone/>
              <a:defRPr sz="1498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049">
                <a:solidFill>
                  <a:srgbClr val="262626"/>
                </a:solidFill>
              </a:defRPr>
            </a:lvl1pPr>
            <a:lvl2pPr marL="342534" indent="0">
              <a:buNone/>
              <a:defRPr sz="899"/>
            </a:lvl2pPr>
            <a:lvl3pPr marL="685068" indent="0">
              <a:buNone/>
              <a:defRPr sz="749"/>
            </a:lvl3pPr>
            <a:lvl4pPr marL="1027603" indent="0">
              <a:buNone/>
              <a:defRPr sz="674"/>
            </a:lvl4pPr>
            <a:lvl5pPr marL="1370137" indent="0">
              <a:buNone/>
              <a:defRPr sz="674"/>
            </a:lvl5pPr>
            <a:lvl6pPr marL="1712671" indent="0">
              <a:buNone/>
              <a:defRPr sz="674"/>
            </a:lvl6pPr>
            <a:lvl7pPr marL="2055205" indent="0">
              <a:buNone/>
              <a:defRPr sz="674"/>
            </a:lvl7pPr>
            <a:lvl8pPr marL="2397740" indent="0">
              <a:buNone/>
              <a:defRPr sz="674"/>
            </a:lvl8pPr>
            <a:lvl9pPr marL="2740274" indent="0">
              <a:buNone/>
              <a:defRPr sz="67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A8D0DD-8A9C-4D2B-BFA9-EE6EF3B275EC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>
                    <a:alpha val="25000"/>
                  </a:srgb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82BD62-2387-41BF-A723-C7C6F6085C72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7296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793622-8EF7-4C89-B64B-489F7682AA1B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2C982-D162-4DD8-B905-772AD6FDABF4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395448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1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714378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8A8D77-A86F-4D46-98B5-159762FACBFB}" type="datetimeFigureOut">
              <a:rPr lang="en-ID"/>
              <a:pPr>
                <a:defRPr/>
              </a:pPr>
              <a:t>2/26/2019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5857E7-062E-4C7B-A6B7-1A056A22FD13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095278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0" y="836715"/>
            <a:ext cx="12192000" cy="711077"/>
          </a:xfrm>
          <a:prstGeom prst="rect">
            <a:avLst/>
          </a:prstGeom>
        </p:spPr>
        <p:txBody>
          <a:bodyPr lIns="121794" tIns="60898" rIns="121794" bIns="60898"/>
          <a:lstStyle>
            <a:lvl1pPr>
              <a:buFontTx/>
              <a:buNone/>
              <a:defRPr sz="3596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4" name="Text Placeholder 9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54" y="1604797"/>
            <a:ext cx="12191999" cy="576000"/>
          </a:xfrm>
          <a:prstGeom prst="rect">
            <a:avLst/>
          </a:prstGeom>
        </p:spPr>
        <p:txBody>
          <a:bodyPr lIns="143851" tIns="60898" rIns="121794" bIns="60898" anchor="ctr"/>
          <a:lstStyle>
            <a:lvl1pPr marL="0" indent="0" algn="ctr">
              <a:buNone/>
              <a:defRPr sz="1199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0547417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28172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99" b="1" dirty="0">
                <a:solidFill>
                  <a:prstClr val="white"/>
                </a:solidFill>
                <a:latin typeface="GeosansLight" panose="02000603020000020003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>
            <a:fillRect/>
          </a:stretch>
        </p:blipFill>
        <p:spPr bwMode="auto">
          <a:xfrm>
            <a:off x="11095038" y="5773738"/>
            <a:ext cx="1096962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13" y="230188"/>
            <a:ext cx="162718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10521950" y="95250"/>
            <a:ext cx="1593850" cy="72072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37163"/>
            <a:ext cx="9797831" cy="7078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90" y="845049"/>
            <a:ext cx="9797831" cy="366767"/>
          </a:xfrm>
        </p:spPr>
        <p:txBody>
          <a:bodyPr>
            <a:spAutoFit/>
          </a:bodyPr>
          <a:lstStyle>
            <a:lvl1pPr marL="0" indent="0" algn="l">
              <a:buNone/>
              <a:defRPr sz="2098">
                <a:solidFill>
                  <a:schemeClr val="accent1"/>
                </a:solidFill>
              </a:defRPr>
            </a:lvl1pPr>
            <a:lvl2pPr marL="342526" indent="0" algn="ctr">
              <a:buNone/>
              <a:defRPr sz="1498"/>
            </a:lvl2pPr>
            <a:lvl3pPr marL="685051" indent="0" algn="ctr">
              <a:buNone/>
              <a:defRPr sz="1349"/>
            </a:lvl3pPr>
            <a:lvl4pPr marL="1027577" indent="0" algn="ctr">
              <a:buNone/>
              <a:defRPr sz="1199"/>
            </a:lvl4pPr>
            <a:lvl5pPr marL="1370102" indent="0" algn="ctr">
              <a:buNone/>
              <a:defRPr sz="1199"/>
            </a:lvl5pPr>
            <a:lvl6pPr marL="1712628" indent="0" algn="ctr">
              <a:buNone/>
              <a:defRPr sz="1199"/>
            </a:lvl6pPr>
            <a:lvl7pPr marL="2055154" indent="0" algn="ctr">
              <a:buNone/>
              <a:defRPr sz="1199"/>
            </a:lvl7pPr>
            <a:lvl8pPr marL="2397680" indent="0" algn="ctr">
              <a:buNone/>
              <a:defRPr sz="1199"/>
            </a:lvl8pPr>
            <a:lvl9pPr marL="2740206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28613" y="6237288"/>
            <a:ext cx="439737" cy="390525"/>
          </a:xfrm>
        </p:spPr>
        <p:txBody>
          <a:bodyPr anchor="ctr"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1049">
                <a:solidFill>
                  <a:srgbClr val="2F3A46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33E137-E4CD-4EE3-A124-7AA3921C85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5911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/>
          </p:cNvPr>
          <p:cNvSpPr>
            <a:spLocks/>
          </p:cNvSpPr>
          <p:nvPr userDrawn="1"/>
        </p:nvSpPr>
        <p:spPr>
          <a:xfrm>
            <a:off x="0" y="5"/>
            <a:ext cx="12192000" cy="45719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0"/>
                  <a:lumOff val="100000"/>
                </a:schemeClr>
              </a:gs>
              <a:gs pos="17000">
                <a:schemeClr val="accent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9" tIns="34254" rIns="68509" bIns="34254" anchor="ctr"/>
          <a:lstStyle/>
          <a:p>
            <a:pPr algn="ctr">
              <a:defRPr/>
            </a:pPr>
            <a:endParaRPr lang="en-US" sz="1798" dirty="0">
              <a:solidFill>
                <a:prstClr val="white"/>
              </a:solidFill>
            </a:endParaRPr>
          </a:p>
        </p:txBody>
      </p:sp>
      <p:sp>
        <p:nvSpPr>
          <p:cNvPr id="8" name="Text Placeholder 7">
            <a:extLst/>
          </p:cNvPr>
          <p:cNvSpPr>
            <a:spLocks noGrp="1"/>
          </p:cNvSpPr>
          <p:nvPr>
            <p:ph type="body" sz="quarter" idx="10"/>
          </p:nvPr>
        </p:nvSpPr>
        <p:spPr>
          <a:xfrm>
            <a:off x="457203" y="504828"/>
            <a:ext cx="5997575" cy="437449"/>
          </a:xfrm>
          <a:prstGeom prst="rect">
            <a:avLst/>
          </a:prstGeom>
        </p:spPr>
        <p:txBody>
          <a:bodyPr lIns="0" tIns="34290" rIns="0" bIns="0"/>
          <a:lstStyle>
            <a:lvl1pPr marL="0" indent="0">
              <a:lnSpc>
                <a:spcPts val="2997"/>
              </a:lnSpc>
              <a:spcBef>
                <a:spcPts val="0"/>
              </a:spcBef>
              <a:buNone/>
              <a:defRPr sz="2697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9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457203" y="2297936"/>
            <a:ext cx="5635592" cy="3821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899"/>
            </a:lvl1pPr>
          </a:lstStyle>
          <a:p>
            <a:pPr lvl="0"/>
            <a:endParaRPr lang="en-US" noProof="0"/>
          </a:p>
        </p:txBody>
      </p:sp>
      <p:sp>
        <p:nvSpPr>
          <p:cNvPr id="12" name="Chart Placeholder 3">
            <a:extLst/>
          </p:cNvPr>
          <p:cNvSpPr>
            <a:spLocks noGrp="1"/>
          </p:cNvSpPr>
          <p:nvPr>
            <p:ph type="chart" sz="quarter" idx="25"/>
          </p:nvPr>
        </p:nvSpPr>
        <p:spPr>
          <a:xfrm>
            <a:off x="6346794" y="2297936"/>
            <a:ext cx="5388009" cy="3821113"/>
          </a:xfrm>
          <a:prstGeom prst="rect">
            <a:avLst/>
          </a:prstGeom>
        </p:spPr>
        <p:txBody>
          <a:bodyPr lIns="68580" tIns="34290" rIns="68580" bIns="34290" rtlCol="0" anchor="ctr">
            <a:normAutofit/>
          </a:bodyPr>
          <a:lstStyle>
            <a:lvl1pPr marL="0" indent="0" algn="ctr">
              <a:buNone/>
              <a:defRPr sz="899"/>
            </a:lvl1pPr>
          </a:lstStyle>
          <a:p>
            <a:pPr lvl="0"/>
            <a:endParaRPr lang="en-US" noProof="0"/>
          </a:p>
        </p:txBody>
      </p:sp>
      <p:sp>
        <p:nvSpPr>
          <p:cNvPr id="11" name="Text Placeholder 7">
            <a:extLst/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1401379"/>
            <a:ext cx="11277600" cy="571500"/>
          </a:xfrm>
          <a:prstGeom prst="rect">
            <a:avLst/>
          </a:prstGeom>
        </p:spPr>
        <p:txBody>
          <a:bodyPr lIns="0" tIns="34290" rIns="0" bIns="0"/>
          <a:lstStyle>
            <a:lvl1pPr marL="0" indent="0" algn="ctr">
              <a:lnSpc>
                <a:spcPts val="1498"/>
              </a:lnSpc>
              <a:spcBef>
                <a:spcPts val="0"/>
              </a:spcBef>
              <a:buNone/>
              <a:defRPr sz="1099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7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" y="5708954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75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F49EBF-A85D-4915-8CF2-F9ADBC8B66C4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B560D7-60A2-4DDE-B89B-291D8106BAF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011352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260025-74B4-4DD1-8FF3-486627833FAB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988EB0-5C75-480E-9297-23D692BC8FB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00063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6EE990-0592-4B67-8366-2407E41D568C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57A620-5BB4-4CCD-A245-EFBE906FA3E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158176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4DFE23-56B9-4A41-A04E-DF34C1B0843C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9ADC4-E12F-48C2-A0DA-C674FF29A8B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190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7D371D-BA21-4282-8A39-7D0E33856758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F49A91-B703-42E2-BB81-C003A0F5837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309202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2FDC0F-A829-47F8-BC19-BDFE6583ACE6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0ABBB3-8657-42EE-B9D6-FD911B26C0F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962352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1AF141-E431-4386-84E0-DF74C42592B2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85AA9D-25C4-44D9-AFE0-08225D8872C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732239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4AE746-457B-4FB1-A5B5-ED51D3601E6C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13B772-607C-4261-A3A3-CAA6B249F3B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927061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CEBAF-655F-42D7-9C2E-CCB08650CAD9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BC6C3A-1232-4C14-96FF-34329EC09D1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903123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2EB95-ECDE-4995-B274-9C11F1CDBBDF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92A290-EC96-416F-961D-02596FB56B7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5994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180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5C2B84-FEE2-4D53-8530-51C3D84DE966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4F09A2-9C81-4482-972A-600C53BA917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777184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8504238" y="6240463"/>
            <a:ext cx="233362" cy="231775"/>
          </a:xfrm>
          <a:ln w="12700">
            <a:miter lim="400000"/>
          </a:ln>
        </p:spPr>
        <p:txBody>
          <a:bodyPr/>
          <a:lstStyle>
            <a:lvl1pPr eaLnBrk="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4B4B6C-1C93-4853-A74B-268AB160B89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243695"/>
      </p:ext>
    </p:extLst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75B73-4287-48DF-A029-AE51F9C60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DD830C-7C11-44E2-A12D-11CA514F2E59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B0A8A-C90C-46F0-AEAA-C6501322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9B5C2-C554-4A3E-A8DD-88B24F0C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4204" y="6240934"/>
            <a:ext cx="233396" cy="230832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1D5346-429C-49B5-B27A-E9953755C81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064304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3900"/>
            </a:lvl1pPr>
            <a:lvl2pPr lvl="1" algn="ctr">
              <a:spcBef>
                <a:spcPts val="0"/>
              </a:spcBef>
              <a:buSzPct val="100000"/>
              <a:defRPr sz="3900"/>
            </a:lvl2pPr>
            <a:lvl3pPr lvl="2" algn="ctr">
              <a:spcBef>
                <a:spcPts val="0"/>
              </a:spcBef>
              <a:buSzPct val="100000"/>
              <a:defRPr sz="3900"/>
            </a:lvl3pPr>
            <a:lvl4pPr lvl="3" algn="ctr">
              <a:spcBef>
                <a:spcPts val="0"/>
              </a:spcBef>
              <a:buSzPct val="100000"/>
              <a:defRPr sz="3900"/>
            </a:lvl4pPr>
            <a:lvl5pPr lvl="4" algn="ctr">
              <a:spcBef>
                <a:spcPts val="0"/>
              </a:spcBef>
              <a:buSzPct val="100000"/>
              <a:defRPr sz="3900"/>
            </a:lvl5pPr>
            <a:lvl6pPr lvl="5" algn="ctr">
              <a:spcBef>
                <a:spcPts val="0"/>
              </a:spcBef>
              <a:buSzPct val="100000"/>
              <a:defRPr sz="3900"/>
            </a:lvl6pPr>
            <a:lvl7pPr lvl="6" algn="ctr">
              <a:spcBef>
                <a:spcPts val="0"/>
              </a:spcBef>
              <a:buSzPct val="100000"/>
              <a:defRPr sz="3900"/>
            </a:lvl7pPr>
            <a:lvl8pPr lvl="7" algn="ctr">
              <a:spcBef>
                <a:spcPts val="0"/>
              </a:spcBef>
              <a:buSzPct val="100000"/>
              <a:defRPr sz="3900"/>
            </a:lvl8pPr>
            <a:lvl9pPr lvl="8" algn="ctr">
              <a:spcBef>
                <a:spcPts val="0"/>
              </a:spcBef>
              <a:buSzPct val="100000"/>
              <a:defRPr sz="39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D1030B-D128-48A2-A925-4806A6570A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41067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8025133" y="1529033"/>
            <a:ext cx="3271600" cy="2200800"/>
          </a:xfrm>
          <a:prstGeom prst="rect">
            <a:avLst/>
          </a:prstGeom>
        </p:spPr>
        <p:txBody>
          <a:bodyPr anchor="b"/>
          <a:lstStyle>
            <a:lvl1pPr lvl="0" rtl="0">
              <a:spcBef>
                <a:spcPts val="0"/>
              </a:spcBef>
              <a:buSzPct val="100000"/>
              <a:defRPr sz="2475" b="1"/>
            </a:lvl1pPr>
            <a:lvl2pPr lvl="1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588100" y="5117833"/>
            <a:ext cx="6812800" cy="1056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" name="Shape 16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881A77-DDAB-4EC6-BE60-715EE63818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48431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731333" y="1719033"/>
            <a:ext cx="4704400" cy="2200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2475" b="1"/>
            </a:lvl1pPr>
            <a:lvl2pPr lvl="1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6740000" y="4819233"/>
            <a:ext cx="4704400" cy="1056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" name="Shape 20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CFD4E4-AE98-4B07-BF89-598DD7EE99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43648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6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5" name="Shape 27"/>
          <p:cNvSpPr>
            <a:spLocks noChangeArrowheads="1"/>
          </p:cNvSpPr>
          <p:nvPr/>
        </p:nvSpPr>
        <p:spPr bwMode="auto">
          <a:xfrm>
            <a:off x="6564313" y="684213"/>
            <a:ext cx="933450" cy="87312"/>
          </a:xfrm>
          <a:prstGeom prst="rect">
            <a:avLst/>
          </a:prstGeom>
          <a:solidFill>
            <a:srgbClr val="CC41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418067" y="868567"/>
            <a:ext cx="4790000" cy="12184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1875" b="1"/>
            </a:lvl1pPr>
            <a:lvl2pPr lvl="1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SzPct val="100000"/>
              <a:buFont typeface="Roboto Slab"/>
              <a:defRPr sz="39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6427100" y="2086967"/>
            <a:ext cx="4780800" cy="1056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75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" name="Shape 25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42A831-933C-46DA-81D2-3ADDFDA5F5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79912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2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7965933" y="1213867"/>
            <a:ext cx="3433600" cy="2441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2475" b="1"/>
            </a:lvl1pPr>
            <a:lvl2pPr lvl="1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buSzPct val="100000"/>
              <a:buFont typeface="Roboto Condensed"/>
              <a:defRPr sz="39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7938000" y="3781867"/>
            <a:ext cx="3506400" cy="126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ubTitle" idx="2"/>
          </p:nvPr>
        </p:nvSpPr>
        <p:spPr>
          <a:xfrm>
            <a:off x="654765" y="5449833"/>
            <a:ext cx="3506400" cy="6896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ct val="100000"/>
              <a:buNone/>
              <a:defRPr sz="75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ct val="100000"/>
              <a:buNone/>
              <a:defRPr sz="21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ct val="100000"/>
              <a:buNone/>
              <a:defRPr sz="21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ct val="100000"/>
              <a:buNone/>
              <a:defRPr sz="21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ct val="100000"/>
              <a:buNone/>
              <a:defRPr sz="21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ct val="100000"/>
              <a:buNone/>
              <a:defRPr sz="21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ct val="100000"/>
              <a:buNone/>
              <a:defRPr sz="21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ct val="100000"/>
              <a:buNone/>
              <a:defRPr sz="21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ct val="100000"/>
              <a:buNone/>
              <a:defRPr sz="21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  <p:sp>
        <p:nvSpPr>
          <p:cNvPr id="6" name="Shape 31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746086-229F-42DC-9D1C-8EAD4FABE6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53904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anchor="ctr"/>
          <a:lstStyle>
            <a:lvl1pPr lvl="0" algn="ctr">
              <a:spcBef>
                <a:spcPts val="0"/>
              </a:spcBef>
              <a:buSzPct val="100000"/>
              <a:defRPr sz="2700"/>
            </a:lvl1pPr>
            <a:lvl2pPr lvl="1" algn="ctr">
              <a:spcBef>
                <a:spcPts val="0"/>
              </a:spcBef>
              <a:buSzPct val="100000"/>
              <a:defRPr sz="2700"/>
            </a:lvl2pPr>
            <a:lvl3pPr lvl="2" algn="ctr">
              <a:spcBef>
                <a:spcPts val="0"/>
              </a:spcBef>
              <a:buSzPct val="100000"/>
              <a:defRPr sz="2700"/>
            </a:lvl3pPr>
            <a:lvl4pPr lvl="3" algn="ctr">
              <a:spcBef>
                <a:spcPts val="0"/>
              </a:spcBef>
              <a:buSzPct val="100000"/>
              <a:defRPr sz="2700"/>
            </a:lvl4pPr>
            <a:lvl5pPr lvl="4" algn="ctr">
              <a:spcBef>
                <a:spcPts val="0"/>
              </a:spcBef>
              <a:buSzPct val="100000"/>
              <a:defRPr sz="2700"/>
            </a:lvl5pPr>
            <a:lvl6pPr lvl="5" algn="ctr">
              <a:spcBef>
                <a:spcPts val="0"/>
              </a:spcBef>
              <a:buSzPct val="100000"/>
              <a:defRPr sz="2700"/>
            </a:lvl6pPr>
            <a:lvl7pPr lvl="6" algn="ctr">
              <a:spcBef>
                <a:spcPts val="0"/>
              </a:spcBef>
              <a:buSzPct val="100000"/>
              <a:defRPr sz="2700"/>
            </a:lvl7pPr>
            <a:lvl8pPr lvl="7" algn="ctr">
              <a:spcBef>
                <a:spcPts val="0"/>
              </a:spcBef>
              <a:buSzPct val="100000"/>
              <a:defRPr sz="2700"/>
            </a:lvl8pPr>
            <a:lvl9pPr lvl="8" algn="ctr">
              <a:spcBef>
                <a:spcPts val="0"/>
              </a:spcBef>
              <a:buSzPct val="100000"/>
              <a:defRPr sz="2700"/>
            </a:lvl9pPr>
          </a:lstStyle>
          <a:p>
            <a:endParaRPr/>
          </a:p>
        </p:txBody>
      </p:sp>
      <p:sp>
        <p:nvSpPr>
          <p:cNvPr id="3" name="Shape 36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03E5BE-C52D-493B-87A4-3DE726BCF9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62957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"/>
          <p:cNvSpPr>
            <a:spLocks noChangeArrowheads="1"/>
          </p:cNvSpPr>
          <p:nvPr/>
        </p:nvSpPr>
        <p:spPr bwMode="auto">
          <a:xfrm>
            <a:off x="725488" y="684213"/>
            <a:ext cx="936625" cy="87312"/>
          </a:xfrm>
          <a:prstGeom prst="rect">
            <a:avLst/>
          </a:prstGeom>
          <a:solidFill>
            <a:srgbClr val="CC41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5" name="Shape 42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1480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Clr>
                <a:srgbClr val="CC4125"/>
              </a:buClr>
              <a:defRPr>
                <a:solidFill>
                  <a:srgbClr val="CC4125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590000" y="2099033"/>
            <a:ext cx="11012000" cy="39248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825"/>
            </a:lvl1pPr>
            <a:lvl2pPr lvl="1">
              <a:spcBef>
                <a:spcPts val="0"/>
              </a:spcBef>
              <a:buSzPct val="100000"/>
              <a:defRPr sz="825"/>
            </a:lvl2pPr>
            <a:lvl3pPr lvl="2">
              <a:spcBef>
                <a:spcPts val="0"/>
              </a:spcBef>
              <a:buSzPct val="100000"/>
              <a:defRPr sz="825"/>
            </a:lvl3pPr>
            <a:lvl4pPr lvl="3">
              <a:spcBef>
                <a:spcPts val="0"/>
              </a:spcBef>
              <a:buSzPct val="100000"/>
              <a:defRPr sz="825"/>
            </a:lvl4pPr>
            <a:lvl5pPr lvl="4">
              <a:spcBef>
                <a:spcPts val="0"/>
              </a:spcBef>
              <a:buSzPct val="100000"/>
              <a:defRPr sz="825"/>
            </a:lvl5pPr>
            <a:lvl6pPr lvl="5">
              <a:spcBef>
                <a:spcPts val="0"/>
              </a:spcBef>
              <a:buSzPct val="100000"/>
              <a:defRPr sz="825"/>
            </a:lvl6pPr>
            <a:lvl7pPr lvl="6">
              <a:spcBef>
                <a:spcPts val="0"/>
              </a:spcBef>
              <a:buSzPct val="100000"/>
              <a:defRPr sz="825"/>
            </a:lvl7pPr>
            <a:lvl8pPr lvl="7">
              <a:spcBef>
                <a:spcPts val="0"/>
              </a:spcBef>
              <a:buSzPct val="100000"/>
              <a:defRPr sz="825"/>
            </a:lvl8pPr>
            <a:lvl9pPr lvl="8">
              <a:spcBef>
                <a:spcPts val="0"/>
              </a:spcBef>
              <a:buSzPct val="100000"/>
              <a:defRPr sz="825"/>
            </a:lvl9pPr>
          </a:lstStyle>
          <a:p>
            <a:endParaRPr/>
          </a:p>
        </p:txBody>
      </p:sp>
      <p:sp>
        <p:nvSpPr>
          <p:cNvPr id="6" name="Shape 40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CA50F4-7AA3-4FAF-AA13-27E90734D7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68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8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6"/>
          <p:cNvSpPr>
            <a:spLocks noChangeArrowheads="1"/>
          </p:cNvSpPr>
          <p:nvPr/>
        </p:nvSpPr>
        <p:spPr bwMode="auto">
          <a:xfrm>
            <a:off x="725488" y="684213"/>
            <a:ext cx="936625" cy="87312"/>
          </a:xfrm>
          <a:prstGeom prst="rect">
            <a:avLst/>
          </a:prstGeom>
          <a:solidFill>
            <a:srgbClr val="CC41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4" name="Shape 47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7984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CC4125"/>
              </a:buClr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45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277B57-3B5A-4FD2-B441-F448E96687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68762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583533" y="401272"/>
            <a:ext cx="5498800" cy="141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CC4125"/>
              </a:buClr>
              <a:buFont typeface="Roboto Slab"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50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E52CA7-FA05-4642-988D-5D2D480E84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20416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6"/>
          <p:cNvSpPr>
            <a:spLocks noChangeArrowheads="1"/>
          </p:cNvSpPr>
          <p:nvPr/>
        </p:nvSpPr>
        <p:spPr bwMode="auto">
          <a:xfrm>
            <a:off x="725488" y="666750"/>
            <a:ext cx="936625" cy="87313"/>
          </a:xfrm>
          <a:prstGeom prst="rect">
            <a:avLst/>
          </a:prstGeom>
          <a:solidFill>
            <a:srgbClr val="CC41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5" name="Shape 57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CC4125"/>
              </a:buClr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013319" y="2566467"/>
            <a:ext cx="4542000" cy="1056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75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" name="Shape 55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293A6C-9566-40D3-B9EA-F514B7A077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160904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2"/>
          <p:cNvSpPr>
            <a:spLocks noChangeArrowheads="1"/>
          </p:cNvSpPr>
          <p:nvPr/>
        </p:nvSpPr>
        <p:spPr bwMode="auto">
          <a:xfrm>
            <a:off x="725488" y="666750"/>
            <a:ext cx="936625" cy="87313"/>
          </a:xfrm>
          <a:prstGeom prst="rect">
            <a:avLst/>
          </a:prstGeom>
          <a:solidFill>
            <a:srgbClr val="CC41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5" name="Shape 63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CC4125"/>
              </a:buClr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6478000" y="2566467"/>
            <a:ext cx="4542000" cy="1056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75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" name="Shape 61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261ABB-E4DE-41AD-B288-6F62B4DE21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13269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s Paragraph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8"/>
          <p:cNvSpPr>
            <a:spLocks noChangeArrowheads="1"/>
          </p:cNvSpPr>
          <p:nvPr/>
        </p:nvSpPr>
        <p:spPr bwMode="auto">
          <a:xfrm>
            <a:off x="725488" y="666750"/>
            <a:ext cx="936625" cy="87313"/>
          </a:xfrm>
          <a:prstGeom prst="rect">
            <a:avLst/>
          </a:prstGeom>
          <a:solidFill>
            <a:srgbClr val="CC41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6" name="Shape 69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CC4125"/>
              </a:buClr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6478000" y="2566467"/>
            <a:ext cx="4542000" cy="1056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75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ubTitle" idx="2"/>
          </p:nvPr>
        </p:nvSpPr>
        <p:spPr>
          <a:xfrm>
            <a:off x="1013319" y="2566467"/>
            <a:ext cx="4542000" cy="1056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75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pen Sans"/>
              <a:buNone/>
              <a:defRPr sz="21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" name="Shape 67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A06B5F-F87A-44AC-B768-87FA19AA43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85423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5"/>
          <p:cNvSpPr>
            <a:spLocks noChangeArrowheads="1"/>
          </p:cNvSpPr>
          <p:nvPr/>
        </p:nvSpPr>
        <p:spPr bwMode="auto">
          <a:xfrm>
            <a:off x="725488" y="666750"/>
            <a:ext cx="936625" cy="87313"/>
          </a:xfrm>
          <a:prstGeom prst="rect">
            <a:avLst/>
          </a:prstGeom>
          <a:solidFill>
            <a:srgbClr val="CC41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6" name="Shape 76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CC4125"/>
              </a:buClr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ubTitle" idx="1"/>
          </p:nvPr>
        </p:nvSpPr>
        <p:spPr>
          <a:xfrm>
            <a:off x="597133" y="2003000"/>
            <a:ext cx="4940000" cy="1056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ubTitle" idx="2"/>
          </p:nvPr>
        </p:nvSpPr>
        <p:spPr>
          <a:xfrm>
            <a:off x="6547533" y="3975367"/>
            <a:ext cx="4978800" cy="10568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7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7" name="Shape 74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F5F46C-61A3-4F19-A9F9-F1043396E3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9874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>
            <a:spLocks noChangeArrowheads="1"/>
          </p:cNvSpPr>
          <p:nvPr/>
        </p:nvSpPr>
        <p:spPr bwMode="auto">
          <a:xfrm>
            <a:off x="725488" y="684213"/>
            <a:ext cx="936625" cy="87312"/>
          </a:xfrm>
          <a:prstGeom prst="rect">
            <a:avLst/>
          </a:prstGeom>
          <a:solidFill>
            <a:srgbClr val="CC41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6" name="Shape 85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583533" y="2117100"/>
            <a:ext cx="5365200" cy="3700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825"/>
            </a:lvl1pPr>
            <a:lvl2pPr lvl="1">
              <a:spcBef>
                <a:spcPts val="0"/>
              </a:spcBef>
              <a:buSzPct val="100000"/>
              <a:defRPr sz="825"/>
            </a:lvl2pPr>
            <a:lvl3pPr lvl="2">
              <a:spcBef>
                <a:spcPts val="0"/>
              </a:spcBef>
              <a:buSzPct val="100000"/>
              <a:defRPr sz="825"/>
            </a:lvl3pPr>
            <a:lvl4pPr lvl="3">
              <a:spcBef>
                <a:spcPts val="0"/>
              </a:spcBef>
              <a:buSzPct val="100000"/>
              <a:defRPr sz="825"/>
            </a:lvl4pPr>
            <a:lvl5pPr lvl="4">
              <a:spcBef>
                <a:spcPts val="0"/>
              </a:spcBef>
              <a:buSzPct val="100000"/>
              <a:defRPr sz="825"/>
            </a:lvl5pPr>
            <a:lvl6pPr lvl="5">
              <a:spcBef>
                <a:spcPts val="0"/>
              </a:spcBef>
              <a:buSzPct val="100000"/>
              <a:defRPr sz="825"/>
            </a:lvl6pPr>
            <a:lvl7pPr lvl="6">
              <a:spcBef>
                <a:spcPts val="0"/>
              </a:spcBef>
              <a:buSzPct val="100000"/>
              <a:defRPr sz="825"/>
            </a:lvl7pPr>
            <a:lvl8pPr lvl="7">
              <a:spcBef>
                <a:spcPts val="0"/>
              </a:spcBef>
              <a:buSzPct val="100000"/>
              <a:defRPr sz="825"/>
            </a:lvl8pPr>
            <a:lvl9pPr lvl="8">
              <a:spcBef>
                <a:spcPts val="0"/>
              </a:spcBef>
              <a:buSzPct val="100000"/>
              <a:defRPr sz="825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6399099" y="2117100"/>
            <a:ext cx="5060400" cy="3700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825"/>
            </a:lvl1pPr>
            <a:lvl2pPr lvl="1">
              <a:spcBef>
                <a:spcPts val="0"/>
              </a:spcBef>
              <a:buSzPct val="100000"/>
              <a:defRPr sz="825"/>
            </a:lvl2pPr>
            <a:lvl3pPr lvl="2">
              <a:spcBef>
                <a:spcPts val="0"/>
              </a:spcBef>
              <a:buSzPct val="100000"/>
              <a:defRPr sz="825"/>
            </a:lvl3pPr>
            <a:lvl4pPr lvl="3">
              <a:spcBef>
                <a:spcPts val="0"/>
              </a:spcBef>
              <a:buSzPct val="100000"/>
              <a:defRPr sz="825"/>
            </a:lvl4pPr>
            <a:lvl5pPr lvl="4">
              <a:spcBef>
                <a:spcPts val="0"/>
              </a:spcBef>
              <a:buSzPct val="100000"/>
              <a:defRPr sz="825"/>
            </a:lvl5pPr>
            <a:lvl6pPr lvl="5">
              <a:spcBef>
                <a:spcPts val="0"/>
              </a:spcBef>
              <a:buSzPct val="100000"/>
              <a:defRPr sz="825"/>
            </a:lvl6pPr>
            <a:lvl7pPr lvl="6">
              <a:spcBef>
                <a:spcPts val="0"/>
              </a:spcBef>
              <a:buSzPct val="100000"/>
              <a:defRPr sz="825"/>
            </a:lvl7pPr>
            <a:lvl8pPr lvl="7">
              <a:spcBef>
                <a:spcPts val="0"/>
              </a:spcBef>
              <a:buSzPct val="100000"/>
              <a:defRPr sz="825"/>
            </a:lvl8pPr>
            <a:lvl9pPr lvl="8">
              <a:spcBef>
                <a:spcPts val="0"/>
              </a:spcBef>
              <a:buSzPct val="100000"/>
              <a:defRPr sz="825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8164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CC4125"/>
              </a:buClr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82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AFE77A-C274-4B2E-99E1-7AF3BD5FB2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59376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88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50FC39-AFF6-47BB-95D0-9B23C722DC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1370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900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endParaRPr/>
          </a:p>
        </p:txBody>
      </p:sp>
      <p:sp>
        <p:nvSpPr>
          <p:cNvPr id="4" name="Shape 92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B23CD6-9E6B-4DB1-98FC-EF07001D08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90763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3" name="Shape 95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B15FA9-58E5-421D-B06F-0D1995246F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3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Inser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352" y="373261"/>
            <a:ext cx="5736637" cy="2387600"/>
          </a:xfrm>
        </p:spPr>
        <p:txBody>
          <a:bodyPr anchor="b"/>
          <a:lstStyle>
            <a:lvl1pPr algn="ctr">
              <a:defRPr sz="4500" cap="all" baseline="0">
                <a:solidFill>
                  <a:srgbClr val="1E263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352" y="2852937"/>
            <a:ext cx="5736637" cy="1655763"/>
          </a:xfrm>
        </p:spPr>
        <p:txBody>
          <a:bodyPr/>
          <a:lstStyle>
            <a:lvl1pPr marL="0" indent="0" algn="ctr">
              <a:buNone/>
              <a:defRPr sz="1800" cap="all" baseline="0">
                <a:solidFill>
                  <a:srgbClr val="1E263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383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8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66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7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3150"/>
            </a:lvl1pPr>
            <a:lvl2pPr lvl="1" algn="ctr">
              <a:spcBef>
                <a:spcPts val="0"/>
              </a:spcBef>
              <a:buSzPct val="100000"/>
              <a:defRPr sz="3150"/>
            </a:lvl2pPr>
            <a:lvl3pPr lvl="2" algn="ctr">
              <a:spcBef>
                <a:spcPts val="0"/>
              </a:spcBef>
              <a:buSzPct val="100000"/>
              <a:defRPr sz="3150"/>
            </a:lvl3pPr>
            <a:lvl4pPr lvl="3" algn="ctr">
              <a:spcBef>
                <a:spcPts val="0"/>
              </a:spcBef>
              <a:buSzPct val="100000"/>
              <a:defRPr sz="3150"/>
            </a:lvl4pPr>
            <a:lvl5pPr lvl="4" algn="ctr">
              <a:spcBef>
                <a:spcPts val="0"/>
              </a:spcBef>
              <a:buSzPct val="100000"/>
              <a:defRPr sz="3150"/>
            </a:lvl5pPr>
            <a:lvl6pPr lvl="5" algn="ctr">
              <a:spcBef>
                <a:spcPts val="0"/>
              </a:spcBef>
              <a:buSzPct val="100000"/>
              <a:defRPr sz="3150"/>
            </a:lvl6pPr>
            <a:lvl7pPr lvl="6" algn="ctr">
              <a:spcBef>
                <a:spcPts val="0"/>
              </a:spcBef>
              <a:buSzPct val="100000"/>
              <a:defRPr sz="3150"/>
            </a:lvl7pPr>
            <a:lvl8pPr lvl="7" algn="ctr">
              <a:spcBef>
                <a:spcPts val="0"/>
              </a:spcBef>
              <a:buSzPct val="100000"/>
              <a:defRPr sz="3150"/>
            </a:lvl8pPr>
            <a:lvl9pPr lvl="8" algn="ctr">
              <a:spcBef>
                <a:spcPts val="0"/>
              </a:spcBef>
              <a:buSzPct val="100000"/>
              <a:defRPr sz="315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575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101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AF8405-6165-4C6D-AE09-C0B8DDF72E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20595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anchor="ctr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3" name="Shape 104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C3DD5D-69CC-4CB6-A97A-82216F81B6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12567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9000"/>
            </a:lvl1pPr>
            <a:lvl2pPr lvl="1" algn="ctr">
              <a:spcBef>
                <a:spcPts val="0"/>
              </a:spcBef>
              <a:buSzPct val="100000"/>
              <a:defRPr sz="9000"/>
            </a:lvl2pPr>
            <a:lvl3pPr lvl="2" algn="ctr">
              <a:spcBef>
                <a:spcPts val="0"/>
              </a:spcBef>
              <a:buSzPct val="100000"/>
              <a:defRPr sz="9000"/>
            </a:lvl3pPr>
            <a:lvl4pPr lvl="3" algn="ctr">
              <a:spcBef>
                <a:spcPts val="0"/>
              </a:spcBef>
              <a:buSzPct val="100000"/>
              <a:defRPr sz="9000"/>
            </a:lvl4pPr>
            <a:lvl5pPr lvl="4" algn="ctr">
              <a:spcBef>
                <a:spcPts val="0"/>
              </a:spcBef>
              <a:buSzPct val="100000"/>
              <a:defRPr sz="9000"/>
            </a:lvl5pPr>
            <a:lvl6pPr lvl="5" algn="ctr">
              <a:spcBef>
                <a:spcPts val="0"/>
              </a:spcBef>
              <a:buSzPct val="100000"/>
              <a:defRPr sz="9000"/>
            </a:lvl6pPr>
            <a:lvl7pPr lvl="6" algn="ctr">
              <a:spcBef>
                <a:spcPts val="0"/>
              </a:spcBef>
              <a:buSzPct val="100000"/>
              <a:defRPr sz="9000"/>
            </a:lvl7pPr>
            <a:lvl8pPr lvl="7" algn="ctr">
              <a:spcBef>
                <a:spcPts val="0"/>
              </a:spcBef>
              <a:buSzPct val="100000"/>
              <a:defRPr sz="9000"/>
            </a:lvl8pPr>
            <a:lvl9pPr lvl="8" algn="ctr">
              <a:spcBef>
                <a:spcPts val="0"/>
              </a:spcBef>
              <a:buSzPct val="100000"/>
              <a:defRPr sz="90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08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6D5139-08D4-40B3-A4D5-547679F47A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92938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1"/>
          <p:cNvSpPr txBox="1">
            <a:spLocks noChangeArrowheads="1"/>
          </p:cNvSpPr>
          <p:nvPr/>
        </p:nvSpPr>
        <p:spPr bwMode="auto">
          <a:xfrm>
            <a:off x="628650" y="6318250"/>
            <a:ext cx="203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600">
                <a:solidFill>
                  <a:srgbClr val="595959"/>
                </a:solidFill>
                <a:sym typeface="Arial" panose="020B0604020202020204" pitchFamily="34" charset="0"/>
              </a:rPr>
              <a:t>Your Company Name</a:t>
            </a:r>
          </a:p>
        </p:txBody>
      </p:sp>
      <p:sp>
        <p:nvSpPr>
          <p:cNvPr id="3" name="Shape 110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algn="l" eaLnBrk="0" hangingPunct="0">
              <a:defRPr sz="13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71029E-95B8-4DA1-914E-5C2AB77E39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8805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15600" y="284933"/>
            <a:ext cx="11360800" cy="620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Font typeface="Roboto Slab"/>
              <a:defRPr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3" name="Shape 114"/>
          <p:cNvSpPr txBox="1">
            <a:spLocks noGrp="1"/>
          </p:cNvSpPr>
          <p:nvPr>
            <p:ph type="sldNum" idx="10"/>
          </p:nvPr>
        </p:nvSpPr>
        <p:spPr>
          <a:xfrm>
            <a:off x="11409363" y="6332538"/>
            <a:ext cx="731837" cy="525462"/>
          </a:xfrm>
        </p:spPr>
        <p:txBody>
          <a:bodyPr>
            <a:noAutofit/>
          </a:bodyPr>
          <a:lstStyle>
            <a:lvl1pPr algn="l" eaLnBrk="0" hangingPunct="0">
              <a:defRPr sz="975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61FEBD-8742-413F-9750-9F6A974CE2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87752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6531" indent="0">
              <a:buNone/>
              <a:defRPr sz="1385" b="1"/>
            </a:lvl2pPr>
            <a:lvl3pPr marL="633062" indent="0">
              <a:buNone/>
              <a:defRPr sz="1247" b="1"/>
            </a:lvl3pPr>
            <a:lvl4pPr marL="949593" indent="0">
              <a:buNone/>
              <a:defRPr sz="1108" b="1"/>
            </a:lvl4pPr>
            <a:lvl5pPr marL="1266124" indent="0">
              <a:buNone/>
              <a:defRPr sz="1108" b="1"/>
            </a:lvl5pPr>
            <a:lvl6pPr marL="1582655" indent="0">
              <a:buNone/>
              <a:defRPr sz="1108" b="1"/>
            </a:lvl6pPr>
            <a:lvl7pPr marL="1899186" indent="0">
              <a:buNone/>
              <a:defRPr sz="1108" b="1"/>
            </a:lvl7pPr>
            <a:lvl8pPr marL="2215717" indent="0">
              <a:buNone/>
              <a:defRPr sz="1108" b="1"/>
            </a:lvl8pPr>
            <a:lvl9pPr marL="2532248" indent="0">
              <a:buNone/>
              <a:defRPr sz="1108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6531" indent="0">
              <a:buNone/>
              <a:defRPr sz="1385" b="1"/>
            </a:lvl2pPr>
            <a:lvl3pPr marL="633062" indent="0">
              <a:buNone/>
              <a:defRPr sz="1247" b="1"/>
            </a:lvl3pPr>
            <a:lvl4pPr marL="949593" indent="0">
              <a:buNone/>
              <a:defRPr sz="1108" b="1"/>
            </a:lvl4pPr>
            <a:lvl5pPr marL="1266124" indent="0">
              <a:buNone/>
              <a:defRPr sz="1108" b="1"/>
            </a:lvl5pPr>
            <a:lvl6pPr marL="1582655" indent="0">
              <a:buNone/>
              <a:defRPr sz="1108" b="1"/>
            </a:lvl6pPr>
            <a:lvl7pPr marL="1899186" indent="0">
              <a:buNone/>
              <a:defRPr sz="1108" b="1"/>
            </a:lvl7pPr>
            <a:lvl8pPr marL="2215717" indent="0">
              <a:buNone/>
              <a:defRPr sz="1108" b="1"/>
            </a:lvl8pPr>
            <a:lvl9pPr marL="2532248" indent="0">
              <a:buNone/>
              <a:defRPr sz="1108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942240"/>
      </p:ext>
    </p:extLst>
  </p:cSld>
  <p:clrMapOvr>
    <a:masterClrMapping/>
  </p:clrMapOvr>
  <p:transition>
    <p:fade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77000"/>
            <a:ext cx="2844800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77000"/>
            <a:ext cx="3860800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8E5057-076B-4B96-9F5E-67D981287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370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9470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882314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276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3713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88429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4536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0064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28022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92734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1522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19337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9816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2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17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8885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49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54062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7147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1518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2112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7" indent="0">
              <a:buNone/>
              <a:defRPr sz="2000" b="1"/>
            </a:lvl2pPr>
            <a:lvl3pPr marL="914134" indent="0">
              <a:buNone/>
              <a:defRPr sz="1799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7" indent="0">
              <a:buNone/>
              <a:defRPr sz="2000" b="1"/>
            </a:lvl2pPr>
            <a:lvl3pPr marL="914134" indent="0">
              <a:buNone/>
              <a:defRPr sz="1799" b="1"/>
            </a:lvl3pPr>
            <a:lvl4pPr marL="1371200" indent="0">
              <a:buNone/>
              <a:defRPr sz="1600" b="1"/>
            </a:lvl4pPr>
            <a:lvl5pPr marL="1828267" indent="0">
              <a:buNone/>
              <a:defRPr sz="1600" b="1"/>
            </a:lvl5pPr>
            <a:lvl6pPr marL="2285333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6" indent="0">
              <a:buNone/>
              <a:defRPr sz="1600" b="1"/>
            </a:lvl8pPr>
            <a:lvl9pPr marL="36565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347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5961"/>
          </a:xfrm>
        </p:spPr>
        <p:txBody>
          <a:bodyPr>
            <a:normAutofit/>
          </a:bodyPr>
          <a:lstStyle>
            <a:lvl1pPr algn="l">
              <a:defRPr sz="2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59930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5961"/>
          </a:xfrm>
        </p:spPr>
        <p:txBody>
          <a:bodyPr>
            <a:normAutofit/>
          </a:bodyPr>
          <a:lstStyle>
            <a:lvl1pPr algn="l">
              <a:defRPr sz="27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9292391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33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7" indent="0">
              <a:buNone/>
              <a:defRPr sz="1200"/>
            </a:lvl2pPr>
            <a:lvl3pPr marL="914134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401" indent="0">
              <a:buNone/>
              <a:defRPr sz="900"/>
            </a:lvl7pPr>
            <a:lvl8pPr marL="3199466" indent="0">
              <a:buNone/>
              <a:defRPr sz="900"/>
            </a:lvl8pPr>
            <a:lvl9pPr marL="36565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6765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7" indent="0">
              <a:buNone/>
              <a:defRPr sz="2799"/>
            </a:lvl2pPr>
            <a:lvl3pPr marL="914134" indent="0">
              <a:buNone/>
              <a:defRPr sz="2399"/>
            </a:lvl3pPr>
            <a:lvl4pPr marL="1371200" indent="0">
              <a:buNone/>
              <a:defRPr sz="2000"/>
            </a:lvl4pPr>
            <a:lvl5pPr marL="1828267" indent="0">
              <a:buNone/>
              <a:defRPr sz="2000"/>
            </a:lvl5pPr>
            <a:lvl6pPr marL="2285333" indent="0">
              <a:buNone/>
              <a:defRPr sz="2000"/>
            </a:lvl6pPr>
            <a:lvl7pPr marL="2742401" indent="0">
              <a:buNone/>
              <a:defRPr sz="2000"/>
            </a:lvl7pPr>
            <a:lvl8pPr marL="3199466" indent="0">
              <a:buNone/>
              <a:defRPr sz="2000"/>
            </a:lvl8pPr>
            <a:lvl9pPr marL="36565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7" indent="0">
              <a:buNone/>
              <a:defRPr sz="1200"/>
            </a:lvl2pPr>
            <a:lvl3pPr marL="914134" indent="0">
              <a:buNone/>
              <a:defRPr sz="100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401" indent="0">
              <a:buNone/>
              <a:defRPr sz="900"/>
            </a:lvl7pPr>
            <a:lvl8pPr marL="3199466" indent="0">
              <a:buNone/>
              <a:defRPr sz="900"/>
            </a:lvl8pPr>
            <a:lvl9pPr marL="36565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789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18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9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427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1459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5961"/>
          </a:xfrm>
        </p:spPr>
        <p:txBody>
          <a:bodyPr>
            <a:normAutofit/>
          </a:bodyPr>
          <a:lstStyle>
            <a:lvl1pPr algn="l">
              <a:defRPr sz="2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1428056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4"/>
            <a:ext cx="6705600" cy="711081"/>
          </a:xfrm>
        </p:spPr>
        <p:txBody>
          <a:bodyPr>
            <a:noAutofit/>
          </a:bodyPr>
          <a:lstStyle>
            <a:lvl1pPr>
              <a:defRPr sz="26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2/26/2019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1" y="6356356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05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 smtClean="0">
                <a:solidFill>
                  <a:srgbClr val="FFFFFF"/>
                </a:solidFill>
              </a:rPr>
              <a:pPr/>
              <a:t>‹#›</a:t>
            </a:fld>
            <a:endParaRPr lang="es-UY" dirty="0">
              <a:solidFill>
                <a:srgbClr val="FFFFFF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4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69855016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Clipart Right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2999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6591191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/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717" y="-8467"/>
              <a:ext cx="129116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8933" y="-8467"/>
              <a:ext cx="1250951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 rot="10800000">
              <a:off x="0" y="-528"/>
              <a:ext cx="84243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7B74A4-F545-472F-ACBD-10F6C6E00C43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B65410-72FC-46AD-A9FA-4FD1489DDBF1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5299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890DF4-FF74-4CFB-85CF-9281A6A1393D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138C62C-5C57-4F1D-A55F-1C07543463A2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0618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B31ED9-E778-4D27-8E0A-E63F1891CC0A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FF1EDF-05C3-4FB4-B5A1-8B4A61FFF7F2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5162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805E7C-8DD0-4AAD-A9E3-F91F2CA0F123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B0FBEE-A64C-4C98-A1B1-6DD76D37130F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1419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B98E4D-618C-4C86-8BDA-2F77D7016135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AFBA79-AEBE-45EF-9E41-5703B6C36464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8061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B57019-CEE0-4AA4-BDAA-3B2E8FE6D227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967162-245E-41CC-9330-D58738067BF7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86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816377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3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円/楕円 19"/>
          <p:cNvSpPr/>
          <p:nvPr userDrawn="1"/>
        </p:nvSpPr>
        <p:spPr>
          <a:xfrm>
            <a:off x="10860586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FF8EF5-CB2B-4761-8D26-E8A4A937580B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0FCCCC-1214-44DE-A8C9-1710C9CCFB5D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13699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5F1C2C-48A6-4539-8593-B9AF058488F4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EC70F3-6610-4D70-BA34-761B05931E8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912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3923EE-5D41-45B9-994C-62E7262F408D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E7D37F-12D7-4984-8993-3DB2E88359AB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828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1146B5-BC02-497D-B7BC-AE4B3946DF4F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9D1C48-69BA-4C33-A9C0-7F625CB12BF7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0054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8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2117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”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E47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5C3DE0-091B-4CD3-BA02-EE839221729F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824115-89A1-4E3B-B99F-03DBEB901F1E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77765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AE83DE-7168-4F48-A280-24B155543513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7E3F8FF-321F-4AD9-BB53-4C7E804EB698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19064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8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2117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4BA321-B721-45BB-8A41-66E278D59019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DC89EC-8B51-4A24-BB26-AF8BF24A2CD0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2515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1FCDC2E-03BB-4D68-8F69-9F0DE7257F3E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D9A076-5029-408F-A69E-A4E19830AD8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17801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D1479E-980E-4555-93E8-20F0AC4BC51B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1EB44F-CE1E-436A-B5A4-22BBA30D12DD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8490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9514770-BF14-421F-AA1B-E15451224307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826AB4-274C-4116-8CDC-1405D6BCB8BA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96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" y="1876404"/>
            <a:ext cx="6443876" cy="2208245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5748125" y="2202048"/>
            <a:ext cx="6443876" cy="2208245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56642" y="2069095"/>
            <a:ext cx="4934653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3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710602" y="2403573"/>
            <a:ext cx="4934653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3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1" y="4074295"/>
            <a:ext cx="6468055" cy="79353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FD497C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5721829" y="2133278"/>
            <a:ext cx="6470172" cy="79353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srgbClr val="5BB8D1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3026" y="4232389"/>
            <a:ext cx="4942319" cy="1262479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703502" y="4486493"/>
            <a:ext cx="4942319" cy="1262479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157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956444" y="2730860"/>
            <a:ext cx="2279117" cy="170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 b="0" i="0">
                <a:latin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82244" y="2730860"/>
            <a:ext cx="2279117" cy="170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 b="0" i="0">
                <a:latin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730640" y="2730860"/>
            <a:ext cx="2279117" cy="170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1050" b="0" i="0">
                <a:latin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441227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346933" y="864967"/>
            <a:ext cx="9508400" cy="895200"/>
          </a:xfrm>
          <a:prstGeom prst="rect">
            <a:avLst/>
          </a:prstGeom>
        </p:spPr>
        <p:txBody>
          <a:bodyPr spcFirstLastPara="1" lIns="121897" tIns="121897" rIns="121897" bIns="121897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346933" y="1913267"/>
            <a:ext cx="9508400" cy="3706800"/>
          </a:xfrm>
          <a:prstGeom prst="rect">
            <a:avLst/>
          </a:prstGeom>
        </p:spPr>
        <p:txBody>
          <a:bodyPr spcFirstLastPara="1" lIns="121897" tIns="121897" rIns="121897" bIns="121897"/>
          <a:lstStyle>
            <a:lvl1pPr marL="457189" lvl="0" indent="-380990">
              <a:spcBef>
                <a:spcPts val="600"/>
              </a:spcBef>
              <a:spcAft>
                <a:spcPts val="0"/>
              </a:spcAft>
              <a:buSzPts val="2400"/>
              <a:buChar char="»"/>
              <a:defRPr/>
            </a:lvl1pPr>
            <a:lvl2pPr marL="914378" lvl="1" indent="-380990">
              <a:spcBef>
                <a:spcPts val="0"/>
              </a:spcBef>
              <a:spcAft>
                <a:spcPts val="0"/>
              </a:spcAft>
              <a:buSzPts val="2400"/>
              <a:buChar char="»"/>
              <a:defRPr/>
            </a:lvl2pPr>
            <a:lvl3pPr marL="1371566" lvl="2" indent="-380990">
              <a:spcBef>
                <a:spcPts val="0"/>
              </a:spcBef>
              <a:spcAft>
                <a:spcPts val="0"/>
              </a:spcAft>
              <a:buSzPts val="2400"/>
              <a:buChar char="»"/>
              <a:defRPr/>
            </a:lvl3pPr>
            <a:lvl4pPr marL="1828754" lvl="3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5943" lvl="4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132" lvl="5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320" lvl="6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509" lvl="7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697" lvl="8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" name="Shape 29">
            <a:extLst/>
          </p:cNvPr>
          <p:cNvSpPr txBox="1">
            <a:spLocks noGrp="1"/>
          </p:cNvSpPr>
          <p:nvPr>
            <p:ph type="sldNum" idx="10"/>
          </p:nvPr>
        </p:nvSpPr>
        <p:spPr>
          <a:xfrm>
            <a:off x="10354734" y="865188"/>
            <a:ext cx="732367" cy="895350"/>
          </a:xfrm>
        </p:spPr>
        <p:txBody>
          <a:bodyPr lIns="121897" tIns="121897" rIns="121897" bIns="121897" anchor="b">
            <a:noAutofit/>
          </a:bodyPr>
          <a:lstStyle>
            <a:lvl1pPr defTabSz="914400">
              <a:defRPr>
                <a:solidFill>
                  <a:srgbClr val="90C226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FA2CD1-55FE-4726-9A30-7F00020A2A92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95458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74231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2816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4540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36158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1253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1577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9436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98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2"/>
            <a:ext cx="12192000" cy="3525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28249" y="2612910"/>
            <a:ext cx="1632324" cy="163218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274593" y="2612910"/>
            <a:ext cx="1632324" cy="163218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33655" y="2612910"/>
            <a:ext cx="1632324" cy="163218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2256353" y="3140968"/>
            <a:ext cx="576113" cy="57606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9361760" y="3140968"/>
            <a:ext cx="576113" cy="57606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5802698" y="3140968"/>
            <a:ext cx="576113" cy="57606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52134" y="4293097"/>
            <a:ext cx="2807487" cy="480053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01637" y="4293097"/>
            <a:ext cx="2807487" cy="480053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263855" y="4291534"/>
            <a:ext cx="2807487" cy="480053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06993" y="4879333"/>
            <a:ext cx="3168627" cy="1191525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509661" y="4879333"/>
            <a:ext cx="3168627" cy="1191525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8112399" y="4877769"/>
            <a:ext cx="3168627" cy="1191525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468805" y="4821156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4971474" y="4821156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574211" y="4821156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5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26575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1104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6706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66933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rot="20845861">
            <a:off x="601685" y="1590366"/>
            <a:ext cx="4903028" cy="3677271"/>
          </a:xfrm>
          <a:custGeom>
            <a:avLst/>
            <a:gdLst>
              <a:gd name="connsiteX0" fmla="*/ 3134226 w 5433333"/>
              <a:gd name="connsiteY0" fmla="*/ 231 h 5433333"/>
              <a:gd name="connsiteX1" fmla="*/ 3859028 w 5433333"/>
              <a:gd name="connsiteY1" fmla="*/ 406376 h 5433333"/>
              <a:gd name="connsiteX2" fmla="*/ 5292710 w 5433333"/>
              <a:gd name="connsiteY2" fmla="*/ 2636451 h 5433333"/>
              <a:gd name="connsiteX3" fmla="*/ 5026958 w 5433333"/>
              <a:gd name="connsiteY3" fmla="*/ 3859028 h 5433333"/>
              <a:gd name="connsiteX4" fmla="*/ 2796883 w 5433333"/>
              <a:gd name="connsiteY4" fmla="*/ 5292710 h 5433333"/>
              <a:gd name="connsiteX5" fmla="*/ 1574307 w 5433333"/>
              <a:gd name="connsiteY5" fmla="*/ 5026958 h 5433333"/>
              <a:gd name="connsiteX6" fmla="*/ 140624 w 5433333"/>
              <a:gd name="connsiteY6" fmla="*/ 2796883 h 5433333"/>
              <a:gd name="connsiteX7" fmla="*/ 406376 w 5433333"/>
              <a:gd name="connsiteY7" fmla="*/ 1574307 h 5433333"/>
              <a:gd name="connsiteX8" fmla="*/ 2636451 w 5433333"/>
              <a:gd name="connsiteY8" fmla="*/ 140624 h 5433333"/>
              <a:gd name="connsiteX9" fmla="*/ 3134226 w 5433333"/>
              <a:gd name="connsiteY9" fmla="*/ 231 h 543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33333" h="5433333">
                <a:moveTo>
                  <a:pt x="3134226" y="231"/>
                </a:moveTo>
                <a:cubicBezTo>
                  <a:pt x="3418149" y="6704"/>
                  <a:pt x="3693890" y="149507"/>
                  <a:pt x="3859028" y="406376"/>
                </a:cubicBezTo>
                <a:lnTo>
                  <a:pt x="5292710" y="2636451"/>
                </a:lnTo>
                <a:cubicBezTo>
                  <a:pt x="5556930" y="3047442"/>
                  <a:pt x="5437949" y="3594808"/>
                  <a:pt x="5026958" y="3859028"/>
                </a:cubicBezTo>
                <a:lnTo>
                  <a:pt x="2796883" y="5292710"/>
                </a:lnTo>
                <a:cubicBezTo>
                  <a:pt x="2385893" y="5556930"/>
                  <a:pt x="1838526" y="5437949"/>
                  <a:pt x="1574307" y="5026958"/>
                </a:cubicBezTo>
                <a:lnTo>
                  <a:pt x="140624" y="2796883"/>
                </a:lnTo>
                <a:cubicBezTo>
                  <a:pt x="-123596" y="2385893"/>
                  <a:pt x="-4614" y="1838526"/>
                  <a:pt x="406376" y="1574307"/>
                </a:cubicBezTo>
                <a:lnTo>
                  <a:pt x="2636451" y="140624"/>
                </a:lnTo>
                <a:cubicBezTo>
                  <a:pt x="2790573" y="41542"/>
                  <a:pt x="2963872" y="-3653"/>
                  <a:pt x="3134226" y="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4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1473" y="846221"/>
            <a:ext cx="4876800" cy="3657600"/>
          </a:xfrm>
          <a:custGeom>
            <a:avLst/>
            <a:gdLst>
              <a:gd name="connsiteX0" fmla="*/ 2582779 w 5165558"/>
              <a:gd name="connsiteY0" fmla="*/ 0 h 5165558"/>
              <a:gd name="connsiteX1" fmla="*/ 5165558 w 5165558"/>
              <a:gd name="connsiteY1" fmla="*/ 2582779 h 5165558"/>
              <a:gd name="connsiteX2" fmla="*/ 2582779 w 5165558"/>
              <a:gd name="connsiteY2" fmla="*/ 5165558 h 5165558"/>
              <a:gd name="connsiteX3" fmla="*/ 0 w 5165558"/>
              <a:gd name="connsiteY3" fmla="*/ 2582779 h 5165558"/>
              <a:gd name="connsiteX4" fmla="*/ 2582779 w 5165558"/>
              <a:gd name="connsiteY4" fmla="*/ 0 h 516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558" h="5165558">
                <a:moveTo>
                  <a:pt x="2582779" y="0"/>
                </a:moveTo>
                <a:cubicBezTo>
                  <a:pt x="4009208" y="0"/>
                  <a:pt x="5165558" y="1156350"/>
                  <a:pt x="5165558" y="2582779"/>
                </a:cubicBezTo>
                <a:cubicBezTo>
                  <a:pt x="5165558" y="4009208"/>
                  <a:pt x="4009208" y="5165558"/>
                  <a:pt x="2582779" y="5165558"/>
                </a:cubicBezTo>
                <a:cubicBezTo>
                  <a:pt x="1156350" y="5165558"/>
                  <a:pt x="0" y="4009208"/>
                  <a:pt x="0" y="2582779"/>
                </a:cubicBezTo>
                <a:cubicBezTo>
                  <a:pt x="0" y="1156350"/>
                  <a:pt x="1156350" y="0"/>
                  <a:pt x="25827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62">
          <p15:clr>
            <a:srgbClr val="FBAE40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224631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508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925638"/>
            <a:ext cx="5872163" cy="2405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319837" y="1925638"/>
            <a:ext cx="5872163" cy="24050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69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02109" y="2114550"/>
            <a:ext cx="3623619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334905" y="2114550"/>
            <a:ext cx="3623619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267700" y="2114550"/>
            <a:ext cx="3623619" cy="2628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402109" y="4972050"/>
            <a:ext cx="3623619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4334905" y="4972050"/>
            <a:ext cx="3623619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8267700" y="4972050"/>
            <a:ext cx="3623619" cy="1504950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402110" y="609600"/>
            <a:ext cx="11489209" cy="952500"/>
          </a:xfrm>
        </p:spPr>
        <p:txBody>
          <a:bodyPr/>
          <a:lstStyle>
            <a:lvl1pPr algn="ctr"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41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nyPPT.c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751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4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kumimoji="1" lang="en-US" altLang="ja-JP" sz="12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593286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5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1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4213611" y="1652804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4424027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1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4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8251307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1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0" name="円/楕円 49"/>
          <p:cNvSpPr/>
          <p:nvPr userDrawn="1"/>
        </p:nvSpPr>
        <p:spPr>
          <a:xfrm>
            <a:off x="390779" y="3818633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601195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3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1"/>
            <a:ext cx="2160428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3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4431936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0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199" y="4510131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0" name="円/楕円 59"/>
          <p:cNvSpPr/>
          <p:nvPr userDrawn="1"/>
        </p:nvSpPr>
        <p:spPr>
          <a:xfrm>
            <a:off x="8048799" y="3818633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8259215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3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1"/>
            <a:ext cx="2160428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nyPPT.com_2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3615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PPT.com_3">
    <p:bg>
      <p:bgPr>
        <a:gradFill flip="none" rotWithShape="1">
          <a:gsLst>
            <a:gs pos="24000">
              <a:srgbClr val="EFF0F4"/>
            </a:gs>
            <a:gs pos="40000">
              <a:srgbClr val="E0E3E8"/>
            </a:gs>
            <a:gs pos="65000">
              <a:srgbClr val="D0D4D9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057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PPT.com_4">
    <p:bg>
      <p:bgPr>
        <a:gradFill flip="none" rotWithShape="1">
          <a:gsLst>
            <a:gs pos="17000">
              <a:srgbClr val="EFF0F4"/>
            </a:gs>
            <a:gs pos="42000">
              <a:srgbClr val="E0E3E8"/>
            </a:gs>
            <a:gs pos="65000">
              <a:srgbClr val="D0D4D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73025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686E6-0529-4A4C-8692-58662403E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/>
          <a:stretch/>
        </p:blipFill>
        <p:spPr>
          <a:xfrm>
            <a:off x="0" y="0"/>
            <a:ext cx="12192000" cy="65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4591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E9686-9CBF-CA47-8871-A9F1B2358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8"/>
          <a:stretch/>
        </p:blipFill>
        <p:spPr>
          <a:xfrm>
            <a:off x="0" y="2"/>
            <a:ext cx="12192000" cy="6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7275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6BA21-B2D9-594A-B1FB-6EAB2E7B3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/>
          <a:stretch/>
        </p:blipFill>
        <p:spPr>
          <a:xfrm>
            <a:off x="1" y="-1"/>
            <a:ext cx="12192000" cy="65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6662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299F6-9DE5-E248-9728-3BEAB26BD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6"/>
          <a:stretch/>
        </p:blipFill>
        <p:spPr>
          <a:xfrm>
            <a:off x="0" y="2"/>
            <a:ext cx="12192000" cy="65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325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85B34-672A-C843-86C3-3EFD11D0E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 b="17586"/>
          <a:stretch/>
        </p:blipFill>
        <p:spPr>
          <a:xfrm>
            <a:off x="0" y="2"/>
            <a:ext cx="12192000" cy="6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4179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B2B604-28F6-B444-BE1B-5B3218F82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0" y="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401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5EE89-D7CB-FE42-A9CD-10056FC82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/>
          <a:stretch/>
        </p:blipFill>
        <p:spPr>
          <a:xfrm>
            <a:off x="0" y="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3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2972489" y="2275085"/>
            <a:ext cx="2681623" cy="2681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630623" y="4043349"/>
            <a:ext cx="1944956" cy="19447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246536" y="1861777"/>
            <a:ext cx="2053477" cy="20532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4784115" y="4840557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049571" y="4110207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78798" y="1790263"/>
            <a:ext cx="2042225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920134" y="2218874"/>
            <a:ext cx="2651041" cy="2650811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606675" y="4012104"/>
            <a:ext cx="1895548" cy="189538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02683" y="3544278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1376436" y="377105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245655" y="523727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6109414" y="1613572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6187138" y="1691303"/>
            <a:ext cx="839345" cy="839419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681006" y="1770595"/>
            <a:ext cx="4746653" cy="526901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138390" y="2241380"/>
            <a:ext cx="4289271" cy="148116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6109414" y="3890264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6187138" y="3967996"/>
            <a:ext cx="839345" cy="839419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681006" y="4047288"/>
            <a:ext cx="4746653" cy="526901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138390" y="4518072"/>
            <a:ext cx="4289271" cy="148116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725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70728-3C9A-D344-A287-A02037AC0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/>
          <a:stretch/>
        </p:blipFill>
        <p:spPr>
          <a:xfrm>
            <a:off x="0" y="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0417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1FC2E-1019-BF43-9347-59EB3B591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4"/>
          <a:stretch/>
        </p:blipFill>
        <p:spPr>
          <a:xfrm>
            <a:off x="0" y="0"/>
            <a:ext cx="12192000" cy="65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0944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F9E87-F3C5-294B-B6CE-4F2584BBD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4"/>
          <a:stretch/>
        </p:blipFill>
        <p:spPr>
          <a:xfrm>
            <a:off x="0" y="0"/>
            <a:ext cx="12192000" cy="65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501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08EB0-55F4-D64D-B71A-C614FBDC42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9"/>
          <a:stretch/>
        </p:blipFill>
        <p:spPr>
          <a:xfrm>
            <a:off x="0" y="2"/>
            <a:ext cx="12192000" cy="6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8737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D58897-69A7-724D-89E7-E7816D810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0" b="17887"/>
          <a:stretch/>
        </p:blipFill>
        <p:spPr>
          <a:xfrm>
            <a:off x="0" y="2"/>
            <a:ext cx="12192000" cy="65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1156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E33D5A-9713-B64D-990A-9CADF970F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8"/>
          <a:stretch/>
        </p:blipFill>
        <p:spPr>
          <a:xfrm>
            <a:off x="0" y="-1"/>
            <a:ext cx="12192000" cy="65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785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DF524-3EA5-0D42-B87F-406AA3644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1"/>
          <a:stretch/>
        </p:blipFill>
        <p:spPr>
          <a:xfrm>
            <a:off x="0" y="2"/>
            <a:ext cx="12192000" cy="6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7157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50650-F2D9-9548-AFBD-460DF238F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7"/>
          <a:stretch/>
        </p:blipFill>
        <p:spPr>
          <a:xfrm>
            <a:off x="0" y="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6889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57113-E482-1845-A47B-035A7B2DB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4" r="8400" b="15872"/>
          <a:stretch/>
        </p:blipFill>
        <p:spPr>
          <a:xfrm>
            <a:off x="2" y="-1"/>
            <a:ext cx="12191999" cy="65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2739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6CB31-BEA9-A146-8990-D71416FEE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7"/>
          <a:stretch/>
        </p:blipFill>
        <p:spPr>
          <a:xfrm>
            <a:off x="0" y="2"/>
            <a:ext cx="12192000" cy="6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1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4167542" y="4019491"/>
            <a:ext cx="1113281" cy="1113185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911178" y="2464345"/>
            <a:ext cx="1113281" cy="1113185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11178" y="4019491"/>
            <a:ext cx="1113281" cy="1113185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4167542" y="2464345"/>
            <a:ext cx="1113281" cy="1113185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539361" y="4850285"/>
            <a:ext cx="1113281" cy="1113185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5539361" y="1652303"/>
            <a:ext cx="1113281" cy="1113185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4927235" y="2639372"/>
            <a:ext cx="2337532" cy="2337329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38395" y="1713494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38395" y="221725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8835163" y="2152319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738395" y="3230204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738395" y="373396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835163" y="3669029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738395" y="4746916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738395" y="525067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835163" y="5185740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91941" y="1715620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78272" y="2219382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32986" y="2154445"/>
            <a:ext cx="2160428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1941" y="3232329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78272" y="3736092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32986" y="3671155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91941" y="4749041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78272" y="5252803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432986" y="5187865"/>
            <a:ext cx="2160428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6744890" y="1726796"/>
            <a:ext cx="1888169" cy="392291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8212329" y="3365455"/>
            <a:ext cx="425665" cy="389796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3764366" y="5215468"/>
            <a:ext cx="1780573" cy="603973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3696626" y="3686630"/>
            <a:ext cx="735455" cy="290285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3720819" y="2140859"/>
            <a:ext cx="774163" cy="280609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7994377" y="5176762"/>
            <a:ext cx="638684" cy="127294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882758" y="1974350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7264767" y="2798588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7264767" y="4353733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5882758" y="5191694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4515333" y="4353733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4515333" y="2798588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5143775" y="3106059"/>
            <a:ext cx="1901104" cy="1441751"/>
          </a:xfrm>
        </p:spPr>
        <p:txBody>
          <a:bodyPr anchor="ctr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72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5F52F-505C-B344-BDC0-2950DD87C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/>
          <a:stretch/>
        </p:blipFill>
        <p:spPr>
          <a:xfrm>
            <a:off x="0" y="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8162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9B1167-0DD1-A14A-80F7-83418CB6B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4"/>
          <a:stretch/>
        </p:blipFill>
        <p:spPr>
          <a:xfrm>
            <a:off x="0" y="1"/>
            <a:ext cx="12192000" cy="65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532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6E026-EB93-2C48-9A7C-9DD0A818B8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5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1566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A8D695-6A56-2244-8463-0F29E8CC7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/>
          <a:stretch/>
        </p:blipFill>
        <p:spPr>
          <a:xfrm>
            <a:off x="0" y="0"/>
            <a:ext cx="12192000" cy="65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85289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A8157-583B-0843-8ED6-2407FDC9C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6"/>
          <a:stretch/>
        </p:blipFill>
        <p:spPr>
          <a:xfrm>
            <a:off x="0" y="-1"/>
            <a:ext cx="12192000" cy="65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34584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EB58A6-2FD9-1846-BD4A-EB9E7E75E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6"/>
          <a:stretch/>
        </p:blipFill>
        <p:spPr>
          <a:xfrm>
            <a:off x="0" y="0"/>
            <a:ext cx="12192000" cy="65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161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28A267-E3B3-AC4A-B926-91BBBBE98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3"/>
          <a:stretch/>
        </p:blipFill>
        <p:spPr>
          <a:xfrm>
            <a:off x="0" y="2"/>
            <a:ext cx="12192000" cy="65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94733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AE9EB7-0120-4F4B-B2AF-1D4116CEF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0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81358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BC68A-68F3-3446-ADA1-D68800D70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5"/>
          <a:stretch/>
        </p:blipFill>
        <p:spPr>
          <a:xfrm>
            <a:off x="0" y="-1"/>
            <a:ext cx="12192000" cy="65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893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53F24-4531-6149-BA7A-4F475F4DE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5"/>
          <a:stretch/>
        </p:blipFill>
        <p:spPr>
          <a:xfrm>
            <a:off x="0" y="0"/>
            <a:ext cx="12192000" cy="65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2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Inser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9716" y="764704"/>
            <a:ext cx="5112568" cy="2387600"/>
          </a:xfrm>
        </p:spPr>
        <p:txBody>
          <a:bodyPr anchor="b"/>
          <a:lstStyle>
            <a:lvl1pPr algn="ctr">
              <a:defRPr sz="4500" cap="all" baseline="0">
                <a:solidFill>
                  <a:srgbClr val="1E263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9716" y="3244380"/>
            <a:ext cx="5112568" cy="1655763"/>
          </a:xfrm>
        </p:spPr>
        <p:txBody>
          <a:bodyPr/>
          <a:lstStyle>
            <a:lvl1pPr marL="0" indent="0" algn="ctr">
              <a:buNone/>
              <a:defRPr sz="1800" cap="all" baseline="0">
                <a:solidFill>
                  <a:srgbClr val="1E263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3524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39722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4693249" y="1661411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436380" y="1661411"/>
            <a:ext cx="57611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179509" y="1661411"/>
            <a:ext cx="57611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22640" y="1661411"/>
            <a:ext cx="57611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0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FA6ADA-3385-1843-A6C0-4AE5D78B7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14956"/>
          <a:stretch/>
        </p:blipFill>
        <p:spPr>
          <a:xfrm>
            <a:off x="0" y="-1"/>
            <a:ext cx="12192000" cy="65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8747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F02BF-A86D-AD4C-9E92-E03C94BD9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6"/>
          <a:stretch/>
        </p:blipFill>
        <p:spPr>
          <a:xfrm>
            <a:off x="0" y="-1"/>
            <a:ext cx="12192000" cy="65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6611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69F42-F77B-204D-9E0C-50691D03C3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3"/>
          <a:stretch/>
        </p:blipFill>
        <p:spPr>
          <a:xfrm>
            <a:off x="0" y="0"/>
            <a:ext cx="12192000" cy="65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77179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2EC2B-58B2-6343-A3AF-167152E38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" b="12977"/>
          <a:stretch/>
        </p:blipFill>
        <p:spPr>
          <a:xfrm>
            <a:off x="0" y="-1"/>
            <a:ext cx="12192000" cy="6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0037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0D42E8-065E-8846-8241-18949B8FE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0" b="16940"/>
          <a:stretch/>
        </p:blipFill>
        <p:spPr>
          <a:xfrm>
            <a:off x="0" y="2"/>
            <a:ext cx="12192000" cy="65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0665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1D9FDD-90E5-6B4F-B6E7-B14602176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7"/>
          <a:stretch/>
        </p:blipFill>
        <p:spPr>
          <a:xfrm>
            <a:off x="0" y="0"/>
            <a:ext cx="12192000" cy="65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9493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3BF690-2E11-4C4B-B871-7AB1432D4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1" b="9000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7674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B458A-651C-AA46-BE1F-8C2992ADF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b="8338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3857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38AEA-6D19-D64E-BDEF-50456CCC5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6609" r="-40" b="12823"/>
          <a:stretch/>
        </p:blipFill>
        <p:spPr>
          <a:xfrm>
            <a:off x="-1" y="0"/>
            <a:ext cx="12196833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8290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EA39B-F91F-CB4E-8705-5CA6FB4E7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b="10990"/>
          <a:stretch/>
        </p:blipFill>
        <p:spPr>
          <a:xfrm>
            <a:off x="0" y="2"/>
            <a:ext cx="12192000" cy="65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58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9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5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8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4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20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9" y="1661411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5436380" y="1661411"/>
            <a:ext cx="57611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6179509" y="1661411"/>
            <a:ext cx="57611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6922640" y="1661411"/>
            <a:ext cx="57611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2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4045F-B46C-984E-B1DF-F5EF8C639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8733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70425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B7C7B-3091-5246-925D-3B7074B00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14544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94574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46C1E-BD1F-034E-846B-BC4FF738E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b="27794"/>
          <a:stretch/>
        </p:blipFill>
        <p:spPr>
          <a:xfrm>
            <a:off x="0" y="0"/>
            <a:ext cx="12192000" cy="65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2712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F74B6-9690-9C44-999E-AF94F54F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35030"/>
          <a:stretch/>
        </p:blipFill>
        <p:spPr>
          <a:xfrm>
            <a:off x="0" y="0"/>
            <a:ext cx="12192000" cy="65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944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A62106-1B16-DA47-833A-9327698D3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18441"/>
          <a:stretch/>
        </p:blipFill>
        <p:spPr>
          <a:xfrm>
            <a:off x="0" y="-1"/>
            <a:ext cx="12192000" cy="65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5034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776336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66705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929160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66775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51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5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1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3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612392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804010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075955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85811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10611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941395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nyPPT.c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31551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nyPPT.com_2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779944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PPT.com_3">
    <p:bg>
      <p:bgPr>
        <a:gradFill flip="none" rotWithShape="1">
          <a:gsLst>
            <a:gs pos="24000">
              <a:srgbClr val="EFF0F4"/>
            </a:gs>
            <a:gs pos="40000">
              <a:srgbClr val="E0E3E8"/>
            </a:gs>
            <a:gs pos="65000">
              <a:srgbClr val="D0D4D9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23984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PPT.com_4">
    <p:bg>
      <p:bgPr>
        <a:gradFill flip="none" rotWithShape="1">
          <a:gsLst>
            <a:gs pos="17000">
              <a:srgbClr val="EFF0F4"/>
            </a:gs>
            <a:gs pos="42000">
              <a:srgbClr val="E0E3E8"/>
            </a:gs>
            <a:gs pos="65000">
              <a:srgbClr val="D0D4D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059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6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5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21" y="5301210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6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8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4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27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686E6-0529-4A4C-8692-58662403E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/>
          <a:stretch/>
        </p:blipFill>
        <p:spPr>
          <a:xfrm>
            <a:off x="0" y="0"/>
            <a:ext cx="12192000" cy="65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9337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E9686-9CBF-CA47-8871-A9F1B2358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8"/>
          <a:stretch/>
        </p:blipFill>
        <p:spPr>
          <a:xfrm>
            <a:off x="0" y="2"/>
            <a:ext cx="12192000" cy="6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70210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6BA21-B2D9-594A-B1FB-6EAB2E7B3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/>
          <a:stretch/>
        </p:blipFill>
        <p:spPr>
          <a:xfrm>
            <a:off x="1" y="-1"/>
            <a:ext cx="12192000" cy="65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4870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299F6-9DE5-E248-9728-3BEAB26BD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6"/>
          <a:stretch/>
        </p:blipFill>
        <p:spPr>
          <a:xfrm>
            <a:off x="0" y="2"/>
            <a:ext cx="12192000" cy="65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35310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85B34-672A-C843-86C3-3EFD11D0E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 b="17586"/>
          <a:stretch/>
        </p:blipFill>
        <p:spPr>
          <a:xfrm>
            <a:off x="0" y="2"/>
            <a:ext cx="12192000" cy="6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2752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B2B604-28F6-B444-BE1B-5B3218F82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0" y="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77818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5EE89-D7CB-FE42-A9CD-10056FC82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/>
          <a:stretch/>
        </p:blipFill>
        <p:spPr>
          <a:xfrm>
            <a:off x="0" y="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45159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70728-3C9A-D344-A287-A02037AC0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/>
          <a:stretch/>
        </p:blipFill>
        <p:spPr>
          <a:xfrm>
            <a:off x="0" y="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8913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1FC2E-1019-BF43-9347-59EB3B591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4"/>
          <a:stretch/>
        </p:blipFill>
        <p:spPr>
          <a:xfrm>
            <a:off x="0" y="0"/>
            <a:ext cx="12192000" cy="65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1507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F9E87-F3C5-294B-B6CE-4F2584BBD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4"/>
          <a:stretch/>
        </p:blipFill>
        <p:spPr>
          <a:xfrm>
            <a:off x="0" y="0"/>
            <a:ext cx="12192000" cy="653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34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7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1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8" y="5530538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4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10" y="479096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363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08EB0-55F4-D64D-B71A-C614FBDC42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9"/>
          <a:stretch/>
        </p:blipFill>
        <p:spPr>
          <a:xfrm>
            <a:off x="0" y="2"/>
            <a:ext cx="12192000" cy="6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07766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D58897-69A7-724D-89E7-E7816D810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0" b="17887"/>
          <a:stretch/>
        </p:blipFill>
        <p:spPr>
          <a:xfrm>
            <a:off x="0" y="2"/>
            <a:ext cx="12192000" cy="65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6052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E33D5A-9713-B64D-990A-9CADF970F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8"/>
          <a:stretch/>
        </p:blipFill>
        <p:spPr>
          <a:xfrm>
            <a:off x="0" y="-1"/>
            <a:ext cx="12192000" cy="65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3978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DF524-3EA5-0D42-B87F-406AA3644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1"/>
          <a:stretch/>
        </p:blipFill>
        <p:spPr>
          <a:xfrm>
            <a:off x="0" y="2"/>
            <a:ext cx="12192000" cy="6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8516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50650-F2D9-9548-AFBD-460DF238F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7"/>
          <a:stretch/>
        </p:blipFill>
        <p:spPr>
          <a:xfrm>
            <a:off x="0" y="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15735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57113-E482-1845-A47B-035A7B2DB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4" r="8400" b="15872"/>
          <a:stretch/>
        </p:blipFill>
        <p:spPr>
          <a:xfrm>
            <a:off x="2" y="-1"/>
            <a:ext cx="12191999" cy="654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20495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6CB31-BEA9-A146-8990-D71416FEE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7"/>
          <a:stretch/>
        </p:blipFill>
        <p:spPr>
          <a:xfrm>
            <a:off x="0" y="2"/>
            <a:ext cx="12192000" cy="65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1858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5F52F-505C-B344-BDC0-2950DD87C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/>
          <a:stretch/>
        </p:blipFill>
        <p:spPr>
          <a:xfrm>
            <a:off x="0" y="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95630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9B1167-0DD1-A14A-80F7-83418CB6B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4"/>
          <a:stretch/>
        </p:blipFill>
        <p:spPr>
          <a:xfrm>
            <a:off x="0" y="1"/>
            <a:ext cx="12192000" cy="65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31088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6E026-EB93-2C48-9A7C-9DD0A818B8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5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65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4067009" y="3115089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247040" y="775462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円/楕円 27"/>
          <p:cNvSpPr/>
          <p:nvPr userDrawn="1"/>
        </p:nvSpPr>
        <p:spPr>
          <a:xfrm>
            <a:off x="845583" y="1170731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1137775" y="692698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031040" y="740703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127059" y="1651457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31040" y="1699902"/>
            <a:ext cx="6385264" cy="623628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247040" y="775462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03650" y="2559170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627321" y="278282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147593" y="2559169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8880551" y="2559169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371263" y="278282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104222" y="2782819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832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76813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496475" y="3518153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7" y="4197087"/>
            <a:ext cx="10601348" cy="1344149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2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1" y="5848759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1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3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382870" y="679450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01674" y="71132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735518" y="285898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4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A8D695-6A56-2244-8463-0F29E8CC7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/>
          <a:stretch/>
        </p:blipFill>
        <p:spPr>
          <a:xfrm>
            <a:off x="0" y="0"/>
            <a:ext cx="12192000" cy="65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3090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A8157-583B-0843-8ED6-2407FDC9C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6"/>
          <a:stretch/>
        </p:blipFill>
        <p:spPr>
          <a:xfrm>
            <a:off x="0" y="-1"/>
            <a:ext cx="12192000" cy="65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3367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EB58A6-2FD9-1846-BD4A-EB9E7E75E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6"/>
          <a:stretch/>
        </p:blipFill>
        <p:spPr>
          <a:xfrm>
            <a:off x="0" y="0"/>
            <a:ext cx="12192000" cy="65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18535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28A267-E3B3-AC4A-B926-91BBBBE98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3"/>
          <a:stretch/>
        </p:blipFill>
        <p:spPr>
          <a:xfrm>
            <a:off x="0" y="2"/>
            <a:ext cx="12192000" cy="65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98370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AE9EB7-0120-4F4B-B2AF-1D4116CEF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0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3053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BC68A-68F3-3446-ADA1-D68800D70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5"/>
          <a:stretch/>
        </p:blipFill>
        <p:spPr>
          <a:xfrm>
            <a:off x="0" y="-1"/>
            <a:ext cx="12192000" cy="65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58344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53F24-4531-6149-BA7A-4F475F4DE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5"/>
          <a:stretch/>
        </p:blipFill>
        <p:spPr>
          <a:xfrm>
            <a:off x="0" y="0"/>
            <a:ext cx="12192000" cy="65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92689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FA6ADA-3385-1843-A6C0-4AE5D78B7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14956"/>
          <a:stretch/>
        </p:blipFill>
        <p:spPr>
          <a:xfrm>
            <a:off x="0" y="-1"/>
            <a:ext cx="12192000" cy="65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46382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F02BF-A86D-AD4C-9E92-E03C94BD9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6"/>
          <a:stretch/>
        </p:blipFill>
        <p:spPr>
          <a:xfrm>
            <a:off x="0" y="-1"/>
            <a:ext cx="12192000" cy="65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05392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69F42-F77B-204D-9E0C-50691D03C3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3"/>
          <a:stretch/>
        </p:blipFill>
        <p:spPr>
          <a:xfrm>
            <a:off x="0" y="0"/>
            <a:ext cx="12192000" cy="65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89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3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3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0" y="3498417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1" y="4409171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0" y="4457617"/>
            <a:ext cx="6385264" cy="623628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13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2EC2B-58B2-6343-A3AF-167152E38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" b="12977"/>
          <a:stretch/>
        </p:blipFill>
        <p:spPr>
          <a:xfrm>
            <a:off x="0" y="-1"/>
            <a:ext cx="12192000" cy="6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31261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0D42E8-065E-8846-8241-18949B8FE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0" b="16940"/>
          <a:stretch/>
        </p:blipFill>
        <p:spPr>
          <a:xfrm>
            <a:off x="0" y="2"/>
            <a:ext cx="12192000" cy="65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30478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1D9FDD-90E5-6B4F-B6E7-B14602176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7"/>
          <a:stretch/>
        </p:blipFill>
        <p:spPr>
          <a:xfrm>
            <a:off x="0" y="0"/>
            <a:ext cx="12192000" cy="65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041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3BF690-2E11-4C4B-B871-7AB1432D4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1" b="9000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86015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B458A-651C-AA46-BE1F-8C2992ADF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b="8338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8634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38AEA-6D19-D64E-BDEF-50456CCC5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6609" r="-40" b="12823"/>
          <a:stretch/>
        </p:blipFill>
        <p:spPr>
          <a:xfrm>
            <a:off x="-1" y="0"/>
            <a:ext cx="12196833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64554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EA39B-F91F-CB4E-8705-5CA6FB4E7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b="10990"/>
          <a:stretch/>
        </p:blipFill>
        <p:spPr>
          <a:xfrm>
            <a:off x="0" y="2"/>
            <a:ext cx="12192000" cy="65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57374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4045F-B46C-984E-B1DF-F5EF8C639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8733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5378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B7C7B-3091-5246-925D-3B7074B00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14544"/>
          <a:stretch/>
        </p:blipFill>
        <p:spPr>
          <a:xfrm>
            <a:off x="0" y="0"/>
            <a:ext cx="12192000" cy="65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2670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546C1E-BD1F-034E-846B-BC4FF738E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b="27794"/>
          <a:stretch/>
        </p:blipFill>
        <p:spPr>
          <a:xfrm>
            <a:off x="0" y="0"/>
            <a:ext cx="12192000" cy="65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53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2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1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1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1" y="3429000"/>
            <a:ext cx="1744952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5971286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F74B6-9690-9C44-999E-AF94F54F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35030"/>
          <a:stretch/>
        </p:blipFill>
        <p:spPr>
          <a:xfrm>
            <a:off x="0" y="0"/>
            <a:ext cx="12192000" cy="65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36559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A62106-1B16-DA47-833A-9327698D3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9" b="18441"/>
          <a:stretch/>
        </p:blipFill>
        <p:spPr>
          <a:xfrm>
            <a:off x="0" y="-1"/>
            <a:ext cx="12192000" cy="65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02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9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7" y="251690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413029" y="2228867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2386629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0985754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3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2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6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8" y="3547990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7" cy="623628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1" y="0"/>
            <a:ext cx="3429297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8" y="0"/>
            <a:ext cx="474668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6"/>
            <a:ext cx="3120617" cy="1044621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1" y="1701717"/>
            <a:ext cx="3120619" cy="1487257"/>
          </a:xfrm>
        </p:spPr>
        <p:txBody>
          <a:bodyPr anchor="t">
            <a:noAutofit/>
          </a:bodyPr>
          <a:lstStyle>
            <a:lvl1pPr algn="ctr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7"/>
            <a:ext cx="2544504" cy="3120347"/>
          </a:xfrm>
        </p:spPr>
        <p:txBody>
          <a:bodyPr anchor="ctr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159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1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2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17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51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6" y="2967733"/>
            <a:ext cx="672845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8" y="2971389"/>
            <a:ext cx="654563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1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0" y="2470456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3" y="2419264"/>
            <a:ext cx="782548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2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9" y="1011209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1" y="804077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4" y="431543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5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5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4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5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5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8" y="5125209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1" y="5321905"/>
            <a:ext cx="11618299" cy="1112762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20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7" y="37274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75" y="1017731"/>
            <a:ext cx="1187141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4519216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9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8" y="5548543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7" y="397384"/>
            <a:ext cx="4036641" cy="821816"/>
          </a:xfrm>
        </p:spPr>
        <p:txBody>
          <a:bodyPr>
            <a:noAutofit/>
          </a:bodyPr>
          <a:lstStyle>
            <a:lvl1pPr algn="l">
              <a:defRPr sz="33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3" y="397384"/>
            <a:ext cx="3786740" cy="821816"/>
          </a:xfrm>
        </p:spPr>
        <p:txBody>
          <a:bodyPr>
            <a:noAutofit/>
          </a:bodyPr>
          <a:lstStyle>
            <a:lvl1pPr algn="r">
              <a:defRPr sz="33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1" y="5688607"/>
            <a:ext cx="11618299" cy="998520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8" y="2121851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7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8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6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4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4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4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9" y="308654"/>
            <a:ext cx="5274869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1" y="950242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7" y="1804276"/>
            <a:ext cx="1363427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70" y="2157779"/>
            <a:ext cx="1139924" cy="20701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1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8" y="5425165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1" y="5621863"/>
            <a:ext cx="11618299" cy="1006329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727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4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9" y="164639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3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3" y="1845583"/>
            <a:ext cx="5690093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3" y="2128011"/>
            <a:ext cx="5690093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3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4" y="4396145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1" y="4476699"/>
            <a:ext cx="5196564" cy="1500769"/>
          </a:xfrm>
        </p:spPr>
        <p:txBody>
          <a:bodyPr anchor="t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3" y="2049240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3" y="2815858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3" y="3582476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7" name="円/楕円 36"/>
          <p:cNvSpPr/>
          <p:nvPr userDrawn="1"/>
        </p:nvSpPr>
        <p:spPr>
          <a:xfrm>
            <a:off x="1555535" y="905649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円/楕円 13"/>
          <p:cNvSpPr/>
          <p:nvPr userDrawn="1"/>
        </p:nvSpPr>
        <p:spPr>
          <a:xfrm>
            <a:off x="31597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681975" y="681272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207830" y="149093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816377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3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円/楕円 19"/>
          <p:cNvSpPr/>
          <p:nvPr userDrawn="1"/>
        </p:nvSpPr>
        <p:spPr>
          <a:xfrm>
            <a:off x="10860586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1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1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5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1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1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7" y="0"/>
            <a:ext cx="3099073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3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9" cy="1390878"/>
          </a:xfrm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1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5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9" y="4990568"/>
            <a:ext cx="2160188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38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" y="5708954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9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47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8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95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8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869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24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0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6370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9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148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816377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3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円/楕円 19"/>
          <p:cNvSpPr/>
          <p:nvPr userDrawn="1"/>
        </p:nvSpPr>
        <p:spPr>
          <a:xfrm>
            <a:off x="10860586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4655715" y="1604798"/>
            <a:ext cx="7536284" cy="31203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937" y="5109187"/>
            <a:ext cx="10801145" cy="1020369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14955" y="5013177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1604798"/>
            <a:ext cx="4655715" cy="31203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18936" y="1844825"/>
            <a:ext cx="3600712" cy="2688299"/>
          </a:xfrm>
        </p:spPr>
        <p:txBody>
          <a:bodyPr anchor="b">
            <a:normAutofit/>
          </a:bodyPr>
          <a:lstStyle>
            <a:lvl1pPr algn="r">
              <a:defRPr sz="18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236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2"/>
            <a:ext cx="12192000" cy="3525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28249" y="2612910"/>
            <a:ext cx="1632324" cy="163218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274593" y="2612910"/>
            <a:ext cx="1632324" cy="163218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33655" y="2612910"/>
            <a:ext cx="1632324" cy="163218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2256353" y="3140968"/>
            <a:ext cx="576113" cy="57606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9361760" y="3140968"/>
            <a:ext cx="576113" cy="57606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5802698" y="3140968"/>
            <a:ext cx="576113" cy="57606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52134" y="4293097"/>
            <a:ext cx="2807487" cy="480053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01637" y="4293097"/>
            <a:ext cx="2807487" cy="480053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263855" y="4291534"/>
            <a:ext cx="2807487" cy="480053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06993" y="4879333"/>
            <a:ext cx="3168627" cy="1191525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509661" y="4879333"/>
            <a:ext cx="3168627" cy="1191525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8112399" y="4877769"/>
            <a:ext cx="3168627" cy="1191525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468805" y="4821156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4971474" y="4821156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574211" y="4821156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5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1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4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kumimoji="1" lang="en-US" altLang="ja-JP" sz="12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593286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5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1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4213611" y="1652804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4424027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1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4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8251307" y="186320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1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0" name="円/楕円 49"/>
          <p:cNvSpPr/>
          <p:nvPr userDrawn="1"/>
        </p:nvSpPr>
        <p:spPr>
          <a:xfrm>
            <a:off x="390779" y="3818633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601195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3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1"/>
            <a:ext cx="2160428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3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4431936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0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199" y="4510131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0" name="円/楕円 59"/>
          <p:cNvSpPr/>
          <p:nvPr userDrawn="1"/>
        </p:nvSpPr>
        <p:spPr>
          <a:xfrm>
            <a:off x="8048799" y="3818633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8259215" y="4029032"/>
            <a:ext cx="368259" cy="3682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3" y="3982072"/>
            <a:ext cx="2847405" cy="480053"/>
          </a:xfrm>
        </p:spPr>
        <p:txBody>
          <a:bodyPr anchor="t">
            <a:noAutofit/>
          </a:bodyPr>
          <a:lstStyle>
            <a:lvl1pPr algn="l">
              <a:defRPr sz="16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8"/>
            <a:ext cx="2872661" cy="1314555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1"/>
            <a:ext cx="2160428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2972489" y="2275085"/>
            <a:ext cx="2681623" cy="2681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630623" y="4043349"/>
            <a:ext cx="1944956" cy="19447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246536" y="1861777"/>
            <a:ext cx="2053477" cy="20532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4784115" y="4840557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049571" y="4110207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78798" y="1790263"/>
            <a:ext cx="2042225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920134" y="2218874"/>
            <a:ext cx="2651041" cy="2650811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606675" y="4012104"/>
            <a:ext cx="1895548" cy="189538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02683" y="3544278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1376436" y="377105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245655" y="523727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6109414" y="1613572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6187138" y="1691303"/>
            <a:ext cx="839345" cy="839419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681006" y="1770595"/>
            <a:ext cx="4746653" cy="526901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138390" y="2241380"/>
            <a:ext cx="4289271" cy="148116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6109414" y="3890264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6187138" y="3967996"/>
            <a:ext cx="839345" cy="839419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681006" y="4047288"/>
            <a:ext cx="4746653" cy="526901"/>
          </a:xfrm>
        </p:spPr>
        <p:txBody>
          <a:bodyPr anchor="b">
            <a:noAutofit/>
          </a:bodyPr>
          <a:lstStyle>
            <a:lvl1pPr algn="l">
              <a:defRPr sz="18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138390" y="4518072"/>
            <a:ext cx="4289271" cy="1481167"/>
          </a:xfrm>
        </p:spPr>
        <p:txBody>
          <a:bodyPr anchor="t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76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816377"/>
            <a:r>
              <a:rPr kumimoji="1" lang="en-US" altLang="ja-JP" sz="1600">
                <a:solidFill>
                  <a:srgbClr val="1C1C1C"/>
                </a:solidFill>
              </a:rPr>
              <a:t>The Power of PowerPoint | thepopp.com</a:t>
            </a:r>
            <a:endParaRPr kumimoji="1" lang="ja-JP" altLang="en-US" sz="1600" dirty="0">
              <a:solidFill>
                <a:srgbClr val="1C1C1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/>
          <a:lstStyle/>
          <a:p>
            <a:pPr defTabSz="816377"/>
            <a:fld id="{E6459DFB-86F3-43FA-8567-2EA6E426AE90}" type="slidenum">
              <a:rPr kumimoji="1" lang="ja-JP" altLang="en-US" sz="1600" smtClean="0">
                <a:solidFill>
                  <a:srgbClr val="1C1C1C"/>
                </a:solidFill>
              </a:rPr>
              <a:pPr defTabSz="816377"/>
              <a:t>‹#›</a:t>
            </a:fld>
            <a:endParaRPr kumimoji="1" lang="ja-JP" altLang="en-US" sz="1600">
              <a:solidFill>
                <a:srgbClr val="1C1C1C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4167542" y="4019491"/>
            <a:ext cx="1113281" cy="1113185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911178" y="2464345"/>
            <a:ext cx="1113281" cy="1113185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11178" y="4019491"/>
            <a:ext cx="1113281" cy="1113185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4167542" y="2464345"/>
            <a:ext cx="1113281" cy="1113185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539361" y="4850285"/>
            <a:ext cx="1113281" cy="1113185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5539361" y="1652303"/>
            <a:ext cx="1113281" cy="1113185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4927235" y="2639372"/>
            <a:ext cx="2337532" cy="2337329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38395" y="1713494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38395" y="221725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8835163" y="2152319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738395" y="3230204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738395" y="373396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835163" y="3669029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738395" y="4746916"/>
            <a:ext cx="3188563" cy="480053"/>
          </a:xfrm>
        </p:spPr>
        <p:txBody>
          <a:bodyPr anchor="b">
            <a:noAutofit/>
          </a:bodyPr>
          <a:lstStyle>
            <a:lvl1pPr algn="l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738395" y="5250677"/>
            <a:ext cx="3202232" cy="815548"/>
          </a:xfrm>
        </p:spPr>
        <p:txBody>
          <a:bodyPr anchor="t">
            <a:noAutofit/>
          </a:bodyPr>
          <a:lstStyle>
            <a:lvl1pPr algn="l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835163" y="5185740"/>
            <a:ext cx="2160428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91941" y="1715620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78272" y="2219382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32986" y="2154445"/>
            <a:ext cx="2160428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1941" y="3232329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78272" y="3736092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32986" y="3671155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91941" y="4749041"/>
            <a:ext cx="3188563" cy="480053"/>
          </a:xfrm>
        </p:spPr>
        <p:txBody>
          <a:bodyPr anchor="b">
            <a:noAutofit/>
          </a:bodyPr>
          <a:lstStyle>
            <a:lvl1pPr algn="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78272" y="5252803"/>
            <a:ext cx="3202232" cy="815548"/>
          </a:xfrm>
        </p:spPr>
        <p:txBody>
          <a:bodyPr anchor="t">
            <a:noAutofit/>
          </a:bodyPr>
          <a:lstStyle>
            <a:lvl1pPr algn="r">
              <a:defRPr sz="9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432986" y="5187865"/>
            <a:ext cx="2160428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6744890" y="1726796"/>
            <a:ext cx="1888169" cy="392291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8212329" y="3365455"/>
            <a:ext cx="425665" cy="389796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3764366" y="5215468"/>
            <a:ext cx="1780573" cy="603973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3696626" y="3686630"/>
            <a:ext cx="735455" cy="290285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3720819" y="2140859"/>
            <a:ext cx="774163" cy="280609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7994377" y="5176762"/>
            <a:ext cx="638684" cy="127294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882758" y="1974350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7264767" y="2798588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7264767" y="4353733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5882758" y="5191694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4515333" y="4353733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4515333" y="2798588"/>
            <a:ext cx="444737" cy="444699"/>
          </a:xfrm>
        </p:spPr>
        <p:txBody>
          <a:bodyPr>
            <a:normAutofit/>
          </a:bodyPr>
          <a:lstStyle>
            <a:lvl1pPr>
              <a:defRPr sz="5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5143775" y="3106059"/>
            <a:ext cx="1901104" cy="1441751"/>
          </a:xfrm>
        </p:spPr>
        <p:txBody>
          <a:bodyPr anchor="ctr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97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39722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4693249" y="1661411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436380" y="1661411"/>
            <a:ext cx="57611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6179509" y="1661411"/>
            <a:ext cx="57611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6922640" y="1661411"/>
            <a:ext cx="57611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5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5" y="-3292475"/>
            <a:ext cx="23609444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2" y="3344665"/>
            <a:ext cx="23603289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9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5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8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4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srgbClr val="1C1C1C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20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9" y="1661411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5436380" y="1661411"/>
            <a:ext cx="57611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6179509" y="1661411"/>
            <a:ext cx="57611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6922640" y="1661411"/>
            <a:ext cx="57611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99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3"/>
            <a:ext cx="10363200" cy="1057333"/>
          </a:xfrm>
        </p:spPr>
        <p:txBody>
          <a:bodyPr anchor="t">
            <a:noAutofit/>
          </a:bodyPr>
          <a:lstStyle>
            <a:lvl1pPr algn="ctr">
              <a:defRPr sz="48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5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1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4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6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5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21" y="5301210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6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8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4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69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6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70" y="1508786"/>
            <a:ext cx="960189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1"/>
            <a:ext cx="624124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8" y="5530538"/>
            <a:ext cx="935532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27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4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7"/>
            <a:ext cx="4224836" cy="672075"/>
          </a:xfrm>
        </p:spPr>
        <p:txBody>
          <a:bodyPr anchor="ctr">
            <a:normAutofit/>
          </a:bodyPr>
          <a:lstStyle>
            <a:lvl1pPr algn="ctr">
              <a:defRPr sz="22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10" y="479096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384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4067009" y="3115089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247040" y="775462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円/楕円 27"/>
          <p:cNvSpPr/>
          <p:nvPr userDrawn="1"/>
        </p:nvSpPr>
        <p:spPr>
          <a:xfrm>
            <a:off x="845583" y="1170731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1137775" y="692698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031040" y="740703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127059" y="1651457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31040" y="1699902"/>
            <a:ext cx="6385264" cy="623628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247040" y="775462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403650" y="2559170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627321" y="278282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147593" y="2559169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8880551" y="2559169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371263" y="278282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104222" y="2782819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832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76813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496475" y="3518153"/>
            <a:ext cx="1632323" cy="62362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7" y="4197087"/>
            <a:ext cx="10601348" cy="1344149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2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1" y="5848759"/>
            <a:ext cx="416831" cy="4167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1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3" y="6309763"/>
            <a:ext cx="2633899" cy="383601"/>
          </a:xfrm>
        </p:spPr>
        <p:txBody>
          <a:bodyPr anchor="t">
            <a:noAutofit/>
          </a:bodyPr>
          <a:lstStyle>
            <a:lvl1pPr algn="ctr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382870" y="679450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01674" y="71132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4" name="円/楕円 33"/>
          <p:cNvSpPr/>
          <p:nvPr userDrawn="1"/>
        </p:nvSpPr>
        <p:spPr>
          <a:xfrm>
            <a:off x="4735518" y="285898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2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3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3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0" y="3498417"/>
            <a:ext cx="6385264" cy="900605"/>
          </a:xfrm>
        </p:spPr>
        <p:txBody>
          <a:bodyPr anchor="b">
            <a:normAutofit/>
          </a:bodyPr>
          <a:lstStyle>
            <a:lvl1pPr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1" y="4409171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0" y="4457617"/>
            <a:ext cx="6385264" cy="623628"/>
          </a:xfrm>
        </p:spPr>
        <p:txBody>
          <a:bodyPr anchor="t">
            <a:noAutofit/>
          </a:bodyPr>
          <a:lstStyle>
            <a:lvl1pPr algn="l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557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2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2" y="0"/>
            <a:ext cx="1744952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2" y="1715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2" y="3429000"/>
            <a:ext cx="1744952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2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1" y="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1" y="1715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1" y="3429000"/>
            <a:ext cx="1744952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1" y="5144400"/>
            <a:ext cx="1744952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2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2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2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2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2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2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2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49552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9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7" y="251690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413029" y="2228867"/>
            <a:ext cx="57611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2386629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0985754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3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2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816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6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8" y="3547990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7" cy="623628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FD49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0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1" y="0"/>
            <a:ext cx="3429297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8" y="0"/>
            <a:ext cx="474668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16377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6"/>
            <a:ext cx="3120617" cy="1044621"/>
          </a:xfrm>
        </p:spPr>
        <p:txBody>
          <a:bodyPr anchor="b">
            <a:normAutofit/>
          </a:bodyPr>
          <a:lstStyle>
            <a:lvl1pPr algn="ctr">
              <a:defRPr sz="18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1" y="1701717"/>
            <a:ext cx="3120619" cy="1487257"/>
          </a:xfrm>
        </p:spPr>
        <p:txBody>
          <a:bodyPr anchor="t">
            <a:noAutofit/>
          </a:bodyPr>
          <a:lstStyle>
            <a:lvl1pPr algn="ctr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7"/>
            <a:ext cx="2544504" cy="3120347"/>
          </a:xfrm>
        </p:spPr>
        <p:txBody>
          <a:bodyPr anchor="ctr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447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6" y="2967733"/>
            <a:ext cx="672845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8" y="2971389"/>
            <a:ext cx="654563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1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0" y="2470456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3" y="2419264"/>
            <a:ext cx="782548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2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9" y="1011209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5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1" y="804077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4" y="431543"/>
            <a:ext cx="2926333" cy="480053"/>
          </a:xfrm>
        </p:spPr>
        <p:txBody>
          <a:bodyPr anchor="ctr">
            <a:noAutofit/>
          </a:bodyPr>
          <a:lstStyle>
            <a:lvl1pPr algn="ctr">
              <a:defRPr sz="14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5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5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4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5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5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8" y="5125209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1" y="5321905"/>
            <a:ext cx="11618299" cy="1112762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65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7" y="37274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75" y="1017731"/>
            <a:ext cx="1187141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4519216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9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8" y="5548543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7" y="397384"/>
            <a:ext cx="4036641" cy="821816"/>
          </a:xfrm>
        </p:spPr>
        <p:txBody>
          <a:bodyPr>
            <a:noAutofit/>
          </a:bodyPr>
          <a:lstStyle>
            <a:lvl1pPr algn="l">
              <a:defRPr sz="33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3" y="397384"/>
            <a:ext cx="3786740" cy="821816"/>
          </a:xfrm>
        </p:spPr>
        <p:txBody>
          <a:bodyPr>
            <a:noAutofit/>
          </a:bodyPr>
          <a:lstStyle>
            <a:lvl1pPr algn="r">
              <a:defRPr sz="33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1" y="5688607"/>
            <a:ext cx="11618299" cy="998520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8" y="2121851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7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8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6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4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4"/>
            <a:ext cx="2160428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4"/>
            <a:ext cx="2160428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176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9" y="308654"/>
            <a:ext cx="5274869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1" y="950242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7" y="1804276"/>
            <a:ext cx="1363427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70" y="2157779"/>
            <a:ext cx="1139924" cy="20701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1"/>
            <a:ext cx="11215677" cy="900605"/>
          </a:xfrm>
        </p:spPr>
        <p:txBody>
          <a:bodyPr anchor="b">
            <a:normAutofit/>
          </a:bodyPr>
          <a:lstStyle>
            <a:lvl1pPr algn="ctr">
              <a:defRPr sz="33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8" y="5425165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1" y="5621863"/>
            <a:ext cx="11618299" cy="1006329"/>
          </a:xfrm>
        </p:spPr>
        <p:txBody>
          <a:bodyPr>
            <a:noAutofit/>
          </a:bodyPr>
          <a:lstStyle>
            <a:lvl1pPr algn="ctr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109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4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6377"/>
            <a:endParaRPr kumimoji="1" lang="ja-JP" altLang="en-US" sz="1600">
              <a:solidFill>
                <a:srgbClr val="5BB8D1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1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9" y="164639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0" y="1028735"/>
            <a:ext cx="9553891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4"/>
            <a:ext cx="2160428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3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3" y="1845583"/>
            <a:ext cx="5690093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3" y="2128011"/>
            <a:ext cx="5690093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3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377"/>
              <a:endParaRPr kumimoji="1" lang="ja-JP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4" y="4396145"/>
            <a:ext cx="2160428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1" y="4476699"/>
            <a:ext cx="5196564" cy="1500769"/>
          </a:xfrm>
        </p:spPr>
        <p:txBody>
          <a:bodyPr anchor="t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3" y="2049240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3" y="2815858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2" cy="655782"/>
          </a:xfrm>
        </p:spPr>
        <p:txBody>
          <a:bodyPr anchor="ctr">
            <a:noAutofit/>
          </a:bodyPr>
          <a:lstStyle>
            <a:lvl1pPr algn="l">
              <a:defRPr sz="9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3" y="3582476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7" name="円/楕円 36"/>
          <p:cNvSpPr/>
          <p:nvPr userDrawn="1"/>
        </p:nvSpPr>
        <p:spPr>
          <a:xfrm>
            <a:off x="1555535" y="905649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39" name="円/楕円 13"/>
          <p:cNvSpPr/>
          <p:nvPr userDrawn="1"/>
        </p:nvSpPr>
        <p:spPr>
          <a:xfrm>
            <a:off x="31597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681975" y="681272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207830" y="149093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6" y="6309240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defTabSz="816377"/>
            <a:r>
              <a:rPr kumimoji="1" lang="en-US" altLang="ja-JP">
                <a:solidFill>
                  <a:srgbClr val="1C1C1C">
                    <a:tint val="75000"/>
                  </a:srgbClr>
                </a:solidFill>
              </a:rPr>
              <a:t>The Power of PowerPoint | thepopp.com</a:t>
            </a:r>
            <a:endParaRPr kumimoji="1" lang="ja-JP" altLang="en-US" dirty="0">
              <a:solidFill>
                <a:srgbClr val="1C1C1C">
                  <a:tint val="75000"/>
                </a:srgbClr>
              </a:solidFill>
            </a:endParaRPr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3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5" name="円/楕円 19"/>
          <p:cNvSpPr/>
          <p:nvPr userDrawn="1"/>
        </p:nvSpPr>
        <p:spPr>
          <a:xfrm>
            <a:off x="10860586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77"/>
            <a:endParaRPr kumimoji="1" lang="ja-JP" altLang="en-US" sz="1600">
              <a:solidFill>
                <a:prstClr val="white"/>
              </a:solidFill>
            </a:endParaRPr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7"/>
            <a:ext cx="72014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defTabSz="816377"/>
            <a:fld id="{E6459DFB-86F3-43FA-8567-2EA6E426AE90}" type="slidenum">
              <a:rPr kumimoji="1" lang="ja-JP" altLang="en-US" smtClean="0">
                <a:solidFill>
                  <a:prstClr val="white"/>
                </a:solidFill>
              </a:rPr>
              <a:pPr defTabSz="816377"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1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1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5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1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1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7" y="0"/>
            <a:ext cx="3099073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3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9" cy="1390878"/>
          </a:xfrm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1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5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9" y="4990568"/>
            <a:ext cx="2160188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567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" y="5708954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358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15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8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4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8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52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6550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128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9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12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26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5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29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213.xml"/><Relationship Id="rId32" Type="http://schemas.openxmlformats.org/officeDocument/2006/relationships/theme" Target="../theme/theme1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31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16.xml"/><Relationship Id="rId30" Type="http://schemas.openxmlformats.org/officeDocument/2006/relationships/slideLayout" Target="../slideLayouts/slideLayout2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26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29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slideLayout" Target="../slideLayouts/slideLayout244.xml"/><Relationship Id="rId32" Type="http://schemas.openxmlformats.org/officeDocument/2006/relationships/theme" Target="../theme/theme1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31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13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86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Relationship Id="rId14" Type="http://schemas.openxmlformats.org/officeDocument/2006/relationships/slideLayout" Target="../slideLayouts/slideLayout29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303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slideLayout" Target="../slideLayouts/slideLayout321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20.xml"/><Relationship Id="rId17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10.xml"/><Relationship Id="rId16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18.xml"/><Relationship Id="rId19" Type="http://schemas.openxmlformats.org/officeDocument/2006/relationships/image" Target="../media/image43.jpeg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13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39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329.xml"/><Relationship Id="rId16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5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Relationship Id="rId14" Type="http://schemas.openxmlformats.org/officeDocument/2006/relationships/slideLayout" Target="../slideLayouts/slideLayout34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Relationship Id="rId14" Type="http://schemas.openxmlformats.org/officeDocument/2006/relationships/image" Target="../media/image45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slideLayout" Target="../slideLayouts/slideLayout36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theme" Target="../theme/theme25.xml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4" Type="http://schemas.openxmlformats.org/officeDocument/2006/relationships/image" Target="../media/image48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13" Type="http://schemas.openxmlformats.org/officeDocument/2006/relationships/slideLayout" Target="../slideLayouts/slideLayout395.xml"/><Relationship Id="rId18" Type="http://schemas.openxmlformats.org/officeDocument/2006/relationships/slideLayout" Target="../slideLayouts/slideLayout400.xml"/><Relationship Id="rId3" Type="http://schemas.openxmlformats.org/officeDocument/2006/relationships/slideLayout" Target="../slideLayouts/slideLayout385.xml"/><Relationship Id="rId21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389.xml"/><Relationship Id="rId12" Type="http://schemas.openxmlformats.org/officeDocument/2006/relationships/slideLayout" Target="../slideLayouts/slideLayout394.xml"/><Relationship Id="rId17" Type="http://schemas.openxmlformats.org/officeDocument/2006/relationships/slideLayout" Target="../slideLayouts/slideLayout399.xml"/><Relationship Id="rId25" Type="http://schemas.openxmlformats.org/officeDocument/2006/relationships/theme" Target="../theme/theme26.xml"/><Relationship Id="rId2" Type="http://schemas.openxmlformats.org/officeDocument/2006/relationships/slideLayout" Target="../slideLayouts/slideLayout384.xml"/><Relationship Id="rId16" Type="http://schemas.openxmlformats.org/officeDocument/2006/relationships/slideLayout" Target="../slideLayouts/slideLayout398.xml"/><Relationship Id="rId20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slideLayout" Target="../slideLayouts/slideLayout393.xml"/><Relationship Id="rId24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387.xml"/><Relationship Id="rId15" Type="http://schemas.openxmlformats.org/officeDocument/2006/relationships/slideLayout" Target="../slideLayouts/slideLayout397.xml"/><Relationship Id="rId23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392.xml"/><Relationship Id="rId19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Relationship Id="rId14" Type="http://schemas.openxmlformats.org/officeDocument/2006/relationships/slideLayout" Target="../slideLayouts/slideLayout396.xml"/><Relationship Id="rId22" Type="http://schemas.openxmlformats.org/officeDocument/2006/relationships/slideLayout" Target="../slideLayouts/slideLayout40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4.xml"/><Relationship Id="rId3" Type="http://schemas.openxmlformats.org/officeDocument/2006/relationships/slideLayout" Target="../slideLayouts/slideLayout409.xml"/><Relationship Id="rId7" Type="http://schemas.openxmlformats.org/officeDocument/2006/relationships/slideLayout" Target="../slideLayouts/slideLayout41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408.xml"/><Relationship Id="rId1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12.xml"/><Relationship Id="rId11" Type="http://schemas.openxmlformats.org/officeDocument/2006/relationships/slideLayout" Target="../slideLayouts/slideLayout417.xml"/><Relationship Id="rId5" Type="http://schemas.openxmlformats.org/officeDocument/2006/relationships/slideLayout" Target="../slideLayouts/slideLayout411.xml"/><Relationship Id="rId10" Type="http://schemas.openxmlformats.org/officeDocument/2006/relationships/slideLayout" Target="../slideLayouts/slideLayout416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5.xml"/><Relationship Id="rId13" Type="http://schemas.openxmlformats.org/officeDocument/2006/relationships/slideLayout" Target="../slideLayouts/slideLayout430.xml"/><Relationship Id="rId3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24.xml"/><Relationship Id="rId12" Type="http://schemas.openxmlformats.org/officeDocument/2006/relationships/slideLayout" Target="../slideLayouts/slideLayout429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419.xml"/><Relationship Id="rId16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11" Type="http://schemas.openxmlformats.org/officeDocument/2006/relationships/slideLayout" Target="../slideLayouts/slideLayout428.xml"/><Relationship Id="rId5" Type="http://schemas.openxmlformats.org/officeDocument/2006/relationships/slideLayout" Target="../slideLayouts/slideLayout422.xml"/><Relationship Id="rId15" Type="http://schemas.openxmlformats.org/officeDocument/2006/relationships/slideLayout" Target="../slideLayouts/slideLayout432.xml"/><Relationship Id="rId10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Relationship Id="rId14" Type="http://schemas.openxmlformats.org/officeDocument/2006/relationships/slideLayout" Target="../slideLayouts/slideLayout43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13" Type="http://schemas.openxmlformats.org/officeDocument/2006/relationships/slideLayout" Target="../slideLayouts/slideLayout446.xml"/><Relationship Id="rId18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5.xml"/><Relationship Id="rId17" Type="http://schemas.openxmlformats.org/officeDocument/2006/relationships/slideLayout" Target="../slideLayouts/slideLayout450.xml"/><Relationship Id="rId2" Type="http://schemas.openxmlformats.org/officeDocument/2006/relationships/slideLayout" Target="../slideLayouts/slideLayout435.xml"/><Relationship Id="rId16" Type="http://schemas.openxmlformats.org/officeDocument/2006/relationships/slideLayout" Target="../slideLayouts/slideLayout449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43.xml"/><Relationship Id="rId19" Type="http://schemas.openxmlformats.org/officeDocument/2006/relationships/theme" Target="../theme/theme29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Relationship Id="rId14" Type="http://schemas.openxmlformats.org/officeDocument/2006/relationships/slideLayout" Target="../slideLayouts/slideLayout4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slideLayout" Target="../slideLayouts/slideLayout464.xml"/><Relationship Id="rId18" Type="http://schemas.openxmlformats.org/officeDocument/2006/relationships/theme" Target="../theme/theme30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slideLayout" Target="../slideLayouts/slideLayout463.xml"/><Relationship Id="rId17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53.xml"/><Relationship Id="rId16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5" Type="http://schemas.openxmlformats.org/officeDocument/2006/relationships/slideLayout" Target="../slideLayouts/slideLayout46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Relationship Id="rId14" Type="http://schemas.openxmlformats.org/officeDocument/2006/relationships/slideLayout" Target="../slideLayouts/slideLayout46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13" Type="http://schemas.openxmlformats.org/officeDocument/2006/relationships/slideLayout" Target="../slideLayouts/slideLayout481.xml"/><Relationship Id="rId18" Type="http://schemas.openxmlformats.org/officeDocument/2006/relationships/slideLayout" Target="../slideLayouts/slideLayout486.xml"/><Relationship Id="rId26" Type="http://schemas.openxmlformats.org/officeDocument/2006/relationships/slideLayout" Target="../slideLayouts/slideLayout494.xml"/><Relationship Id="rId39" Type="http://schemas.openxmlformats.org/officeDocument/2006/relationships/slideLayout" Target="../slideLayouts/slideLayout507.xml"/><Relationship Id="rId3" Type="http://schemas.openxmlformats.org/officeDocument/2006/relationships/slideLayout" Target="../slideLayouts/slideLayout471.xml"/><Relationship Id="rId21" Type="http://schemas.openxmlformats.org/officeDocument/2006/relationships/slideLayout" Target="../slideLayouts/slideLayout489.xml"/><Relationship Id="rId34" Type="http://schemas.openxmlformats.org/officeDocument/2006/relationships/slideLayout" Target="../slideLayouts/slideLayout502.xml"/><Relationship Id="rId42" Type="http://schemas.openxmlformats.org/officeDocument/2006/relationships/slideLayout" Target="../slideLayouts/slideLayout510.xml"/><Relationship Id="rId47" Type="http://schemas.openxmlformats.org/officeDocument/2006/relationships/theme" Target="../theme/theme31.xml"/><Relationship Id="rId7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0.xml"/><Relationship Id="rId17" Type="http://schemas.openxmlformats.org/officeDocument/2006/relationships/slideLayout" Target="../slideLayouts/slideLayout485.xml"/><Relationship Id="rId25" Type="http://schemas.openxmlformats.org/officeDocument/2006/relationships/slideLayout" Target="../slideLayouts/slideLayout493.xml"/><Relationship Id="rId33" Type="http://schemas.openxmlformats.org/officeDocument/2006/relationships/slideLayout" Target="../slideLayouts/slideLayout501.xml"/><Relationship Id="rId38" Type="http://schemas.openxmlformats.org/officeDocument/2006/relationships/slideLayout" Target="../slideLayouts/slideLayout506.xml"/><Relationship Id="rId46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470.xml"/><Relationship Id="rId16" Type="http://schemas.openxmlformats.org/officeDocument/2006/relationships/slideLayout" Target="../slideLayouts/slideLayout484.xml"/><Relationship Id="rId20" Type="http://schemas.openxmlformats.org/officeDocument/2006/relationships/slideLayout" Target="../slideLayouts/slideLayout488.xml"/><Relationship Id="rId29" Type="http://schemas.openxmlformats.org/officeDocument/2006/relationships/slideLayout" Target="../slideLayouts/slideLayout497.xml"/><Relationship Id="rId41" Type="http://schemas.openxmlformats.org/officeDocument/2006/relationships/slideLayout" Target="../slideLayouts/slideLayout509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24" Type="http://schemas.openxmlformats.org/officeDocument/2006/relationships/slideLayout" Target="../slideLayouts/slideLayout492.xml"/><Relationship Id="rId32" Type="http://schemas.openxmlformats.org/officeDocument/2006/relationships/slideLayout" Target="../slideLayouts/slideLayout500.xml"/><Relationship Id="rId37" Type="http://schemas.openxmlformats.org/officeDocument/2006/relationships/slideLayout" Target="../slideLayouts/slideLayout505.xml"/><Relationship Id="rId40" Type="http://schemas.openxmlformats.org/officeDocument/2006/relationships/slideLayout" Target="../slideLayouts/slideLayout508.xml"/><Relationship Id="rId45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473.xml"/><Relationship Id="rId15" Type="http://schemas.openxmlformats.org/officeDocument/2006/relationships/slideLayout" Target="../slideLayouts/slideLayout483.xml"/><Relationship Id="rId23" Type="http://schemas.openxmlformats.org/officeDocument/2006/relationships/slideLayout" Target="../slideLayouts/slideLayout491.xml"/><Relationship Id="rId28" Type="http://schemas.openxmlformats.org/officeDocument/2006/relationships/slideLayout" Target="../slideLayouts/slideLayout496.xml"/><Relationship Id="rId36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478.xml"/><Relationship Id="rId19" Type="http://schemas.openxmlformats.org/officeDocument/2006/relationships/slideLayout" Target="../slideLayouts/slideLayout487.xml"/><Relationship Id="rId31" Type="http://schemas.openxmlformats.org/officeDocument/2006/relationships/slideLayout" Target="../slideLayouts/slideLayout499.xml"/><Relationship Id="rId44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Relationship Id="rId14" Type="http://schemas.openxmlformats.org/officeDocument/2006/relationships/slideLayout" Target="../slideLayouts/slideLayout482.xml"/><Relationship Id="rId22" Type="http://schemas.openxmlformats.org/officeDocument/2006/relationships/slideLayout" Target="../slideLayouts/slideLayout490.xml"/><Relationship Id="rId27" Type="http://schemas.openxmlformats.org/officeDocument/2006/relationships/slideLayout" Target="../slideLayouts/slideLayout495.xml"/><Relationship Id="rId30" Type="http://schemas.openxmlformats.org/officeDocument/2006/relationships/slideLayout" Target="../slideLayouts/slideLayout498.xml"/><Relationship Id="rId35" Type="http://schemas.openxmlformats.org/officeDocument/2006/relationships/slideLayout" Target="../slideLayouts/slideLayout503.xml"/><Relationship Id="rId43" Type="http://schemas.openxmlformats.org/officeDocument/2006/relationships/slideLayout" Target="../slideLayouts/slideLayout511.xml"/><Relationship Id="rId48" Type="http://schemas.openxmlformats.org/officeDocument/2006/relationships/hyperlink" Target="https://tinyppt.com/" TargetMode="Externa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2.xml"/><Relationship Id="rId13" Type="http://schemas.openxmlformats.org/officeDocument/2006/relationships/image" Target="../media/image87.jpeg"/><Relationship Id="rId3" Type="http://schemas.openxmlformats.org/officeDocument/2006/relationships/slideLayout" Target="../slideLayouts/slideLayout517.xml"/><Relationship Id="rId7" Type="http://schemas.openxmlformats.org/officeDocument/2006/relationships/slideLayout" Target="../slideLayouts/slideLayout521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516.xml"/><Relationship Id="rId1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2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3.xml"/><Relationship Id="rId13" Type="http://schemas.openxmlformats.org/officeDocument/2006/relationships/slideLayout" Target="../slideLayouts/slideLayout538.xml"/><Relationship Id="rId18" Type="http://schemas.openxmlformats.org/officeDocument/2006/relationships/slideLayout" Target="../slideLayouts/slideLayout543.xml"/><Relationship Id="rId26" Type="http://schemas.openxmlformats.org/officeDocument/2006/relationships/slideLayout" Target="../slideLayouts/slideLayout551.xml"/><Relationship Id="rId39" Type="http://schemas.openxmlformats.org/officeDocument/2006/relationships/slideLayout" Target="../slideLayouts/slideLayout564.xml"/><Relationship Id="rId3" Type="http://schemas.openxmlformats.org/officeDocument/2006/relationships/slideLayout" Target="../slideLayouts/slideLayout528.xml"/><Relationship Id="rId21" Type="http://schemas.openxmlformats.org/officeDocument/2006/relationships/slideLayout" Target="../slideLayouts/slideLayout546.xml"/><Relationship Id="rId34" Type="http://schemas.openxmlformats.org/officeDocument/2006/relationships/slideLayout" Target="../slideLayouts/slideLayout559.xml"/><Relationship Id="rId42" Type="http://schemas.openxmlformats.org/officeDocument/2006/relationships/slideLayout" Target="../slideLayouts/slideLayout567.xml"/><Relationship Id="rId47" Type="http://schemas.openxmlformats.org/officeDocument/2006/relationships/theme" Target="../theme/theme33.xml"/><Relationship Id="rId7" Type="http://schemas.openxmlformats.org/officeDocument/2006/relationships/slideLayout" Target="../slideLayouts/slideLayout532.xml"/><Relationship Id="rId12" Type="http://schemas.openxmlformats.org/officeDocument/2006/relationships/slideLayout" Target="../slideLayouts/slideLayout537.xml"/><Relationship Id="rId17" Type="http://schemas.openxmlformats.org/officeDocument/2006/relationships/slideLayout" Target="../slideLayouts/slideLayout542.xml"/><Relationship Id="rId25" Type="http://schemas.openxmlformats.org/officeDocument/2006/relationships/slideLayout" Target="../slideLayouts/slideLayout550.xml"/><Relationship Id="rId33" Type="http://schemas.openxmlformats.org/officeDocument/2006/relationships/slideLayout" Target="../slideLayouts/slideLayout558.xml"/><Relationship Id="rId38" Type="http://schemas.openxmlformats.org/officeDocument/2006/relationships/slideLayout" Target="../slideLayouts/slideLayout563.xml"/><Relationship Id="rId46" Type="http://schemas.openxmlformats.org/officeDocument/2006/relationships/slideLayout" Target="../slideLayouts/slideLayout571.xml"/><Relationship Id="rId2" Type="http://schemas.openxmlformats.org/officeDocument/2006/relationships/slideLayout" Target="../slideLayouts/slideLayout527.xml"/><Relationship Id="rId16" Type="http://schemas.openxmlformats.org/officeDocument/2006/relationships/slideLayout" Target="../slideLayouts/slideLayout541.xml"/><Relationship Id="rId20" Type="http://schemas.openxmlformats.org/officeDocument/2006/relationships/slideLayout" Target="../slideLayouts/slideLayout545.xml"/><Relationship Id="rId29" Type="http://schemas.openxmlformats.org/officeDocument/2006/relationships/slideLayout" Target="../slideLayouts/slideLayout554.xml"/><Relationship Id="rId41" Type="http://schemas.openxmlformats.org/officeDocument/2006/relationships/slideLayout" Target="../slideLayouts/slideLayout566.xml"/><Relationship Id="rId1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31.xml"/><Relationship Id="rId11" Type="http://schemas.openxmlformats.org/officeDocument/2006/relationships/slideLayout" Target="../slideLayouts/slideLayout536.xml"/><Relationship Id="rId24" Type="http://schemas.openxmlformats.org/officeDocument/2006/relationships/slideLayout" Target="../slideLayouts/slideLayout549.xml"/><Relationship Id="rId32" Type="http://schemas.openxmlformats.org/officeDocument/2006/relationships/slideLayout" Target="../slideLayouts/slideLayout557.xml"/><Relationship Id="rId37" Type="http://schemas.openxmlformats.org/officeDocument/2006/relationships/slideLayout" Target="../slideLayouts/slideLayout562.xml"/><Relationship Id="rId40" Type="http://schemas.openxmlformats.org/officeDocument/2006/relationships/slideLayout" Target="../slideLayouts/slideLayout565.xml"/><Relationship Id="rId45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30.xml"/><Relationship Id="rId15" Type="http://schemas.openxmlformats.org/officeDocument/2006/relationships/slideLayout" Target="../slideLayouts/slideLayout540.xml"/><Relationship Id="rId23" Type="http://schemas.openxmlformats.org/officeDocument/2006/relationships/slideLayout" Target="../slideLayouts/slideLayout548.xml"/><Relationship Id="rId28" Type="http://schemas.openxmlformats.org/officeDocument/2006/relationships/slideLayout" Target="../slideLayouts/slideLayout553.xml"/><Relationship Id="rId36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35.xml"/><Relationship Id="rId19" Type="http://schemas.openxmlformats.org/officeDocument/2006/relationships/slideLayout" Target="../slideLayouts/slideLayout544.xml"/><Relationship Id="rId31" Type="http://schemas.openxmlformats.org/officeDocument/2006/relationships/slideLayout" Target="../slideLayouts/slideLayout556.xml"/><Relationship Id="rId44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4.xml"/><Relationship Id="rId14" Type="http://schemas.openxmlformats.org/officeDocument/2006/relationships/slideLayout" Target="../slideLayouts/slideLayout539.xml"/><Relationship Id="rId22" Type="http://schemas.openxmlformats.org/officeDocument/2006/relationships/slideLayout" Target="../slideLayouts/slideLayout547.xml"/><Relationship Id="rId27" Type="http://schemas.openxmlformats.org/officeDocument/2006/relationships/slideLayout" Target="../slideLayouts/slideLayout552.xml"/><Relationship Id="rId30" Type="http://schemas.openxmlformats.org/officeDocument/2006/relationships/slideLayout" Target="../slideLayouts/slideLayout555.xml"/><Relationship Id="rId35" Type="http://schemas.openxmlformats.org/officeDocument/2006/relationships/slideLayout" Target="../slideLayouts/slideLayout560.xml"/><Relationship Id="rId43" Type="http://schemas.openxmlformats.org/officeDocument/2006/relationships/slideLayout" Target="../slideLayouts/slideLayout568.xml"/><Relationship Id="rId48" Type="http://schemas.openxmlformats.org/officeDocument/2006/relationships/hyperlink" Target="https://tinyppt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5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327C5-B821-4FE9-A59A-A60D9EB59A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42750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7" y="164638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22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  <p:sldLayoutId id="2147484022" r:id="rId21"/>
    <p:sldLayoutId id="2147484023" r:id="rId22"/>
    <p:sldLayoutId id="2147484024" r:id="rId23"/>
    <p:sldLayoutId id="2147484025" r:id="rId24"/>
    <p:sldLayoutId id="2147484026" r:id="rId25"/>
    <p:sldLayoutId id="2147484027" r:id="rId26"/>
    <p:sldLayoutId id="2147484028" r:id="rId27"/>
    <p:sldLayoutId id="2147484029" r:id="rId28"/>
    <p:sldLayoutId id="2147484030" r:id="rId29"/>
    <p:sldLayoutId id="2147484031" r:id="rId30"/>
    <p:sldLayoutId id="2147484033" r:id="rId31"/>
  </p:sldLayoutIdLst>
  <p:hf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7" y="164638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315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  <p:sldLayoutId id="2147484055" r:id="rId21"/>
    <p:sldLayoutId id="2147484056" r:id="rId22"/>
    <p:sldLayoutId id="2147484057" r:id="rId23"/>
    <p:sldLayoutId id="2147484058" r:id="rId24"/>
    <p:sldLayoutId id="2147484059" r:id="rId25"/>
    <p:sldLayoutId id="2147484060" r:id="rId26"/>
    <p:sldLayoutId id="2147484061" r:id="rId27"/>
    <p:sldLayoutId id="2147484062" r:id="rId28"/>
    <p:sldLayoutId id="2147484063" r:id="rId29"/>
    <p:sldLayoutId id="2147484064" r:id="rId30"/>
    <p:sldLayoutId id="2147484065" r:id="rId31"/>
  </p:sldLayoutIdLst>
  <p:hf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4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80">
          <p15:clr>
            <a:srgbClr val="F26B43"/>
          </p15:clr>
        </p15:guide>
        <p15:guide id="2" pos="3840">
          <p15:clr>
            <a:srgbClr val="F26B43"/>
          </p15:clr>
        </p15:guide>
        <p15:guide id="3" pos="432">
          <p15:clr>
            <a:srgbClr val="F26B43"/>
          </p15:clr>
        </p15:guide>
        <p15:guide id="4" pos="7248">
          <p15:clr>
            <a:srgbClr val="F26B43"/>
          </p15:clr>
        </p15:guide>
        <p15:guide id="5" orient="horz" pos="648">
          <p15:clr>
            <a:srgbClr val="F26B43"/>
          </p15:clr>
        </p15:guide>
        <p15:guide id="6" orient="horz" pos="3912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5431BB5D-B372-486F-94B3-A5409C3874C7}"/>
              </a:ext>
            </a:extLst>
          </p:cNvPr>
          <p:cNvSpPr/>
          <p:nvPr userDrawn="1"/>
        </p:nvSpPr>
        <p:spPr>
          <a:xfrm>
            <a:off x="0" y="0"/>
            <a:ext cx="12192000" cy="757156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8" name="GUIDE" hidden="1">
            <a:extLst>
              <a:ext uri="{FF2B5EF4-FFF2-40B4-BE49-F238E27FC236}">
                <a16:creationId xmlns:a16="http://schemas.microsoft.com/office/drawing/2014/main" id="{155E1B80-642E-426A-882C-A88BE4196EE0}"/>
              </a:ext>
            </a:extLst>
          </p:cNvPr>
          <p:cNvGrpSpPr/>
          <p:nvPr userDrawn="1"/>
        </p:nvGrpSpPr>
        <p:grpSpPr>
          <a:xfrm>
            <a:off x="-41912" y="-692568"/>
            <a:ext cx="12275824" cy="8236368"/>
            <a:chOff x="-41912" y="-692568"/>
            <a:chExt cx="12275824" cy="823636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6922952-D1A8-41B9-8B7B-53B7A491F4B1}"/>
                </a:ext>
              </a:extLst>
            </p:cNvPr>
            <p:cNvGrpSpPr/>
            <p:nvPr userDrawn="1"/>
          </p:nvGrpSpPr>
          <p:grpSpPr>
            <a:xfrm>
              <a:off x="345120" y="-692568"/>
              <a:ext cx="11501761" cy="8236368"/>
              <a:chOff x="336545" y="-822960"/>
              <a:chExt cx="11501761" cy="8236368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9FC096B-A753-4203-BAD8-A9646777E51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36545" y="-822960"/>
                <a:ext cx="0" cy="8229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802F195-7FFF-49B9-B31D-799F8BE82E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838306" y="-816192"/>
                <a:ext cx="0" cy="8229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494D051-B88B-4840-B8A4-6C574A1608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-692568"/>
              <a:ext cx="0" cy="822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FBF5457-8A2D-436E-A407-82EDCCB7F5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1912" y="6313170"/>
              <a:ext cx="122758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54B2B0C-CFD5-4AF3-9EE3-673EDBB968D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41912" y="1013460"/>
              <a:ext cx="122758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04F39C4-B442-4BB5-AF00-3713CB900B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27477" y="-692568"/>
              <a:ext cx="0" cy="822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1A231E7-2922-4476-8906-55991B514D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0248" y="-692568"/>
              <a:ext cx="0" cy="822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0E60947-BB8F-42F0-9ACD-962F60BA6F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787458" y="-692568"/>
              <a:ext cx="0" cy="822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9A979A2-5B2C-4B4D-BE83-B30EBD0443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06016" y="-692568"/>
              <a:ext cx="0" cy="822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Slide Number Placeholder 76" hidden="1">
            <a:extLst>
              <a:ext uri="{FF2B5EF4-FFF2-40B4-BE49-F238E27FC236}">
                <a16:creationId xmlns:a16="http://schemas.microsoft.com/office/drawing/2014/main" id="{1D32C8B4-7EA3-4F99-B807-B919ADB0FD1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1237" y="6413580"/>
            <a:ext cx="425517" cy="308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C477ECF7-CC71-4814-8830-8ABB06CBEDB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8" name="Straight Connector 97" hidden="1">
            <a:extLst>
              <a:ext uri="{FF2B5EF4-FFF2-40B4-BE49-F238E27FC236}">
                <a16:creationId xmlns:a16="http://schemas.microsoft.com/office/drawing/2014/main" id="{1317663B-E1EB-42F9-A30B-CE46C1E7FA76}"/>
              </a:ext>
            </a:extLst>
          </p:cNvPr>
          <p:cNvCxnSpPr>
            <a:cxnSpLocks/>
          </p:cNvCxnSpPr>
          <p:nvPr userDrawn="1"/>
        </p:nvCxnSpPr>
        <p:spPr>
          <a:xfrm>
            <a:off x="-20956" y="762000"/>
            <a:ext cx="12233912" cy="0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37">
            <a:extLst>
              <a:ext uri="{FF2B5EF4-FFF2-40B4-BE49-F238E27FC236}">
                <a16:creationId xmlns:a16="http://schemas.microsoft.com/office/drawing/2014/main" id="{8391A09E-B486-4D9E-ACDB-6E8D0099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52" y="163748"/>
            <a:ext cx="5912967" cy="50196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780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8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032">
          <p15:clr>
            <a:srgbClr val="F26B43"/>
          </p15:clr>
        </p15:guide>
        <p15:guide id="4" orient="horz" pos="528">
          <p15:clr>
            <a:srgbClr val="F26B43"/>
          </p15:clr>
        </p15:guide>
        <p15:guide id="5" pos="216">
          <p15:clr>
            <a:srgbClr val="F26B43"/>
          </p15:clr>
        </p15:guide>
        <p15:guide id="6" pos="7464">
          <p15:clr>
            <a:srgbClr val="F26B43"/>
          </p15:clr>
        </p15:guide>
        <p15:guide id="7" pos="312">
          <p15:clr>
            <a:srgbClr val="F26B43"/>
          </p15:clr>
        </p15:guide>
        <p15:guide id="8" orient="horz" pos="624">
          <p15:clr>
            <a:srgbClr val="F26B43"/>
          </p15:clr>
        </p15:guide>
        <p15:guide id="9" pos="7368">
          <p15:clr>
            <a:srgbClr val="F26B43"/>
          </p15:clr>
        </p15:guide>
        <p15:guide id="10" orient="horz" pos="3936">
          <p15:clr>
            <a:srgbClr val="F26B43"/>
          </p15:clr>
        </p15:guide>
        <p15:guide id="11" pos="3744">
          <p15:clr>
            <a:srgbClr val="F26B43"/>
          </p15:clr>
        </p15:guide>
        <p15:guide id="12" pos="3936">
          <p15:clr>
            <a:srgbClr val="F26B43"/>
          </p15:clr>
        </p15:guide>
        <p15:guide id="13" orient="horz" pos="2184">
          <p15:clr>
            <a:srgbClr val="F26B43"/>
          </p15:clr>
        </p15:guide>
        <p15:guide id="14" orient="horz" pos="2376">
          <p15:clr>
            <a:srgbClr val="F26B43"/>
          </p15:clr>
        </p15:guide>
        <p15:guide id="15" pos="2016">
          <p15:clr>
            <a:srgbClr val="F26B43"/>
          </p15:clr>
        </p15:guide>
        <p15:guide id="16" pos="5640">
          <p15:clr>
            <a:srgbClr val="F26B43"/>
          </p15:clr>
        </p15:guide>
        <p15:guide id="17" orient="horz" pos="312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9D595DF-76FE-44D3-873D-22E025DADF1E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FD98F0E-5454-41FA-AEEF-3D9842B4146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077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8065D93-59E6-4CD8-9FE3-42D998EE8CE7}" type="datetimeFigureOut">
              <a:rPr lang="af-ZA"/>
              <a:pPr>
                <a:defRPr/>
              </a:pPr>
              <a:t>2019/02/26</a:t>
            </a:fld>
            <a:endParaRPr lang="af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2C8B89A-D02F-4F41-9462-1A7FC2F162C3}" type="slidenum">
              <a:rPr lang="af-ZA"/>
              <a:pPr>
                <a:defRPr/>
              </a:pPr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35050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テキスト プレースホルダー 7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137629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45" r:id="rId14"/>
    <p:sldLayoutId id="2147484246" r:id="rId15"/>
  </p:sldLayoutIdLst>
  <p:hf hd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Spica Neue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Roboto Condensed Light"/>
          <a:ea typeface="Spica Neue"/>
          <a:cs typeface="Spica Neue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Roboto Condensed Light"/>
          <a:ea typeface="Spica Neue"/>
          <a:cs typeface="Spica Neue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Roboto Condensed Light"/>
          <a:ea typeface="Spica Neue"/>
          <a:cs typeface="Spica Neue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Roboto Condensed Light"/>
          <a:ea typeface="Spica Neue"/>
          <a:cs typeface="Spica Neue"/>
        </a:defRPr>
      </a:lvl5pPr>
      <a:lvl6pPr marL="4572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Roboto Condensed Light"/>
          <a:ea typeface="Spica Neue"/>
          <a:cs typeface="Spica Neue"/>
        </a:defRPr>
      </a:lvl6pPr>
      <a:lvl7pPr marL="9144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Roboto Condensed Light"/>
          <a:ea typeface="Spica Neue"/>
          <a:cs typeface="Spica Neue"/>
        </a:defRPr>
      </a:lvl7pPr>
      <a:lvl8pPr marL="13716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Roboto Condensed Light"/>
          <a:ea typeface="Spica Neue"/>
          <a:cs typeface="Spica Neue"/>
        </a:defRPr>
      </a:lvl8pPr>
      <a:lvl9pPr marL="1828800" algn="ctr" defTabSz="1087438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Roboto Condensed Light"/>
          <a:ea typeface="Spica Neue"/>
          <a:cs typeface="Spica Neue"/>
        </a:defRPr>
      </a:lvl9pPr>
    </p:titleStyle>
    <p:bodyStyle>
      <a:lvl1pPr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+mn-ea"/>
          <a:cs typeface="Spica Neue Light"/>
        </a:defRPr>
      </a:lvl1pPr>
      <a:lvl2pPr marL="884238" indent="-339725"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Spica Neue Light"/>
        </a:defRPr>
      </a:lvl2pPr>
      <a:lvl3pPr marL="1360488" indent="-271463"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Spica Neue Light"/>
        </a:defRPr>
      </a:lvl3pPr>
      <a:lvl4pPr marL="1903413" indent="-271463"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Spica Neue Light"/>
        </a:defRPr>
      </a:lvl4pPr>
      <a:lvl5pPr marL="2447925" indent="-271463" algn="l" defTabSz="10874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Spica Neue Light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50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617" r:id="rId4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996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996" b="1">
          <a:solidFill>
            <a:schemeClr val="tx1"/>
          </a:solidFill>
          <a:latin typeface="Arial" panose="020B0604020202020204" pitchFamily="34" charset="0"/>
          <a:ea typeface="맑은 고딕" panose="020B0503020000020004" pitchFamily="34" charset="-127"/>
          <a:cs typeface="Arial" panose="020B0604020202020204" pitchFamily="34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996" b="1">
          <a:solidFill>
            <a:schemeClr val="tx1"/>
          </a:solidFill>
          <a:latin typeface="Arial" panose="020B0604020202020204" pitchFamily="34" charset="0"/>
          <a:ea typeface="맑은 고딕" panose="020B0503020000020004" pitchFamily="34" charset="-127"/>
          <a:cs typeface="Arial" panose="020B0604020202020204" pitchFamily="34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996" b="1">
          <a:solidFill>
            <a:schemeClr val="tx1"/>
          </a:solidFill>
          <a:latin typeface="Arial" panose="020B0604020202020204" pitchFamily="34" charset="0"/>
          <a:ea typeface="맑은 고딕" panose="020B0503020000020004" pitchFamily="34" charset="-127"/>
          <a:cs typeface="Arial" panose="020B0604020202020204" pitchFamily="34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996" b="1">
          <a:solidFill>
            <a:schemeClr val="tx1"/>
          </a:solidFill>
          <a:latin typeface="Arial" panose="020B0604020202020204" pitchFamily="34" charset="0"/>
          <a:ea typeface="맑은 고딕" panose="020B0503020000020004" pitchFamily="34" charset="-127"/>
          <a:cs typeface="Arial" panose="020B0604020202020204" pitchFamily="34" charset="0"/>
        </a:defRPr>
      </a:lvl5pPr>
      <a:lvl6pPr marL="456743" algn="l" rtl="0" fontAlgn="base" latinLnBrk="1">
        <a:spcBef>
          <a:spcPct val="0"/>
        </a:spcBef>
        <a:spcAft>
          <a:spcPct val="0"/>
        </a:spcAft>
        <a:defRPr sz="3996" b="1">
          <a:solidFill>
            <a:schemeClr val="tx1"/>
          </a:solidFill>
          <a:latin typeface="Arial" panose="020B0604020202020204" pitchFamily="34" charset="0"/>
          <a:ea typeface="맑은 고딕" panose="020B0503020000020004" pitchFamily="34" charset="-127"/>
          <a:cs typeface="Arial" panose="020B0604020202020204" pitchFamily="34" charset="0"/>
        </a:defRPr>
      </a:lvl6pPr>
      <a:lvl7pPr marL="913486" algn="l" rtl="0" fontAlgn="base" latinLnBrk="1">
        <a:spcBef>
          <a:spcPct val="0"/>
        </a:spcBef>
        <a:spcAft>
          <a:spcPct val="0"/>
        </a:spcAft>
        <a:defRPr sz="3996" b="1">
          <a:solidFill>
            <a:schemeClr val="tx1"/>
          </a:solidFill>
          <a:latin typeface="Arial" panose="020B0604020202020204" pitchFamily="34" charset="0"/>
          <a:ea typeface="맑은 고딕" panose="020B0503020000020004" pitchFamily="34" charset="-127"/>
          <a:cs typeface="Arial" panose="020B0604020202020204" pitchFamily="34" charset="0"/>
        </a:defRPr>
      </a:lvl7pPr>
      <a:lvl8pPr marL="1370228" algn="l" rtl="0" fontAlgn="base" latinLnBrk="1">
        <a:spcBef>
          <a:spcPct val="0"/>
        </a:spcBef>
        <a:spcAft>
          <a:spcPct val="0"/>
        </a:spcAft>
        <a:defRPr sz="3996" b="1">
          <a:solidFill>
            <a:schemeClr val="tx1"/>
          </a:solidFill>
          <a:latin typeface="Arial" panose="020B0604020202020204" pitchFamily="34" charset="0"/>
          <a:ea typeface="맑은 고딕" panose="020B0503020000020004" pitchFamily="34" charset="-127"/>
          <a:cs typeface="Arial" panose="020B0604020202020204" pitchFamily="34" charset="0"/>
        </a:defRPr>
      </a:lvl8pPr>
      <a:lvl9pPr marL="1826971" algn="l" rtl="0" fontAlgn="base" latinLnBrk="1">
        <a:spcBef>
          <a:spcPct val="0"/>
        </a:spcBef>
        <a:spcAft>
          <a:spcPct val="0"/>
        </a:spcAft>
        <a:defRPr sz="3996" b="1">
          <a:solidFill>
            <a:schemeClr val="tx1"/>
          </a:solidFill>
          <a:latin typeface="Arial" panose="020B0604020202020204" pitchFamily="34" charset="0"/>
          <a:ea typeface="맑은 고딕" panose="020B0503020000020004" pitchFamily="34" charset="-127"/>
          <a:cs typeface="Arial" panose="020B0604020202020204" pitchFamily="34" charset="0"/>
        </a:defRPr>
      </a:lvl9pPr>
    </p:titleStyle>
    <p:bodyStyle>
      <a:lvl1pPr marL="342557" indent="-342557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742207" indent="-285464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7" indent="-228371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0" indent="-228371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343" indent="-228371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085" indent="-228371" algn="l" defTabSz="913486" rtl="0" eaLnBrk="1" latinLnBrk="1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8" indent="-228371" algn="l" defTabSz="913486" rtl="0" eaLnBrk="1" latinLnBrk="1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1" indent="-228371" algn="l" defTabSz="913486" rtl="0" eaLnBrk="1" latinLnBrk="1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4" indent="-228371" algn="l" defTabSz="913486" rtl="0" eaLnBrk="1" latinLnBrk="1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86" rtl="0" eaLnBrk="1" latinLnBrk="1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1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1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8" algn="l" defTabSz="913486" rtl="0" eaLnBrk="1" latinLnBrk="1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algn="l" defTabSz="913486" rtl="0" eaLnBrk="1" latinLnBrk="1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4" algn="l" defTabSz="913486" rtl="0" eaLnBrk="1" latinLnBrk="1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1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86" rtl="0" eaLnBrk="1" latinLnBrk="1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86" rtl="0" eaLnBrk="1" latinLnBrk="1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-8033" y="1290633"/>
            <a:ext cx="122080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09600" y="2084534"/>
            <a:ext cx="10972800" cy="333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Sniglet"/>
              <a:buChar char="✘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550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38239"/>
            <a:ext cx="109728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defTabSz="685628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0D7AF76-A44E-4F62-A497-F9AD23D5255A}" type="datetimeFigureOut">
              <a:rPr lang="en-US"/>
              <a:pPr>
                <a:defRPr/>
              </a:pPr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defTabSz="685628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defTabSz="685628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631F843-270D-489E-8B76-F572B103E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3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  <p:sldLayoutId id="2147484313" r:id="rId12"/>
    <p:sldLayoutId id="2147484314" r:id="rId13"/>
    <p:sldLayoutId id="2147484315" r:id="rId14"/>
    <p:sldLayoutId id="2147484316" r:id="rId15"/>
    <p:sldLayoutId id="2147484317" r:id="rId16"/>
    <p:sldLayoutId id="2147484318" r:id="rId17"/>
  </p:sldLayoutIdLst>
  <p:txStyles>
    <p:titleStyle>
      <a:lvl1pPr algn="l" defTabSz="684213" rtl="0" eaLnBrk="0" fontAlgn="base" hangingPunct="0">
        <a:spcBef>
          <a:spcPct val="0"/>
        </a:spcBef>
        <a:spcAft>
          <a:spcPct val="0"/>
        </a:spcAft>
        <a:defRPr sz="1700" kern="1200">
          <a:solidFill>
            <a:srgbClr val="595959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spcBef>
          <a:spcPct val="0"/>
        </a:spcBef>
        <a:spcAft>
          <a:spcPct val="0"/>
        </a:spcAft>
        <a:defRPr sz="1700">
          <a:solidFill>
            <a:srgbClr val="595959"/>
          </a:solidFill>
          <a:latin typeface="Calibri" panose="020F0502020204030204" pitchFamily="34" charset="0"/>
        </a:defRPr>
      </a:lvl2pPr>
      <a:lvl3pPr algn="l" defTabSz="684213" rtl="0" eaLnBrk="0" fontAlgn="base" hangingPunct="0">
        <a:spcBef>
          <a:spcPct val="0"/>
        </a:spcBef>
        <a:spcAft>
          <a:spcPct val="0"/>
        </a:spcAft>
        <a:defRPr sz="1700">
          <a:solidFill>
            <a:srgbClr val="595959"/>
          </a:solidFill>
          <a:latin typeface="Calibri" panose="020F0502020204030204" pitchFamily="34" charset="0"/>
        </a:defRPr>
      </a:lvl3pPr>
      <a:lvl4pPr algn="l" defTabSz="684213" rtl="0" eaLnBrk="0" fontAlgn="base" hangingPunct="0">
        <a:spcBef>
          <a:spcPct val="0"/>
        </a:spcBef>
        <a:spcAft>
          <a:spcPct val="0"/>
        </a:spcAft>
        <a:defRPr sz="1700">
          <a:solidFill>
            <a:srgbClr val="595959"/>
          </a:solidFill>
          <a:latin typeface="Calibri" panose="020F0502020204030204" pitchFamily="34" charset="0"/>
        </a:defRPr>
      </a:lvl4pPr>
      <a:lvl5pPr algn="l" defTabSz="684213" rtl="0" eaLnBrk="0" fontAlgn="base" hangingPunct="0">
        <a:spcBef>
          <a:spcPct val="0"/>
        </a:spcBef>
        <a:spcAft>
          <a:spcPct val="0"/>
        </a:spcAft>
        <a:defRPr sz="1700">
          <a:solidFill>
            <a:srgbClr val="595959"/>
          </a:solidFill>
          <a:latin typeface="Calibri" panose="020F0502020204030204" pitchFamily="34" charset="0"/>
        </a:defRPr>
      </a:lvl5pPr>
      <a:lvl6pPr marL="457200" algn="l" defTabSz="684213" rtl="0" fontAlgn="base">
        <a:spcBef>
          <a:spcPct val="0"/>
        </a:spcBef>
        <a:spcAft>
          <a:spcPct val="0"/>
        </a:spcAft>
        <a:defRPr sz="1700">
          <a:solidFill>
            <a:srgbClr val="595959"/>
          </a:solidFill>
          <a:latin typeface="Calibri" panose="020F0502020204030204" pitchFamily="34" charset="0"/>
        </a:defRPr>
      </a:lvl6pPr>
      <a:lvl7pPr marL="914400" algn="l" defTabSz="684213" rtl="0" fontAlgn="base">
        <a:spcBef>
          <a:spcPct val="0"/>
        </a:spcBef>
        <a:spcAft>
          <a:spcPct val="0"/>
        </a:spcAft>
        <a:defRPr sz="1700">
          <a:solidFill>
            <a:srgbClr val="595959"/>
          </a:solidFill>
          <a:latin typeface="Calibri" panose="020F0502020204030204" pitchFamily="34" charset="0"/>
        </a:defRPr>
      </a:lvl7pPr>
      <a:lvl8pPr marL="1371600" algn="l" defTabSz="684213" rtl="0" fontAlgn="base">
        <a:spcBef>
          <a:spcPct val="0"/>
        </a:spcBef>
        <a:spcAft>
          <a:spcPct val="0"/>
        </a:spcAft>
        <a:defRPr sz="1700">
          <a:solidFill>
            <a:srgbClr val="595959"/>
          </a:solidFill>
          <a:latin typeface="Calibri" panose="020F0502020204030204" pitchFamily="34" charset="0"/>
        </a:defRPr>
      </a:lvl8pPr>
      <a:lvl9pPr marL="1828800" algn="l" defTabSz="684213" rtl="0" fontAlgn="base">
        <a:spcBef>
          <a:spcPct val="0"/>
        </a:spcBef>
        <a:spcAft>
          <a:spcPct val="0"/>
        </a:spcAft>
        <a:defRPr sz="1700">
          <a:solidFill>
            <a:srgbClr val="595959"/>
          </a:solidFill>
          <a:latin typeface="Calibri" panose="020F0502020204030204" pitchFamily="34" charset="0"/>
        </a:defRPr>
      </a:lvl9pPr>
    </p:titleStyle>
    <p:bodyStyle>
      <a:lvl1pPr marL="255588" indent="-255588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555625" indent="-212725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j-lt"/>
          <a:ea typeface="+mn-ea"/>
          <a:cs typeface="+mn-cs"/>
        </a:defRPr>
      </a:lvl2pPr>
      <a:lvl3pPr marL="855663" indent="-169863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j-lt"/>
          <a:ea typeface="+mn-ea"/>
          <a:cs typeface="+mn-cs"/>
        </a:defRPr>
      </a:lvl3pPr>
      <a:lvl4pPr marL="1198563" indent="-169863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1541463" indent="-169863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1885400" indent="-171401" algn="l" defTabSz="68560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00" indent="-171401" algn="l" defTabSz="68560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00" indent="-171401" algn="l" defTabSz="68560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00" indent="-171401" algn="l" defTabSz="68560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0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800" algn="l" defTabSz="68560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601" algn="l" defTabSz="68560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0" algn="l" defTabSz="68560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200" algn="l" defTabSz="68560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000" algn="l" defTabSz="68560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801" algn="l" defTabSz="68560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600" algn="l" defTabSz="68560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401" algn="l" defTabSz="68560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4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914134" rtl="0" eaLnBrk="1" latinLnBrk="0" hangingPunct="1">
        <a:spcBef>
          <a:spcPct val="0"/>
        </a:spcBef>
        <a:buNone/>
        <a:defRPr sz="23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800" indent="-342800" algn="l" defTabSz="91413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j-lt"/>
          <a:ea typeface="+mn-ea"/>
          <a:cs typeface="+mn-cs"/>
        </a:defRPr>
      </a:lvl1pPr>
      <a:lvl2pPr marL="742733" indent="-285667" algn="l" defTabSz="91413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j-lt"/>
          <a:ea typeface="+mn-ea"/>
          <a:cs typeface="+mn-cs"/>
        </a:defRPr>
      </a:lvl2pPr>
      <a:lvl3pPr marL="1142666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j-lt"/>
          <a:ea typeface="+mn-ea"/>
          <a:cs typeface="+mn-cs"/>
        </a:defRPr>
      </a:lvl3pPr>
      <a:lvl4pPr marL="1599734" indent="-228534" algn="l" defTabSz="91413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j-lt"/>
          <a:ea typeface="+mn-ea"/>
          <a:cs typeface="+mn-cs"/>
        </a:defRPr>
      </a:lvl4pPr>
      <a:lvl5pPr marL="2056800" indent="-228534" algn="l" defTabSz="91413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j-lt"/>
          <a:ea typeface="+mn-ea"/>
          <a:cs typeface="+mn-cs"/>
        </a:defRPr>
      </a:lvl5pPr>
      <a:lvl6pPr marL="2513867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3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0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7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34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0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7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33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6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4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 hidden="1">
            <a:extLst/>
          </p:cNvPr>
          <p:cNvSpPr/>
          <p:nvPr userDrawn="1"/>
        </p:nvSpPr>
        <p:spPr>
          <a:xfrm>
            <a:off x="0" y="0"/>
            <a:ext cx="12192000" cy="757238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387" name="GUIDE" hidden="1"/>
          <p:cNvGrpSpPr>
            <a:grpSpLocks/>
          </p:cNvGrpSpPr>
          <p:nvPr userDrawn="1"/>
        </p:nvGrpSpPr>
        <p:grpSpPr bwMode="auto">
          <a:xfrm>
            <a:off x="-41275" y="-692150"/>
            <a:ext cx="12274550" cy="8235950"/>
            <a:chOff x="-41912" y="-692568"/>
            <a:chExt cx="12275824" cy="8236368"/>
          </a:xfrm>
        </p:grpSpPr>
        <p:grpSp>
          <p:nvGrpSpPr>
            <p:cNvPr id="16391" name="Group 62"/>
            <p:cNvGrpSpPr>
              <a:grpSpLocks/>
            </p:cNvGrpSpPr>
            <p:nvPr userDrawn="1"/>
          </p:nvGrpSpPr>
          <p:grpSpPr bwMode="auto">
            <a:xfrm>
              <a:off x="345120" y="-692568"/>
              <a:ext cx="11501761" cy="8236368"/>
              <a:chOff x="336545" y="-822960"/>
              <a:chExt cx="11501761" cy="8236368"/>
            </a:xfrm>
          </p:grpSpPr>
          <p:cxnSp>
            <p:nvCxnSpPr>
              <p:cNvPr id="59" name="Straight Connector 58">
                <a:extLst/>
              </p:cNvPr>
              <p:cNvCxnSpPr>
                <a:cxnSpLocks/>
              </p:cNvCxnSpPr>
              <p:nvPr userDrawn="1"/>
            </p:nvCxnSpPr>
            <p:spPr>
              <a:xfrm>
                <a:off x="336903" y="-822960"/>
                <a:ext cx="0" cy="82300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/>
              </p:cNvPr>
              <p:cNvCxnSpPr>
                <a:cxnSpLocks/>
              </p:cNvCxnSpPr>
              <p:nvPr userDrawn="1"/>
            </p:nvCxnSpPr>
            <p:spPr>
              <a:xfrm>
                <a:off x="11837947" y="-816610"/>
                <a:ext cx="0" cy="82300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>
              <a:extLst/>
            </p:cNvPr>
            <p:cNvCxnSpPr>
              <a:cxnSpLocks/>
            </p:cNvCxnSpPr>
            <p:nvPr userDrawn="1"/>
          </p:nvCxnSpPr>
          <p:spPr>
            <a:xfrm>
              <a:off x="6096000" y="-692568"/>
              <a:ext cx="0" cy="82300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/>
            </p:cNvPr>
            <p:cNvCxnSpPr>
              <a:cxnSpLocks/>
            </p:cNvCxnSpPr>
            <p:nvPr userDrawn="1"/>
          </p:nvCxnSpPr>
          <p:spPr>
            <a:xfrm flipH="1">
              <a:off x="-41912" y="6313426"/>
              <a:ext cx="122758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/>
            </p:cNvPr>
            <p:cNvCxnSpPr>
              <a:cxnSpLocks/>
            </p:cNvCxnSpPr>
            <p:nvPr userDrawn="1"/>
          </p:nvCxnSpPr>
          <p:spPr>
            <a:xfrm flipH="1">
              <a:off x="-41912" y="1014082"/>
              <a:ext cx="122758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/>
            </p:cNvPr>
            <p:cNvCxnSpPr>
              <a:cxnSpLocks/>
            </p:cNvCxnSpPr>
            <p:nvPr userDrawn="1"/>
          </p:nvCxnSpPr>
          <p:spPr>
            <a:xfrm>
              <a:off x="11527402" y="-692568"/>
              <a:ext cx="0" cy="82300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/>
            </p:cNvPr>
            <p:cNvCxnSpPr>
              <a:cxnSpLocks/>
            </p:cNvCxnSpPr>
            <p:nvPr userDrawn="1"/>
          </p:nvCxnSpPr>
          <p:spPr>
            <a:xfrm>
              <a:off x="659836" y="-692568"/>
              <a:ext cx="0" cy="82300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/>
            </p:cNvPr>
            <p:cNvCxnSpPr>
              <a:cxnSpLocks/>
            </p:cNvCxnSpPr>
            <p:nvPr userDrawn="1"/>
          </p:nvCxnSpPr>
          <p:spPr>
            <a:xfrm>
              <a:off x="5787993" y="-692568"/>
              <a:ext cx="0" cy="82300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/>
            </p:cNvPr>
            <p:cNvCxnSpPr>
              <a:cxnSpLocks/>
            </p:cNvCxnSpPr>
            <p:nvPr userDrawn="1"/>
          </p:nvCxnSpPr>
          <p:spPr>
            <a:xfrm>
              <a:off x="6405595" y="-692568"/>
              <a:ext cx="0" cy="82300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Slide Number Placeholder 76" hidden="1">
            <a:extLst/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1275" y="6413500"/>
            <a:ext cx="425450" cy="307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/>
                </a:solidFill>
                <a:latin typeface="Century Gothic" panose="020F0302020204030204"/>
                <a:cs typeface="+mn-cs"/>
              </a:defRPr>
            </a:lvl1pPr>
          </a:lstStyle>
          <a:p>
            <a:pPr>
              <a:defRPr/>
            </a:pPr>
            <a:fld id="{A396CD05-126D-4CDC-AA4B-33E4FF530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8" name="Straight Connector 97" hidden="1">
            <a:extLst/>
          </p:cNvPr>
          <p:cNvCxnSpPr>
            <a:cxnSpLocks/>
          </p:cNvCxnSpPr>
          <p:nvPr userDrawn="1"/>
        </p:nvCxnSpPr>
        <p:spPr>
          <a:xfrm>
            <a:off x="-20638" y="762000"/>
            <a:ext cx="12233276" cy="0"/>
          </a:xfrm>
          <a:prstGeom prst="line">
            <a:avLst/>
          </a:prstGeom>
          <a:ln>
            <a:solidFill>
              <a:schemeClr val="accent1">
                <a:alpha val="1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Title Placeholder 37"/>
          <p:cNvSpPr>
            <a:spLocks noGrp="1"/>
          </p:cNvSpPr>
          <p:nvPr>
            <p:ph type="title"/>
          </p:nvPr>
        </p:nvSpPr>
        <p:spPr bwMode="auto">
          <a:xfrm>
            <a:off x="333375" y="163513"/>
            <a:ext cx="59134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99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6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  <p:sldLayoutId id="2147484338" r:id="rId16"/>
  </p:sldLayoutIdLst>
  <p:txStyles>
    <p:titleStyle>
      <a:lvl1pPr algn="l" defTabSz="914134" rtl="0" eaLnBrk="1" latinLnBrk="0" hangingPunct="1">
        <a:spcBef>
          <a:spcPct val="0"/>
        </a:spcBef>
        <a:buNone/>
        <a:defRPr sz="23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800" indent="-342800" algn="l" defTabSz="91413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j-lt"/>
          <a:ea typeface="+mn-ea"/>
          <a:cs typeface="+mn-cs"/>
        </a:defRPr>
      </a:lvl1pPr>
      <a:lvl2pPr marL="742733" indent="-285667" algn="l" defTabSz="91413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j-lt"/>
          <a:ea typeface="+mn-ea"/>
          <a:cs typeface="+mn-cs"/>
        </a:defRPr>
      </a:lvl2pPr>
      <a:lvl3pPr marL="1142666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j-lt"/>
          <a:ea typeface="+mn-ea"/>
          <a:cs typeface="+mn-cs"/>
        </a:defRPr>
      </a:lvl3pPr>
      <a:lvl4pPr marL="1599734" indent="-228534" algn="l" defTabSz="91413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j-lt"/>
          <a:ea typeface="+mn-ea"/>
          <a:cs typeface="+mn-cs"/>
        </a:defRPr>
      </a:lvl4pPr>
      <a:lvl5pPr marL="2056800" indent="-228534" algn="l" defTabSz="91413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j-lt"/>
          <a:ea typeface="+mn-ea"/>
          <a:cs typeface="+mn-cs"/>
        </a:defRPr>
      </a:lvl5pPr>
      <a:lvl6pPr marL="2513867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3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0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7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34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0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7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33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6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4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7C194-93F6-4C6D-829A-BA76693E0282}" type="datetime1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26/02/2019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99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822B43-534C-4B9F-840A-BD27F79F3FA4}" type="slidenum">
              <a:rPr lang="id-ID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cs typeface="Arial" panose="020B0604020202020204" pitchFamily="34" charset="0"/>
            </a:endParaRPr>
          </a:p>
        </p:txBody>
      </p:sp>
      <p:pic>
        <p:nvPicPr>
          <p:cNvPr id="1029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182565"/>
            <a:ext cx="115146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6502400" cy="1349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6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436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" panose="020F0502020204030204" pitchFamily="34" charset="0"/>
        </a:defRPr>
      </a:lvl5pPr>
      <a:lvl6pPr marL="456743" algn="ctr" rtl="0" fontAlgn="base"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" panose="020F0502020204030204" pitchFamily="34" charset="0"/>
        </a:defRPr>
      </a:lvl6pPr>
      <a:lvl7pPr marL="913486" algn="ctr" rtl="0" fontAlgn="base"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" panose="020F0502020204030204" pitchFamily="34" charset="0"/>
        </a:defRPr>
      </a:lvl7pPr>
      <a:lvl8pPr marL="1370228" algn="ctr" rtl="0" fontAlgn="base"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" panose="020F0502020204030204" pitchFamily="34" charset="0"/>
        </a:defRPr>
      </a:lvl8pPr>
      <a:lvl9pPr marL="1826971" algn="ctr" rtl="0" fontAlgn="base">
        <a:spcBef>
          <a:spcPct val="0"/>
        </a:spcBef>
        <a:spcAft>
          <a:spcPct val="0"/>
        </a:spcAft>
        <a:defRPr sz="4396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557" indent="-34255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742207" indent="-2854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7" indent="-2283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0" indent="-2283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343" indent="-2283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085" indent="-228371" algn="l" defTabSz="9134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8" indent="-228371" algn="l" defTabSz="9134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1" indent="-228371" algn="l" defTabSz="9134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4" indent="-228371" algn="l" defTabSz="9134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8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4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638" y="500063"/>
            <a:ext cx="10774362" cy="165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011363"/>
            <a:ext cx="10752137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1913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12">
                <a:solidFill>
                  <a:prstClr val="black">
                    <a:alpha val="80000"/>
                  </a:prstClr>
                </a:solidFill>
                <a:latin typeface="Calibri Light" panose="020F0302020204030204"/>
                <a:cs typeface="+mn-cs"/>
              </a:defRPr>
            </a:lvl1pPr>
          </a:lstStyle>
          <a:p>
            <a:pPr>
              <a:defRPr/>
            </a:pPr>
            <a:fld id="{F2F3F570-B0B2-4A60-9D7C-764E0651B676}" type="datetimeFigureOut">
              <a:rPr lang="en-US"/>
              <a:pPr>
                <a:defRPr/>
              </a:pPr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788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12" cap="all" baseline="0">
                <a:solidFill>
                  <a:prstClr val="black">
                    <a:alpha val="80000"/>
                  </a:prstClr>
                </a:solidFill>
                <a:latin typeface="Calibri Light" panose="020F03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5876925"/>
            <a:ext cx="2927350" cy="13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717" b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BB421CEF-A6E6-4A33-8399-091D524E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3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  <p:sldLayoutId id="2147484376" r:id="rId12"/>
    <p:sldLayoutId id="2147484377" r:id="rId13"/>
    <p:sldLayoutId id="2147484378" r:id="rId14"/>
  </p:sldLayoutIdLst>
  <p:txStyles>
    <p:titleStyle>
      <a:lvl1pPr algn="l" defTabSz="6842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 spc="-9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 Light" panose="020F0302020204030204" pitchFamily="34" charset="0"/>
        </a:defRPr>
      </a:lvl2pPr>
      <a:lvl3pPr algn="l" defTabSz="6842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 Light" panose="020F0302020204030204" pitchFamily="34" charset="0"/>
        </a:defRPr>
      </a:lvl3pPr>
      <a:lvl4pPr algn="l" defTabSz="6842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 Light" panose="020F0302020204030204" pitchFamily="34" charset="0"/>
        </a:defRPr>
      </a:lvl4pPr>
      <a:lvl5pPr algn="l" defTabSz="6842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4213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4213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4213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4213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68263" indent="-68263" algn="l" defTabSz="684213" rtl="0" eaLnBrk="0" fontAlgn="base" hangingPunct="0">
        <a:lnSpc>
          <a:spcPct val="85000"/>
        </a:lnSpc>
        <a:spcBef>
          <a:spcPts val="975"/>
        </a:spcBef>
        <a:spcAft>
          <a:spcPct val="0"/>
        </a:spcAft>
        <a:buFont typeface="Arial" panose="020B0604020202020204" pitchFamily="34" charset="0"/>
        <a:buChar char=" "/>
        <a:defRPr sz="1700" kern="1200">
          <a:solidFill>
            <a:srgbClr val="262626"/>
          </a:solidFill>
          <a:latin typeface="+mn-lt"/>
          <a:ea typeface="+mn-ea"/>
          <a:cs typeface="+mn-cs"/>
        </a:defRPr>
      </a:lvl1pPr>
      <a:lvl2pPr marL="258763" indent="-255588" algn="l" defTabSz="684213" rtl="0" eaLnBrk="0" fontAlgn="base" hangingPunct="0">
        <a:lnSpc>
          <a:spcPct val="85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 "/>
        <a:defRPr sz="1700" kern="1200">
          <a:solidFill>
            <a:srgbClr val="262626"/>
          </a:solidFill>
          <a:latin typeface="+mn-lt"/>
          <a:ea typeface="+mn-ea"/>
          <a:cs typeface="+mn-cs"/>
        </a:defRPr>
      </a:lvl2pPr>
      <a:lvl3pPr marL="409575" indent="-409575" algn="l" defTabSz="684213" rtl="0" eaLnBrk="0" fontAlgn="base" hangingPunct="0">
        <a:lnSpc>
          <a:spcPct val="85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 "/>
        <a:defRPr sz="1400" i="1" kern="1200">
          <a:solidFill>
            <a:srgbClr val="262626"/>
          </a:solidFill>
          <a:latin typeface="+mn-lt"/>
          <a:ea typeface="+mn-ea"/>
          <a:cs typeface="+mn-cs"/>
        </a:defRPr>
      </a:lvl3pPr>
      <a:lvl4pPr marL="615950" indent="-615950" algn="l" defTabSz="684213" rtl="0" eaLnBrk="0" fontAlgn="base" hangingPunct="0">
        <a:lnSpc>
          <a:spcPct val="85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 "/>
        <a:defRPr sz="1300" kern="1200">
          <a:solidFill>
            <a:srgbClr val="262626"/>
          </a:solidFill>
          <a:latin typeface="+mn-lt"/>
          <a:ea typeface="+mn-ea"/>
          <a:cs typeface="+mn-cs"/>
        </a:defRPr>
      </a:lvl4pPr>
      <a:lvl5pPr marL="820738" indent="-820738" algn="l" defTabSz="684213" rtl="0" eaLnBrk="0" fontAlgn="base" hangingPunct="0">
        <a:lnSpc>
          <a:spcPct val="85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 "/>
        <a:defRPr sz="1300" kern="1200">
          <a:solidFill>
            <a:srgbClr val="262626"/>
          </a:solidFill>
          <a:latin typeface="+mn-lt"/>
          <a:ea typeface="+mn-ea"/>
          <a:cs typeface="+mn-cs"/>
        </a:defRPr>
      </a:lvl5pPr>
      <a:lvl6pPr marL="899040" indent="-171267" algn="l" defTabSz="685068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4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48880" indent="-171267" algn="l" defTabSz="685068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4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198720" indent="-171267" algn="l" defTabSz="685068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4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48560" indent="-171267" algn="l" defTabSz="685068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49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6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534" algn="l" defTabSz="68506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068" algn="l" defTabSz="68506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7603" algn="l" defTabSz="68506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137" algn="l" defTabSz="68506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2671" algn="l" defTabSz="68506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5205" algn="l" defTabSz="68506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7740" algn="l" defTabSz="68506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0274" algn="l" defTabSz="685068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5CB46F7-7F40-446F-B331-F3EA0EAF8E5B}" type="datetimeFigureOut">
              <a:rPr lang="en-AU"/>
              <a:pPr>
                <a:defRPr/>
              </a:pPr>
              <a:t>26/02/2019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ABAE557-F4F9-4F40-ABFA-6EA9ADA305C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143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669088"/>
            <a:ext cx="12192000" cy="1984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9459" name="Title Text"/>
          <p:cNvSpPr txBox="1">
            <a:spLocks noGrp="1"/>
          </p:cNvSpPr>
          <p:nvPr>
            <p:ph type="title"/>
          </p:nvPr>
        </p:nvSpPr>
        <p:spPr bwMode="auto">
          <a:xfrm>
            <a:off x="609600" y="92075"/>
            <a:ext cx="10972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 Light" panose="020F0302020204030204" pitchFamily="34" charset="0"/>
              </a:rPr>
              <a:t>Title Text</a:t>
            </a:r>
          </a:p>
        </p:txBody>
      </p:sp>
      <p:sp>
        <p:nvSpPr>
          <p:cNvPr id="19460" name="Body Level One…"/>
          <p:cNvSpPr txBox="1"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Body Level One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Body Level Two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Body Level Three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Body Level Four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Body Level Five</a:t>
            </a:r>
          </a:p>
        </p:txBody>
      </p:sp>
      <p:sp>
        <p:nvSpPr>
          <p:cNvPr id="25605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8510588" y="6240463"/>
            <a:ext cx="227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45719" tIns="45720" rIns="45719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1">
              <a:defRPr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D89C9C-7CFA-4E91-9746-2D8275F83382}" type="slidenum">
              <a:rPr lang="en-GB" altLang="en-US"/>
              <a:pPr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199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616" r:id="rId2"/>
  </p:sldLayoutIdLst>
  <p:transition spd="med"/>
  <p:txStyles>
    <p:titleStyle>
      <a:lvl1pPr algn="l" defTabSz="5699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1pPr>
      <a:lvl2pPr algn="l" defTabSz="5699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2pPr>
      <a:lvl3pPr algn="l" defTabSz="5699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3pPr>
      <a:lvl4pPr algn="l" defTabSz="5699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4pPr>
      <a:lvl5pPr algn="l" defTabSz="5699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Calibri Light"/>
          <a:ea typeface="Calibri Light"/>
          <a:cs typeface="Calibri Light"/>
          <a:sym typeface="Calibri Light" panose="020F0302020204030204" pitchFamily="34" charset="0"/>
        </a:defRPr>
      </a:lvl5pPr>
      <a:lvl6pPr marL="0" marR="0" indent="0" algn="l" defTabSz="57147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57147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57147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57147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41288" indent="-141288" algn="l" defTabSz="5699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17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449263" indent="-163513" algn="l" defTabSz="5699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17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776288" indent="-204788" algn="l" defTabSz="5699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17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074738" indent="-217488" algn="l" defTabSz="5699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17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1360488" indent="-217488" algn="l" defTabSz="569913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17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1647758" marR="0" indent="-219065" algn="l" defTabSz="571478" rtl="0" latinLnBrk="0">
        <a:lnSpc>
          <a:spcPct val="9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7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1933497" marR="0" indent="-219065" algn="l" defTabSz="571478" rtl="0" latinLnBrk="0">
        <a:lnSpc>
          <a:spcPct val="9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7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219236" marR="0" indent="-219065" algn="l" defTabSz="571478" rtl="0" latinLnBrk="0">
        <a:lnSpc>
          <a:spcPct val="9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7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2504974" marR="0" indent="-219065" algn="l" defTabSz="571478" rtl="0" latinLnBrk="0">
        <a:lnSpc>
          <a:spcPct val="9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7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6"/>
          <p:cNvSpPr txBox="1">
            <a:spLocks noGrp="1"/>
          </p:cNvSpPr>
          <p:nvPr>
            <p:ph type="title"/>
          </p:nvPr>
        </p:nvSpPr>
        <p:spPr bwMode="auto">
          <a:xfrm>
            <a:off x="414338" y="593725"/>
            <a:ext cx="113633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483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414338" y="1536700"/>
            <a:ext cx="113633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5124" name="Shape 8"/>
          <p:cNvSpPr txBox="1">
            <a:spLocks noGrp="1"/>
          </p:cNvSpPr>
          <p:nvPr>
            <p:ph type="sldNum" idx="12"/>
          </p:nvPr>
        </p:nvSpPr>
        <p:spPr bwMode="auto">
          <a:xfrm>
            <a:off x="11296650" y="6218238"/>
            <a:ext cx="731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solidFill>
                  <a:srgbClr val="595959"/>
                </a:solidFill>
                <a:latin typeface="Arial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88CBCD-7382-4A0B-9180-9735A1E5F0BF}" type="slidenum">
              <a:rPr lang="en-GB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81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  <p:sldLayoutId id="2147484405" r:id="rId12"/>
    <p:sldLayoutId id="2147484406" r:id="rId13"/>
    <p:sldLayoutId id="2147484407" r:id="rId14"/>
    <p:sldLayoutId id="2147484408" r:id="rId15"/>
    <p:sldLayoutId id="2147484409" r:id="rId16"/>
    <p:sldLayoutId id="2147484410" r:id="rId17"/>
    <p:sldLayoutId id="2147484411" r:id="rId18"/>
    <p:sldLayoutId id="2147484412" r:id="rId19"/>
    <p:sldLayoutId id="2147484413" r:id="rId20"/>
    <p:sldLayoutId id="2147484414" r:id="rId21"/>
    <p:sldLayoutId id="2147484415" r:id="rId22"/>
    <p:sldLayoutId id="2147484416" r:id="rId23"/>
    <p:sldLayoutId id="2147484417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105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105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105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105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B3DC1-125B-4C99-9AEA-7FBCE7E927A2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F88E1-F7E9-4C05-99CE-018DF1876DCB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5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3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2/26/2019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1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  <p:sldLayoutId id="2147484442" r:id="rId12"/>
    <p:sldLayoutId id="2147484443" r:id="rId13"/>
    <p:sldLayoutId id="2147484444" r:id="rId14"/>
    <p:sldLayoutId id="2147484445" r:id="rId15"/>
    <p:sldLayoutId id="2147484446" r:id="rId16"/>
  </p:sldLayoutIdLst>
  <p:txStyles>
    <p:titleStyle>
      <a:lvl1pPr algn="l" defTabSz="914134" rtl="0" eaLnBrk="1" latinLnBrk="0" hangingPunct="1">
        <a:spcBef>
          <a:spcPct val="0"/>
        </a:spcBef>
        <a:buNone/>
        <a:defRPr sz="23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800" indent="-342800" algn="l" defTabSz="914134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j-lt"/>
          <a:ea typeface="+mn-ea"/>
          <a:cs typeface="+mn-cs"/>
        </a:defRPr>
      </a:lvl1pPr>
      <a:lvl2pPr marL="742733" indent="-285667" algn="l" defTabSz="91413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j-lt"/>
          <a:ea typeface="+mn-ea"/>
          <a:cs typeface="+mn-cs"/>
        </a:defRPr>
      </a:lvl2pPr>
      <a:lvl3pPr marL="1142666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j-lt"/>
          <a:ea typeface="+mn-ea"/>
          <a:cs typeface="+mn-cs"/>
        </a:defRPr>
      </a:lvl3pPr>
      <a:lvl4pPr marL="1599734" indent="-228534" algn="l" defTabSz="91413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j-lt"/>
          <a:ea typeface="+mn-ea"/>
          <a:cs typeface="+mn-cs"/>
        </a:defRPr>
      </a:lvl4pPr>
      <a:lvl5pPr marL="2056800" indent="-228534" algn="l" defTabSz="91413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j-lt"/>
          <a:ea typeface="+mn-ea"/>
          <a:cs typeface="+mn-cs"/>
        </a:defRPr>
      </a:lvl5pPr>
      <a:lvl6pPr marL="2513867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3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0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7" indent="-228534" algn="l" defTabSz="9141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34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0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7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33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6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4" algn="l" defTabSz="9141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17" y="-8467"/>
              <a:ext cx="129116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33" y="-8467"/>
              <a:ext cx="1250951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873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677333" y="609600"/>
            <a:ext cx="8595784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3" y="2160589"/>
            <a:ext cx="8595784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2026"/>
            <a:ext cx="912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>
              <a:defRPr sz="675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DFC4BA-9888-4954-BE01-5F6248BED2BF}" type="datetimeFigureOut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2/26/2019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2026"/>
            <a:ext cx="6297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>
              <a:defRPr sz="675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434" y="6042026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>
              <a:defRPr sz="675" smtClean="0">
                <a:solidFill>
                  <a:srgbClr val="90C226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E20423-5A81-469B-A7DA-CCF7EA1C8E2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6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  <p:sldLayoutId id="2147484459" r:id="rId12"/>
    <p:sldLayoutId id="2147484460" r:id="rId13"/>
    <p:sldLayoutId id="2147484461" r:id="rId14"/>
    <p:sldLayoutId id="2147484462" r:id="rId15"/>
    <p:sldLayoutId id="2147484463" r:id="rId16"/>
    <p:sldLayoutId id="2147484464" r:id="rId17"/>
    <p:sldLayoutId id="2147484465" r:id="rId18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8" y="164639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101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1" r:id="rId24"/>
    <p:sldLayoutId id="2147483722" r:id="rId25"/>
    <p:sldLayoutId id="2147483723" r:id="rId26"/>
    <p:sldLayoutId id="2147483724" r:id="rId27"/>
    <p:sldLayoutId id="2147483725" r:id="rId28"/>
  </p:sldLayoutIdLst>
  <p:hf hdr="0" dt="0"/>
  <p:txStyles>
    <p:titleStyle>
      <a:lvl1pPr algn="l" defTabSz="816377" rtl="0" eaLnBrk="1" latinLnBrk="0" hangingPunct="1">
        <a:spcBef>
          <a:spcPct val="0"/>
        </a:spcBef>
        <a:buNone/>
        <a:defRPr kumimoji="1" sz="3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16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kumimoji="1" sz="1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63306" indent="-255118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7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47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35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3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00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7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5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6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B5FED-8B4A-4C3F-828E-617254191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3A7D7-C998-4776-B998-2C6B75D46A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  <p:sldLayoutId id="2147484491" r:id="rId13"/>
    <p:sldLayoutId id="2147484492" r:id="rId14"/>
    <p:sldLayoutId id="2147484493" r:id="rId15"/>
    <p:sldLayoutId id="2147484494" r:id="rId16"/>
    <p:sldLayoutId id="21474844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5000">
              <a:srgbClr val="EAEEF1"/>
            </a:gs>
            <a:gs pos="74000">
              <a:srgbClr val="BAC7CF"/>
            </a:gs>
            <a:gs pos="100000">
              <a:srgbClr val="BAC7C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0E1DA4-B5B0-6E46-B8F3-04AF0CFF3D33}"/>
              </a:ext>
            </a:extLst>
          </p:cNvPr>
          <p:cNvSpPr/>
          <p:nvPr userDrawn="1"/>
        </p:nvSpPr>
        <p:spPr>
          <a:xfrm>
            <a:off x="0" y="6540404"/>
            <a:ext cx="12192000" cy="326387"/>
          </a:xfrm>
          <a:prstGeom prst="rect">
            <a:avLst/>
          </a:prstGeom>
          <a:solidFill>
            <a:srgbClr val="111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hlinkClick r:id="rId48"/>
            <a:extLst>
              <a:ext uri="{FF2B5EF4-FFF2-40B4-BE49-F238E27FC236}">
                <a16:creationId xmlns:a16="http://schemas.microsoft.com/office/drawing/2014/main" id="{CE7FE3ED-E827-3A4F-B5BB-808D2AD83706}"/>
              </a:ext>
            </a:extLst>
          </p:cNvPr>
          <p:cNvSpPr/>
          <p:nvPr userDrawn="1"/>
        </p:nvSpPr>
        <p:spPr>
          <a:xfrm>
            <a:off x="2061807" y="6503542"/>
            <a:ext cx="806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95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 Hebrew" pitchFamily="2" charset="-79"/>
              </a:rPr>
              <a:t>DEPUTI BIDANG PELAYANAN PUBLIK KEMENTERIAN PANRB</a:t>
            </a:r>
          </a:p>
        </p:txBody>
      </p:sp>
    </p:spTree>
    <p:extLst>
      <p:ext uri="{BB962C8B-B14F-4D97-AF65-F5344CB8AC3E}">
        <p14:creationId xmlns:p14="http://schemas.microsoft.com/office/powerpoint/2010/main" val="347539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  <p:sldLayoutId id="2147484508" r:id="rId12"/>
    <p:sldLayoutId id="2147484509" r:id="rId13"/>
    <p:sldLayoutId id="2147484510" r:id="rId14"/>
    <p:sldLayoutId id="2147484511" r:id="rId15"/>
    <p:sldLayoutId id="2147484512" r:id="rId16"/>
    <p:sldLayoutId id="2147484513" r:id="rId17"/>
    <p:sldLayoutId id="2147484514" r:id="rId18"/>
    <p:sldLayoutId id="2147484515" r:id="rId19"/>
    <p:sldLayoutId id="2147484516" r:id="rId20"/>
    <p:sldLayoutId id="2147484517" r:id="rId21"/>
    <p:sldLayoutId id="2147484518" r:id="rId22"/>
    <p:sldLayoutId id="2147484519" r:id="rId23"/>
    <p:sldLayoutId id="2147484520" r:id="rId24"/>
    <p:sldLayoutId id="2147484522" r:id="rId25"/>
    <p:sldLayoutId id="2147484523" r:id="rId26"/>
    <p:sldLayoutId id="2147484524" r:id="rId27"/>
    <p:sldLayoutId id="2147484525" r:id="rId28"/>
    <p:sldLayoutId id="2147484526" r:id="rId29"/>
    <p:sldLayoutId id="2147484527" r:id="rId30"/>
    <p:sldLayoutId id="2147484528" r:id="rId31"/>
    <p:sldLayoutId id="2147484529" r:id="rId32"/>
    <p:sldLayoutId id="2147484530" r:id="rId33"/>
    <p:sldLayoutId id="2147484531" r:id="rId34"/>
    <p:sldLayoutId id="2147484532" r:id="rId35"/>
    <p:sldLayoutId id="2147484533" r:id="rId36"/>
    <p:sldLayoutId id="2147484534" r:id="rId37"/>
    <p:sldLayoutId id="2147484535" r:id="rId38"/>
    <p:sldLayoutId id="2147484536" r:id="rId39"/>
    <p:sldLayoutId id="2147484537" r:id="rId40"/>
    <p:sldLayoutId id="2147484538" r:id="rId41"/>
    <p:sldLayoutId id="2147484539" r:id="rId42"/>
    <p:sldLayoutId id="2147484540" r:id="rId43"/>
    <p:sldLayoutId id="2147484541" r:id="rId44"/>
    <p:sldLayoutId id="2147484542" r:id="rId45"/>
    <p:sldLayoutId id="2147484543" r:id="rId46"/>
  </p:sldLayoutIdLst>
  <p:txStyles>
    <p:titleStyle>
      <a:lvl1pPr algn="l" defTabSz="76199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7" indent="-190497" algn="l" defTabSz="76199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4" kern="1200">
          <a:solidFill>
            <a:schemeClr val="tx1"/>
          </a:solidFill>
          <a:latin typeface="+mn-lt"/>
          <a:ea typeface="+mn-ea"/>
          <a:cs typeface="+mn-cs"/>
        </a:defRPr>
      </a:lvl1pPr>
      <a:lvl2pPr marL="571491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85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81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74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69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63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57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51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4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0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2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77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72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66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60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54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CFF4-5CF7-46C4-83B8-CED749EF144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478F3-C6B7-49A2-86D0-4071FC78A8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1B7C7B-3091-5246-925D-3B7074B00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1" t="4871" r="31468" b="14544"/>
            <a:stretch/>
          </p:blipFill>
          <p:spPr>
            <a:xfrm>
              <a:off x="0" y="3365"/>
              <a:ext cx="5687736" cy="655678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670958" y="0"/>
                <a:ext cx="6521042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5638082"/>
                <a:ext cx="7113864" cy="12199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714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8" r:id="rId4"/>
    <p:sldLayoutId id="2147484549" r:id="rId5"/>
    <p:sldLayoutId id="2147484550" r:id="rId6"/>
    <p:sldLayoutId id="2147484551" r:id="rId7"/>
    <p:sldLayoutId id="2147484552" r:id="rId8"/>
    <p:sldLayoutId id="2147484553" r:id="rId9"/>
    <p:sldLayoutId id="2147484554" r:id="rId10"/>
    <p:sldLayoutId id="21474845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5000">
              <a:srgbClr val="EAEEF1"/>
            </a:gs>
            <a:gs pos="74000">
              <a:srgbClr val="BAC7CF"/>
            </a:gs>
            <a:gs pos="100000">
              <a:srgbClr val="BAC7C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0E1DA4-B5B0-6E46-B8F3-04AF0CFF3D33}"/>
              </a:ext>
            </a:extLst>
          </p:cNvPr>
          <p:cNvSpPr/>
          <p:nvPr userDrawn="1"/>
        </p:nvSpPr>
        <p:spPr>
          <a:xfrm>
            <a:off x="0" y="6540404"/>
            <a:ext cx="12192000" cy="326387"/>
          </a:xfrm>
          <a:prstGeom prst="rect">
            <a:avLst/>
          </a:prstGeom>
          <a:solidFill>
            <a:srgbClr val="111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hlinkClick r:id="rId48"/>
            <a:extLst>
              <a:ext uri="{FF2B5EF4-FFF2-40B4-BE49-F238E27FC236}">
                <a16:creationId xmlns:a16="http://schemas.microsoft.com/office/drawing/2014/main" id="{CE7FE3ED-E827-3A4F-B5BB-808D2AD83706}"/>
              </a:ext>
            </a:extLst>
          </p:cNvPr>
          <p:cNvSpPr/>
          <p:nvPr userDrawn="1"/>
        </p:nvSpPr>
        <p:spPr>
          <a:xfrm>
            <a:off x="2061807" y="6503542"/>
            <a:ext cx="806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95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 Hebrew" pitchFamily="2" charset="-79"/>
              </a:rPr>
              <a:t>DEPUTI BIDANG PELAYANAN PUBLIK KEMENTERIAN PANRB</a:t>
            </a:r>
          </a:p>
        </p:txBody>
      </p:sp>
    </p:spTree>
    <p:extLst>
      <p:ext uri="{BB962C8B-B14F-4D97-AF65-F5344CB8AC3E}">
        <p14:creationId xmlns:p14="http://schemas.microsoft.com/office/powerpoint/2010/main" val="255183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7" r:id="rId1"/>
    <p:sldLayoutId id="2147484558" r:id="rId2"/>
    <p:sldLayoutId id="2147484559" r:id="rId3"/>
    <p:sldLayoutId id="2147484560" r:id="rId4"/>
    <p:sldLayoutId id="2147484561" r:id="rId5"/>
    <p:sldLayoutId id="2147484562" r:id="rId6"/>
    <p:sldLayoutId id="2147484563" r:id="rId7"/>
    <p:sldLayoutId id="2147484564" r:id="rId8"/>
    <p:sldLayoutId id="2147484565" r:id="rId9"/>
    <p:sldLayoutId id="2147484566" r:id="rId10"/>
    <p:sldLayoutId id="2147484567" r:id="rId11"/>
    <p:sldLayoutId id="2147484568" r:id="rId12"/>
    <p:sldLayoutId id="2147484569" r:id="rId13"/>
    <p:sldLayoutId id="2147484570" r:id="rId14"/>
    <p:sldLayoutId id="2147484571" r:id="rId15"/>
    <p:sldLayoutId id="2147484572" r:id="rId16"/>
    <p:sldLayoutId id="2147484573" r:id="rId17"/>
    <p:sldLayoutId id="2147484574" r:id="rId18"/>
    <p:sldLayoutId id="2147484575" r:id="rId19"/>
    <p:sldLayoutId id="2147484576" r:id="rId20"/>
    <p:sldLayoutId id="2147484577" r:id="rId21"/>
    <p:sldLayoutId id="2147484578" r:id="rId22"/>
    <p:sldLayoutId id="2147484579" r:id="rId23"/>
    <p:sldLayoutId id="2147484580" r:id="rId24"/>
    <p:sldLayoutId id="2147484582" r:id="rId25"/>
    <p:sldLayoutId id="2147484583" r:id="rId26"/>
    <p:sldLayoutId id="2147484584" r:id="rId27"/>
    <p:sldLayoutId id="2147484585" r:id="rId28"/>
    <p:sldLayoutId id="2147484586" r:id="rId29"/>
    <p:sldLayoutId id="2147484587" r:id="rId30"/>
    <p:sldLayoutId id="2147484588" r:id="rId31"/>
    <p:sldLayoutId id="2147484589" r:id="rId32"/>
    <p:sldLayoutId id="2147484590" r:id="rId33"/>
    <p:sldLayoutId id="2147484591" r:id="rId34"/>
    <p:sldLayoutId id="2147484592" r:id="rId35"/>
    <p:sldLayoutId id="2147484593" r:id="rId36"/>
    <p:sldLayoutId id="2147484594" r:id="rId37"/>
    <p:sldLayoutId id="2147484595" r:id="rId38"/>
    <p:sldLayoutId id="2147484596" r:id="rId39"/>
    <p:sldLayoutId id="2147484597" r:id="rId40"/>
    <p:sldLayoutId id="2147484598" r:id="rId41"/>
    <p:sldLayoutId id="2147484599" r:id="rId42"/>
    <p:sldLayoutId id="2147484600" r:id="rId43"/>
    <p:sldLayoutId id="2147484601" r:id="rId44"/>
    <p:sldLayoutId id="2147484602" r:id="rId45"/>
    <p:sldLayoutId id="2147484603" r:id="rId46"/>
  </p:sldLayoutIdLst>
  <p:txStyles>
    <p:titleStyle>
      <a:lvl1pPr algn="l" defTabSz="76199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7" indent="-190497" algn="l" defTabSz="76199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4" kern="1200">
          <a:solidFill>
            <a:schemeClr val="tx1"/>
          </a:solidFill>
          <a:latin typeface="+mn-lt"/>
          <a:ea typeface="+mn-ea"/>
          <a:cs typeface="+mn-cs"/>
        </a:defRPr>
      </a:lvl1pPr>
      <a:lvl2pPr marL="571491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85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81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74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69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63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57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51" indent="-190497" algn="l" defTabSz="76199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4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0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2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77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72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66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60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54" algn="l" defTabSz="7619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8" y="164639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018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2" r:id="rId25"/>
    <p:sldLayoutId id="2147483753" r:id="rId26"/>
    <p:sldLayoutId id="2147483754" r:id="rId27"/>
    <p:sldLayoutId id="2147483755" r:id="rId28"/>
  </p:sldLayoutIdLst>
  <p:hf hdr="0" dt="0"/>
  <p:txStyles>
    <p:titleStyle>
      <a:lvl1pPr algn="l" defTabSz="816377" rtl="0" eaLnBrk="1" latinLnBrk="0" hangingPunct="1">
        <a:spcBef>
          <a:spcPct val="0"/>
        </a:spcBef>
        <a:buNone/>
        <a:defRPr kumimoji="1" sz="3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16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kumimoji="1" sz="1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63306" indent="-255118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7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47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35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3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00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7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5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6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8" y="164639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310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3" r:id="rId26"/>
    <p:sldLayoutId id="2147483784" r:id="rId27"/>
    <p:sldLayoutId id="2147483785" r:id="rId28"/>
  </p:sldLayoutIdLst>
  <p:hf hdr="0" dt="0"/>
  <p:txStyles>
    <p:titleStyle>
      <a:lvl1pPr algn="l" defTabSz="816377" rtl="0" eaLnBrk="1" latinLnBrk="0" hangingPunct="1">
        <a:spcBef>
          <a:spcPct val="0"/>
        </a:spcBef>
        <a:buNone/>
        <a:defRPr kumimoji="1" sz="3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16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kumimoji="1" sz="1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63306" indent="-255118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7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47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35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3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00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7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5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6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8" y="164639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967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</p:sldLayoutIdLst>
  <p:hf hdr="0" dt="0"/>
  <p:txStyles>
    <p:titleStyle>
      <a:lvl1pPr algn="l" defTabSz="816377" rtl="0" eaLnBrk="1" latinLnBrk="0" hangingPunct="1">
        <a:spcBef>
          <a:spcPct val="0"/>
        </a:spcBef>
        <a:buNone/>
        <a:defRPr kumimoji="1" sz="3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16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kumimoji="1" sz="1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63306" indent="-255118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7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47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35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3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00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7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5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6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2301" y="165100"/>
            <a:ext cx="109601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75" tIns="81638" rIns="163275" bIns="81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Master Title</a:t>
            </a:r>
            <a:endParaRPr lang="ja-JP" altLang="en-US"/>
          </a:p>
        </p:txBody>
      </p:sp>
      <p:sp>
        <p:nvSpPr>
          <p:cNvPr id="2051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75" tIns="81638" rIns="163275" bIns="81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MASTER TEXT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369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  <p:sldLayoutId id="2147483869" r:id="rId23"/>
  </p:sldLayoutIdLst>
  <p:hf hdr="0" dt="0"/>
  <p:txStyles>
    <p:titleStyle>
      <a:lvl1pPr algn="l" defTabSz="815975" rtl="0" fontAlgn="base">
        <a:spcBef>
          <a:spcPct val="0"/>
        </a:spcBef>
        <a:spcAft>
          <a:spcPct val="0"/>
        </a:spcAft>
        <a:defRPr kumimoji="1" sz="3000" kern="1200">
          <a:solidFill>
            <a:srgbClr val="555555"/>
          </a:solidFill>
          <a:latin typeface="+mj-lt"/>
          <a:ea typeface="+mj-ea"/>
          <a:cs typeface="Spica Neue Light"/>
        </a:defRPr>
      </a:lvl1pPr>
      <a:lvl2pPr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2pPr>
      <a:lvl3pPr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3pPr>
      <a:lvl4pPr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4pPr>
      <a:lvl5pPr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5pPr>
      <a:lvl6pPr marL="457200"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6pPr>
      <a:lvl7pPr marL="914400"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7pPr>
      <a:lvl8pPr marL="1371600"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8pPr>
      <a:lvl9pPr marL="1828800"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9pPr>
    </p:titleStyle>
    <p:bodyStyle>
      <a:lvl1pPr algn="l" defTabSz="815975" rtl="0" fontAlgn="base">
        <a:lnSpc>
          <a:spcPct val="120000"/>
        </a:lnSpc>
        <a:spcBef>
          <a:spcPts val="6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chemeClr val="tx2"/>
          </a:solidFill>
          <a:latin typeface="+mn-lt"/>
          <a:ea typeface="+mn-ea"/>
          <a:cs typeface="Spica Neue"/>
        </a:defRPr>
      </a:lvl1pPr>
      <a:lvl2pPr marL="661988" indent="-254000" algn="l" defTabSz="81597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500" kern="1200">
          <a:solidFill>
            <a:schemeClr val="tx1"/>
          </a:solidFill>
          <a:latin typeface="+mn-lt"/>
          <a:ea typeface="+mn-ea"/>
          <a:cs typeface="Spica Neue"/>
        </a:defRPr>
      </a:lvl2pPr>
      <a:lvl3pPr marL="1019175" indent="-203200" algn="l" defTabSz="81597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Spica Neue"/>
        </a:defRPr>
      </a:lvl3pPr>
      <a:lvl4pPr marL="1427163" indent="-203200" algn="l" defTabSz="81597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kern="1200">
          <a:solidFill>
            <a:schemeClr val="tx1"/>
          </a:solidFill>
          <a:latin typeface="+mn-lt"/>
          <a:ea typeface="+mn-ea"/>
          <a:cs typeface="Spica Neue"/>
        </a:defRPr>
      </a:lvl4pPr>
      <a:lvl5pPr marL="1836738" indent="-203200" algn="l" defTabSz="81597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kern="1200">
          <a:solidFill>
            <a:schemeClr val="tx1"/>
          </a:solidFill>
          <a:latin typeface="+mn-lt"/>
          <a:ea typeface="+mn-ea"/>
          <a:cs typeface="Spica Neue"/>
        </a:defRPr>
      </a:lvl5pPr>
      <a:lvl6pPr marL="2245035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3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00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7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5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6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2301" y="165100"/>
            <a:ext cx="109601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75" tIns="81638" rIns="163275" bIns="81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Master Title</a:t>
            </a:r>
            <a:endParaRPr lang="ja-JP" altLang="en-US"/>
          </a:p>
        </p:txBody>
      </p:sp>
      <p:sp>
        <p:nvSpPr>
          <p:cNvPr id="3075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75" tIns="81638" rIns="163275" bIns="81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MASTER TEXT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314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  <p:sldLayoutId id="2147483890" r:id="rId20"/>
    <p:sldLayoutId id="2147483891" r:id="rId21"/>
    <p:sldLayoutId id="2147483892" r:id="rId22"/>
    <p:sldLayoutId id="2147483893" r:id="rId23"/>
  </p:sldLayoutIdLst>
  <p:hf hdr="0" dt="0"/>
  <p:txStyles>
    <p:titleStyle>
      <a:lvl1pPr algn="l" defTabSz="815975" rtl="0" fontAlgn="base">
        <a:spcBef>
          <a:spcPct val="0"/>
        </a:spcBef>
        <a:spcAft>
          <a:spcPct val="0"/>
        </a:spcAft>
        <a:defRPr kumimoji="1" sz="3000" kern="1200">
          <a:solidFill>
            <a:srgbClr val="555555"/>
          </a:solidFill>
          <a:latin typeface="+mj-lt"/>
          <a:ea typeface="+mj-ea"/>
          <a:cs typeface="Spica Neue Light"/>
        </a:defRPr>
      </a:lvl1pPr>
      <a:lvl2pPr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2pPr>
      <a:lvl3pPr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3pPr>
      <a:lvl4pPr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4pPr>
      <a:lvl5pPr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5pPr>
      <a:lvl6pPr marL="457200"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6pPr>
      <a:lvl7pPr marL="914400"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7pPr>
      <a:lvl8pPr marL="1371600"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8pPr>
      <a:lvl9pPr marL="1828800" algn="l" defTabSz="815975" rtl="0" fontAlgn="base">
        <a:spcBef>
          <a:spcPct val="0"/>
        </a:spcBef>
        <a:spcAft>
          <a:spcPct val="0"/>
        </a:spcAft>
        <a:defRPr kumimoji="1" sz="3000">
          <a:solidFill>
            <a:srgbClr val="555555"/>
          </a:solidFill>
          <a:latin typeface="Route 159 UltraLight"/>
          <a:ea typeface="Spica Neue Light"/>
          <a:cs typeface="Spica Neue Light"/>
        </a:defRPr>
      </a:lvl9pPr>
    </p:titleStyle>
    <p:bodyStyle>
      <a:lvl1pPr algn="l" defTabSz="815975" rtl="0" fontAlgn="base">
        <a:lnSpc>
          <a:spcPct val="120000"/>
        </a:lnSpc>
        <a:spcBef>
          <a:spcPts val="600"/>
        </a:spcBef>
        <a:spcAft>
          <a:spcPct val="0"/>
        </a:spcAft>
        <a:buFont typeface="Arial" panose="020B0604020202020204" pitchFamily="34" charset="0"/>
        <a:defRPr kumimoji="1" sz="1200" kern="1200">
          <a:solidFill>
            <a:schemeClr val="tx2"/>
          </a:solidFill>
          <a:latin typeface="+mn-lt"/>
          <a:ea typeface="+mn-ea"/>
          <a:cs typeface="Spica Neue"/>
        </a:defRPr>
      </a:lvl1pPr>
      <a:lvl2pPr marL="661988" indent="-254000" algn="l" defTabSz="81597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500" kern="1200">
          <a:solidFill>
            <a:schemeClr val="tx1"/>
          </a:solidFill>
          <a:latin typeface="+mn-lt"/>
          <a:ea typeface="+mn-ea"/>
          <a:cs typeface="Spica Neue"/>
        </a:defRPr>
      </a:lvl2pPr>
      <a:lvl3pPr marL="1019175" indent="-203200" algn="l" defTabSz="81597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Spica Neue"/>
        </a:defRPr>
      </a:lvl3pPr>
      <a:lvl4pPr marL="1427163" indent="-203200" algn="l" defTabSz="81597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kern="1200">
          <a:solidFill>
            <a:schemeClr val="tx1"/>
          </a:solidFill>
          <a:latin typeface="+mn-lt"/>
          <a:ea typeface="+mn-ea"/>
          <a:cs typeface="Spica Neue"/>
        </a:defRPr>
      </a:lvl4pPr>
      <a:lvl5pPr marL="1836738" indent="-203200" algn="l" defTabSz="815975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kern="1200">
          <a:solidFill>
            <a:schemeClr val="tx1"/>
          </a:solidFill>
          <a:latin typeface="+mn-lt"/>
          <a:ea typeface="+mn-ea"/>
          <a:cs typeface="Spica Neue"/>
        </a:defRPr>
      </a:lvl5pPr>
      <a:lvl6pPr marL="2245035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3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1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00" indent="-204094" algn="l" defTabSz="81637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7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5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6" algn="l" defTabSz="81637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419" y="1825625"/>
            <a:ext cx="1051516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Title Placeholder 3"/>
          <p:cNvSpPr>
            <a:spLocks noGrp="1"/>
          </p:cNvSpPr>
          <p:nvPr>
            <p:ph type="title"/>
          </p:nvPr>
        </p:nvSpPr>
        <p:spPr bwMode="auto">
          <a:xfrm>
            <a:off x="838419" y="365125"/>
            <a:ext cx="105151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9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</p:sldLayoutIdLst>
  <p:transition/>
  <p:hf hdr="0" ftr="0" dt="0"/>
  <p:txStyles>
    <p:titleStyle>
      <a:lvl1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lang="en-US" sz="3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  <a:lvl2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/>
          <a:ea typeface="Montserrat Hairline"/>
          <a:cs typeface="Montserrat Hairline"/>
        </a:defRPr>
      </a:lvl2pPr>
      <a:lvl3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/>
          <a:ea typeface="Montserrat Hairline"/>
          <a:cs typeface="Montserrat Hairline"/>
        </a:defRPr>
      </a:lvl3pPr>
      <a:lvl4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/>
          <a:ea typeface="Montserrat Hairline"/>
          <a:cs typeface="Montserrat Hairline"/>
        </a:defRPr>
      </a:lvl4pPr>
      <a:lvl5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/>
          <a:ea typeface="Montserrat Hairline"/>
          <a:cs typeface="Montserrat Hairline"/>
        </a:defRPr>
      </a:lvl5pPr>
      <a:lvl6pPr marL="2286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/>
          <a:ea typeface="Montserrat Hairline"/>
          <a:cs typeface="Montserrat Hairline"/>
        </a:defRPr>
      </a:lvl6pPr>
      <a:lvl7pPr marL="4572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/>
          <a:ea typeface="Montserrat Hairline"/>
          <a:cs typeface="Montserrat Hairline"/>
        </a:defRPr>
      </a:lvl7pPr>
      <a:lvl8pPr marL="6858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/>
          <a:ea typeface="Montserrat Hairline"/>
          <a:cs typeface="Montserrat Hairline"/>
        </a:defRPr>
      </a:lvl8pPr>
      <a:lvl9pPr marL="9144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 Hairline"/>
          <a:ea typeface="Montserrat Hairline"/>
          <a:cs typeface="Montserrat Hairline"/>
        </a:defRPr>
      </a:lvl9pPr>
    </p:titleStyle>
    <p:bodyStyle>
      <a:lvl1pPr algn="l" defTabSz="913607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lang="en-US" sz="24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  <a:lvl2pPr marL="456407" algn="l" defTabSz="913607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lang="en-US" sz="20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2pPr>
      <a:lvl3pPr marL="913607" algn="l" defTabSz="913607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lang="en-US" sz="18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3pPr>
      <a:lvl4pPr marL="1370807" algn="l" defTabSz="913607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lang="en-US" sz="16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4pPr>
      <a:lvl5pPr marL="1828007" algn="l" defTabSz="913607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lang="en-US" sz="1600" kern="1200" dirty="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9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12.xml"/><Relationship Id="rId4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0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0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35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6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98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8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103.jpeg"/><Relationship Id="rId5" Type="http://schemas.openxmlformats.org/officeDocument/2006/relationships/image" Target="../media/image102.jp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755F-6298-457E-A84B-7447727B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896" y="734049"/>
            <a:ext cx="6558892" cy="501968"/>
          </a:xfrm>
        </p:spPr>
        <p:txBody>
          <a:bodyPr/>
          <a:lstStyle/>
          <a:p>
            <a:r>
              <a:rPr lang="en-US" sz="3200" dirty="0" err="1"/>
              <a:t>Mewujudkan</a:t>
            </a:r>
            <a:r>
              <a:rPr lang="en-US" sz="3200" dirty="0"/>
              <a:t> </a:t>
            </a:r>
            <a:r>
              <a:rPr lang="en-US" sz="3200" dirty="0" err="1"/>
              <a:t>Pelayanan</a:t>
            </a:r>
            <a:r>
              <a:rPr lang="en-US" sz="3200" dirty="0"/>
              <a:t> </a:t>
            </a:r>
            <a:r>
              <a:rPr lang="en-US" sz="3200" dirty="0" err="1"/>
              <a:t>Publik</a:t>
            </a:r>
            <a:r>
              <a:rPr lang="en-US" sz="3200" dirty="0"/>
              <a:t> yang Prima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7946685" y="5884126"/>
            <a:ext cx="4223793" cy="50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0" rIns="45720" bIns="0"/>
          <a:lstStyle/>
          <a:p>
            <a:pPr eaLnBrk="1" fontAlgn="auto" hangingPunct="1"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GB" sz="2000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Kab</a:t>
            </a:r>
            <a:r>
              <a:rPr lang="en-GB" sz="2000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. </a:t>
            </a:r>
            <a:r>
              <a:rPr lang="en-GB" sz="2000" b="1" dirty="0" err="1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Purbalingga</a:t>
            </a:r>
            <a:r>
              <a:rPr lang="en-GB" sz="2000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, 1 </a:t>
            </a:r>
            <a:r>
              <a:rPr lang="en-GB" sz="2000" b="1" dirty="0" err="1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Maret</a:t>
            </a:r>
            <a:r>
              <a:rPr lang="en-GB" sz="2000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 2019</a:t>
            </a:r>
            <a:endParaRPr lang="id-ID" sz="1600" b="1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818"/>
            <a:ext cx="90011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5113620" y="2840140"/>
            <a:ext cx="705685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0" rIns="4572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0"/>
              </a:spcAft>
              <a:buClr>
                <a:srgbClr val="000000"/>
              </a:buClr>
              <a:buSzPct val="73000"/>
              <a:buFont typeface="Wingdings 2" panose="05020102010507070707" pitchFamily="18" charset="2"/>
              <a:buNone/>
            </a:pPr>
            <a:r>
              <a:rPr lang="en-AU" altLang="en-US" sz="3200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Prof.</a:t>
            </a:r>
            <a:r>
              <a:rPr lang="en-AU" altLang="en-US" sz="3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</a:t>
            </a:r>
            <a:r>
              <a:rPr lang="en-AU" altLang="en-US" sz="3200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Dr.</a:t>
            </a:r>
            <a:r>
              <a:rPr lang="en-AU" altLang="en-US" sz="3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DIAH NATALISA, MBA.</a:t>
            </a:r>
            <a:endParaRPr lang="id-ID" altLang="en-US" sz="32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SzPct val="73000"/>
              <a:buFont typeface="Wingdings 2" panose="05020102010507070707" pitchFamily="18" charset="2"/>
              <a:buNone/>
            </a:pPr>
            <a:r>
              <a:rPr lang="id-ID" altLang="en-US" sz="2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Deputi Pelayanan Publik</a:t>
            </a:r>
          </a:p>
          <a:p>
            <a:pPr eaLnBrk="1" hangingPunct="1">
              <a:buClr>
                <a:srgbClr val="000000"/>
              </a:buClr>
              <a:buSzPct val="73000"/>
              <a:buFont typeface="Wingdings 2" panose="05020102010507070707" pitchFamily="18" charset="2"/>
              <a:buNone/>
            </a:pPr>
            <a:r>
              <a:rPr lang="id-ID" altLang="en-US" sz="2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Kementerian PANRB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r="16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1663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0" y="0"/>
            <a:ext cx="9144000" cy="8318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Alte DIN 1451 Mittelschrift"/>
                <a:ea typeface="MS PGothic" pitchFamily="34" charset="-128"/>
                <a:cs typeface="Alte DIN 1451 Mittelschrift"/>
              </a:rPr>
              <a:t>KEBIJAKAN </a:t>
            </a:r>
            <a:r>
              <a:rPr lang="id-ID" sz="2400" b="1" dirty="0">
                <a:solidFill>
                  <a:prstClr val="white"/>
                </a:solidFill>
                <a:latin typeface="Alte DIN 1451 Mittelschrift"/>
                <a:ea typeface="MS PGothic" pitchFamily="34" charset="-128"/>
                <a:cs typeface="Alte DIN 1451 Mittelschrift"/>
              </a:rPr>
              <a:t>KE</a:t>
            </a:r>
            <a:r>
              <a:rPr lang="en-US" sz="2400" b="1" dirty="0">
                <a:solidFill>
                  <a:prstClr val="white"/>
                </a:solidFill>
                <a:latin typeface="Alte DIN 1451 Mittelschrift"/>
                <a:ea typeface="MS PGothic" pitchFamily="34" charset="-128"/>
                <a:cs typeface="Alte DIN 1451 Mittelschrift"/>
              </a:rPr>
              <a:t>MENPAN</a:t>
            </a:r>
            <a:r>
              <a:rPr lang="id-ID" sz="2400" b="1" dirty="0">
                <a:solidFill>
                  <a:prstClr val="white"/>
                </a:solidFill>
                <a:latin typeface="Alte DIN 1451 Mittelschrift"/>
                <a:ea typeface="MS PGothic" pitchFamily="34" charset="-128"/>
                <a:cs typeface="Alte DIN 1451 Mittelschrift"/>
              </a:rPr>
              <a:t>-RB</a:t>
            </a:r>
            <a:r>
              <a:rPr lang="en-US" sz="2400" b="1" dirty="0">
                <a:solidFill>
                  <a:prstClr val="white"/>
                </a:solidFill>
                <a:latin typeface="Alte DIN 1451 Mittelschrift"/>
                <a:ea typeface="MS PGothic" pitchFamily="34" charset="-128"/>
                <a:cs typeface="Alte DIN 1451 Mittelschrift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Alte DIN 1451 Mittelschrift"/>
                <a:ea typeface="MS PGothic" pitchFamily="34" charset="-128"/>
                <a:cs typeface="Alte DIN 1451 Mittelschrift"/>
              </a:rPr>
              <a:t>BIDANG </a:t>
            </a:r>
            <a:r>
              <a:rPr lang="id-ID" sz="2400" b="1" dirty="0">
                <a:solidFill>
                  <a:prstClr val="white"/>
                </a:solidFill>
                <a:latin typeface="Alte DIN 1451 Mittelschrift"/>
                <a:ea typeface="MS PGothic" pitchFamily="34" charset="-128"/>
                <a:cs typeface="Alte DIN 1451 Mittelschrift"/>
              </a:rPr>
              <a:t>PELAYANAN PUBLIK</a:t>
            </a:r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5098957" y="1370627"/>
            <a:ext cx="5581650" cy="54784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15 </a:t>
            </a:r>
            <a:r>
              <a:rPr lang="en-GB" sz="20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Tahun</a:t>
            </a: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 2014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Tentang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Pedoman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Standar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Pelayanan</a:t>
            </a:r>
            <a:endParaRPr lang="en-GB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24 </a:t>
            </a:r>
            <a:r>
              <a:rPr lang="en-GB" sz="20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Tahun</a:t>
            </a: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 2014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Tentang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Pedoman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Penyelenggaraan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Pengelolaan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Pengaduan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Pelayanan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Publik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Secara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Nasional</a:t>
            </a:r>
            <a:endParaRPr lang="en-GB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13 </a:t>
            </a:r>
            <a:r>
              <a:rPr lang="en-GB" sz="20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Tahun</a:t>
            </a: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 2017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Tentang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Pedoman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Penyelenggaraan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Sistem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Informasi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Pelayanan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Publik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Nasional</a:t>
            </a:r>
            <a:endParaRPr lang="en-GB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14 </a:t>
            </a:r>
            <a:r>
              <a:rPr lang="en-GB" sz="20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Tahun</a:t>
            </a: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 2017</a:t>
            </a:r>
            <a:r>
              <a:rPr lang="en-GB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Tentang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Pedoman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Penyusunan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Survei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Kepuasan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Masyarakat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Unit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Penyelenggara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Pelayanan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Publik</a:t>
            </a:r>
            <a:endParaRPr lang="en-GB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16 </a:t>
            </a:r>
            <a:r>
              <a:rPr lang="en-GB" sz="20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Tahun</a:t>
            </a: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 2017</a:t>
            </a:r>
            <a:r>
              <a:rPr lang="en-GB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Tentang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Pedoman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Penyelenggaraan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Forum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Konsultasi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Publik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Di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Lingkungan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Unit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Penyelenggara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Pelayanan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Publik</a:t>
            </a:r>
            <a:endParaRPr lang="en-GB" sz="2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17 </a:t>
            </a:r>
            <a:r>
              <a:rPr lang="en-GB" sz="20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Tahun</a:t>
            </a: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 2017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Tentang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Pedoman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Penilaian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Kinerja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Unit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Penyelenggara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Pelayanan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Publik</a:t>
            </a:r>
            <a:endParaRPr lang="en-GB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23 </a:t>
            </a:r>
            <a:r>
              <a:rPr lang="en-GB" sz="20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Tahun</a:t>
            </a: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 2017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Tentang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Penyelenggaraan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Mal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Pelayanan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Publik</a:t>
            </a:r>
            <a:endParaRPr lang="en-GB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3 </a:t>
            </a:r>
            <a:r>
              <a:rPr lang="en-GB" sz="2000" b="1" u="sng" dirty="0" err="1">
                <a:solidFill>
                  <a:srgbClr val="FF0000"/>
                </a:solidFill>
                <a:cs typeface="Arial" panose="020B0604020202020204" pitchFamily="34" charset="0"/>
              </a:rPr>
              <a:t>Tahun</a:t>
            </a:r>
            <a:r>
              <a:rPr lang="en-GB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 2018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Tentang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Kompetisi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Inovasi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Pelayanan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Publik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di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Lingkungan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Kementerian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Lembaga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Pemerintah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Daerah,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Badan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Usaha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Milik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Negara,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dan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Badan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Usaha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Milik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Daerah </a:t>
            </a:r>
            <a:r>
              <a:rPr lang="en-GB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Tahun</a:t>
            </a:r>
            <a:r>
              <a:rPr lang="en-GB" sz="1600" b="1" dirty="0">
                <a:solidFill>
                  <a:srgbClr val="000000"/>
                </a:solidFill>
                <a:cs typeface="Arial" panose="020B0604020202020204" pitchFamily="34" charset="0"/>
              </a:rPr>
              <a:t> 2018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GB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id-ID" sz="16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1703388" y="3081139"/>
            <a:ext cx="24114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700" b="1" dirty="0" err="1">
                <a:solidFill>
                  <a:srgbClr val="000000"/>
                </a:solidFill>
                <a:cs typeface="Arial" panose="020B0604020202020204" pitchFamily="34" charset="0"/>
              </a:rPr>
              <a:t>PermenPANRB</a:t>
            </a:r>
            <a:r>
              <a:rPr lang="en-GB" sz="27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GB" sz="2700" b="1" dirty="0">
                <a:solidFill>
                  <a:srgbClr val="000000"/>
                </a:solidFill>
                <a:cs typeface="Arial" panose="020B0604020202020204" pitchFamily="34" charset="0"/>
              </a:rPr>
              <a:t>NOMOR</a:t>
            </a:r>
            <a:endParaRPr lang="id-ID" sz="27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Left Brace 1"/>
          <p:cNvSpPr/>
          <p:nvPr/>
        </p:nvSpPr>
        <p:spPr>
          <a:xfrm>
            <a:off x="4330824" y="1556792"/>
            <a:ext cx="757064" cy="388843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4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263150" y="224295"/>
            <a:ext cx="6054449" cy="702265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STANDAR PELAYANAN</a:t>
            </a:r>
          </a:p>
        </p:txBody>
      </p:sp>
      <p:sp>
        <p:nvSpPr>
          <p:cNvPr id="120" name="Shape 120"/>
          <p:cNvSpPr/>
          <p:nvPr/>
        </p:nvSpPr>
        <p:spPr>
          <a:xfrm>
            <a:off x="211558" y="109163"/>
            <a:ext cx="1051592" cy="1073589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hape 300"/>
          <p:cNvSpPr/>
          <p:nvPr/>
        </p:nvSpPr>
        <p:spPr>
          <a:xfrm>
            <a:off x="491661" y="341724"/>
            <a:ext cx="491387" cy="608384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idx="1"/>
          </p:nvPr>
        </p:nvSpPr>
        <p:spPr>
          <a:xfrm>
            <a:off x="8040216" y="2780928"/>
            <a:ext cx="3886200" cy="640080"/>
          </a:xfrm>
          <a:noFill/>
          <a:ln w="28575">
            <a:solidFill>
              <a:srgbClr val="FFC000"/>
            </a:solidFill>
          </a:ln>
        </p:spPr>
        <p:txBody>
          <a:bodyPr anchor="ctr">
            <a:normAutofit/>
          </a:bodyPr>
          <a:lstStyle/>
          <a:p>
            <a:pPr lvl="0" algn="ctr">
              <a:buNone/>
            </a:pPr>
            <a:r>
              <a:rPr lang="id-ID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</a:rPr>
              <a:t>Manufacturing</a:t>
            </a:r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8040216" y="3556156"/>
            <a:ext cx="3886200" cy="282263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Char char="✘"/>
              <a:defRPr sz="1867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None/>
              <a:defRPr sz="1867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None/>
              <a:defRPr sz="1867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None/>
              <a:defRPr sz="1867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None/>
              <a:defRPr sz="1867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None/>
              <a:defRPr sz="1867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None/>
              <a:defRPr sz="1867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None/>
              <a:defRPr sz="1867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niglet"/>
              <a:buNone/>
              <a:defRPr sz="1867" b="0" i="0" u="none" strike="noStrike" cap="none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514338" indent="-514338">
              <a:buFont typeface="+mj-lt"/>
              <a:buAutoNum type="arabicPeriod" startAt="7"/>
            </a:pPr>
            <a:r>
              <a:rPr lang="en-US" kern="0"/>
              <a:t>Dasar Hukum</a:t>
            </a:r>
          </a:p>
          <a:p>
            <a:pPr marL="514338" indent="-514338">
              <a:buFont typeface="+mj-lt"/>
              <a:buAutoNum type="arabicPeriod" startAt="7"/>
            </a:pPr>
            <a:r>
              <a:rPr lang="en-US" kern="0"/>
              <a:t>Sarana prasarana/ fasilitas</a:t>
            </a:r>
          </a:p>
          <a:p>
            <a:pPr marL="514338" indent="-514338">
              <a:buFont typeface="+mj-lt"/>
              <a:buAutoNum type="arabicPeriod" startAt="7"/>
            </a:pPr>
            <a:r>
              <a:rPr lang="en-US" kern="0"/>
              <a:t>Kompetensi pelaksana</a:t>
            </a:r>
          </a:p>
          <a:p>
            <a:pPr marL="514338" indent="-514338">
              <a:buFont typeface="+mj-lt"/>
              <a:buAutoNum type="arabicPeriod" startAt="7"/>
            </a:pPr>
            <a:r>
              <a:rPr lang="en-US" kern="0"/>
              <a:t>Pengawasan Internal</a:t>
            </a:r>
          </a:p>
          <a:p>
            <a:pPr marL="514338" indent="-514338">
              <a:buFont typeface="+mj-lt"/>
              <a:buAutoNum type="arabicPeriod" startAt="7"/>
            </a:pPr>
            <a:r>
              <a:rPr lang="en-US" kern="0"/>
              <a:t>Jumlah pelaksanan</a:t>
            </a:r>
          </a:p>
          <a:p>
            <a:pPr marL="514338" indent="-514338">
              <a:buFont typeface="+mj-lt"/>
              <a:buAutoNum type="arabicPeriod" startAt="7"/>
            </a:pPr>
            <a:r>
              <a:rPr lang="en-US" kern="0"/>
              <a:t>Jaminan pelayanan</a:t>
            </a:r>
          </a:p>
          <a:p>
            <a:pPr marL="514338" indent="-514338">
              <a:buFont typeface="+mj-lt"/>
              <a:buAutoNum type="arabicPeriod" startAt="7"/>
            </a:pPr>
            <a:r>
              <a:rPr lang="en-US" kern="0"/>
              <a:t>Jaminan keamanan dan keselamatan pelayanan</a:t>
            </a:r>
          </a:p>
          <a:p>
            <a:pPr marL="514338" indent="-514338">
              <a:buFont typeface="+mj-lt"/>
              <a:buAutoNum type="arabicPeriod" startAt="7"/>
            </a:pPr>
            <a:r>
              <a:rPr lang="en-US" kern="0"/>
              <a:t>Evaluasi kinerja pelayanan</a:t>
            </a:r>
          </a:p>
          <a:p>
            <a:pPr marL="514338" indent="-514338">
              <a:buFont typeface="+mj-lt"/>
              <a:buAutoNum type="arabicPeriod" startAt="7"/>
            </a:pPr>
            <a:endParaRPr lang="en-US" kern="0"/>
          </a:p>
          <a:p>
            <a:pPr marL="514338" indent="-514338">
              <a:buFont typeface="+mj-lt"/>
              <a:buAutoNum type="arabicPeriod" startAt="7"/>
            </a:pPr>
            <a:endParaRPr lang="en-US" kern="0" dirty="0"/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236422" y="3558656"/>
            <a:ext cx="3886200" cy="282013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vert="horz" numCol="1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Persyaratan</a:t>
            </a:r>
            <a:endParaRPr lang="id-ID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Sistem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,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Mekanisme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,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dan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Prosedur</a:t>
            </a:r>
            <a:endParaRPr lang="id-ID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Jangka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Waktu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Pelayanan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Biaya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/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Tarif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Produk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Pelayanan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Penanganan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Pengaduan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, Saran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dan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Masukan</a:t>
            </a:r>
            <a:endParaRPr lang="en-US" sz="24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236422" y="2780928"/>
            <a:ext cx="3886200" cy="64008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vert="horz" rtlCol="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D89F39"/>
              </a:buClr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Service  Delivery</a:t>
            </a:r>
            <a:endParaRPr lang="id-ID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422" y="1347955"/>
            <a:ext cx="11689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bg1"/>
                </a:solidFill>
              </a:rPr>
              <a:t>Standar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Pelayanan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merupakan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tolok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ukur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dipergunakan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sebagai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u="sng" dirty="0" err="1">
                <a:solidFill>
                  <a:schemeClr val="bg1"/>
                </a:solidFill>
              </a:rPr>
              <a:t>pedoman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penyelenggaraan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pelayanan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u="sng" dirty="0" err="1">
                <a:solidFill>
                  <a:schemeClr val="bg1"/>
                </a:solidFill>
              </a:rPr>
              <a:t>acuan</a:t>
            </a:r>
            <a:r>
              <a:rPr lang="en-US" sz="2000" u="sng" dirty="0">
                <a:solidFill>
                  <a:schemeClr val="bg1"/>
                </a:solidFill>
              </a:rPr>
              <a:t> </a:t>
            </a:r>
            <a:r>
              <a:rPr lang="en-US" sz="2000" u="sng" dirty="0" err="1">
                <a:solidFill>
                  <a:schemeClr val="bg1"/>
                </a:solidFill>
              </a:rPr>
              <a:t>penilaian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kualitas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pelayanan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sebagai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u="sng" dirty="0" err="1">
                <a:solidFill>
                  <a:schemeClr val="bg1"/>
                </a:solidFill>
              </a:rPr>
              <a:t>kewajiban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u="sng" dirty="0" err="1">
                <a:solidFill>
                  <a:schemeClr val="bg1"/>
                </a:solidFill>
              </a:rPr>
              <a:t>janji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penyelenggara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kepada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masyarakat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dalam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rangka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pelayanan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berkualitas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cepat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mudah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terjangkau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terukur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Shape 117"/>
          <p:cNvSpPr txBox="1">
            <a:spLocks noGrp="1"/>
          </p:cNvSpPr>
          <p:nvPr>
            <p:ph type="body" idx="1"/>
          </p:nvPr>
        </p:nvSpPr>
        <p:spPr>
          <a:xfrm>
            <a:off x="4365904" y="2798081"/>
            <a:ext cx="3039766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Penyusunan SP</a:t>
            </a:r>
          </a:p>
        </p:txBody>
      </p:sp>
      <p:grpSp>
        <p:nvGrpSpPr>
          <p:cNvPr id="22" name="Shape 39"/>
          <p:cNvGrpSpPr/>
          <p:nvPr/>
        </p:nvGrpSpPr>
        <p:grpSpPr>
          <a:xfrm rot="2194107">
            <a:off x="4281406" y="3551473"/>
            <a:ext cx="1198766" cy="642683"/>
            <a:chOff x="238125" y="1918825"/>
            <a:chExt cx="1042450" cy="66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3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117"/>
          <p:cNvSpPr txBox="1">
            <a:spLocks noGrp="1"/>
          </p:cNvSpPr>
          <p:nvPr>
            <p:ph type="body" idx="1"/>
          </p:nvPr>
        </p:nvSpPr>
        <p:spPr>
          <a:xfrm>
            <a:off x="5589021" y="3440957"/>
            <a:ext cx="3039766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Pelibatan Masyarakat</a:t>
            </a:r>
          </a:p>
        </p:txBody>
      </p:sp>
      <p:grpSp>
        <p:nvGrpSpPr>
          <p:cNvPr id="26" name="Shape 39"/>
          <p:cNvGrpSpPr/>
          <p:nvPr/>
        </p:nvGrpSpPr>
        <p:grpSpPr>
          <a:xfrm rot="8680426" flipV="1">
            <a:off x="6598285" y="4111207"/>
            <a:ext cx="1198766" cy="706920"/>
            <a:chOff x="238125" y="1918825"/>
            <a:chExt cx="1042450" cy="66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7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9" name="Shape 117"/>
          <p:cNvSpPr txBox="1">
            <a:spLocks noGrp="1"/>
          </p:cNvSpPr>
          <p:nvPr>
            <p:ph type="body" idx="1"/>
          </p:nvPr>
        </p:nvSpPr>
        <p:spPr>
          <a:xfrm>
            <a:off x="4851405" y="4415410"/>
            <a:ext cx="1804160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Penetapan SP</a:t>
            </a:r>
          </a:p>
        </p:txBody>
      </p:sp>
      <p:grpSp>
        <p:nvGrpSpPr>
          <p:cNvPr id="30" name="Shape 39"/>
          <p:cNvGrpSpPr/>
          <p:nvPr/>
        </p:nvGrpSpPr>
        <p:grpSpPr>
          <a:xfrm rot="2194107">
            <a:off x="4738302" y="5068522"/>
            <a:ext cx="1198766" cy="642683"/>
            <a:chOff x="238125" y="1918825"/>
            <a:chExt cx="1042450" cy="66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1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3" name="Shape 117"/>
          <p:cNvSpPr txBox="1">
            <a:spLocks noGrp="1"/>
          </p:cNvSpPr>
          <p:nvPr>
            <p:ph type="body" idx="1"/>
          </p:nvPr>
        </p:nvSpPr>
        <p:spPr>
          <a:xfrm>
            <a:off x="5991379" y="5256282"/>
            <a:ext cx="1804160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Publikasi SP</a:t>
            </a:r>
          </a:p>
        </p:txBody>
      </p:sp>
      <p:sp>
        <p:nvSpPr>
          <p:cNvPr id="34" name="Shape 117"/>
          <p:cNvSpPr txBox="1">
            <a:spLocks noGrp="1"/>
          </p:cNvSpPr>
          <p:nvPr>
            <p:ph type="body" idx="1"/>
          </p:nvPr>
        </p:nvSpPr>
        <p:spPr>
          <a:xfrm>
            <a:off x="5407685" y="6071274"/>
            <a:ext cx="1804160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Monev SP</a:t>
            </a:r>
          </a:p>
        </p:txBody>
      </p:sp>
      <p:grpSp>
        <p:nvGrpSpPr>
          <p:cNvPr id="35" name="Shape 39"/>
          <p:cNvGrpSpPr/>
          <p:nvPr/>
        </p:nvGrpSpPr>
        <p:grpSpPr>
          <a:xfrm rot="8680426" flipV="1">
            <a:off x="6718216" y="5785015"/>
            <a:ext cx="1198766" cy="706920"/>
            <a:chOff x="238125" y="1918825"/>
            <a:chExt cx="1042450" cy="66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6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2754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  <p:bldP spid="17" grpId="0" build="p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700" y="53147"/>
            <a:ext cx="9144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AAAED87-6B55-4610-9BA8-0EB6A0DAD501}"/>
              </a:ext>
            </a:extLst>
          </p:cNvPr>
          <p:cNvSpPr txBox="1">
            <a:spLocks/>
          </p:cNvSpPr>
          <p:nvPr/>
        </p:nvSpPr>
        <p:spPr>
          <a:xfrm>
            <a:off x="1701801" y="40279"/>
            <a:ext cx="8762999" cy="116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800" b="1" spc="-200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MAKLUMAT PELAYANAN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0E045-05C3-4820-A106-DA5931B9C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5761" r="10253" b="6705"/>
          <a:stretch/>
        </p:blipFill>
        <p:spPr>
          <a:xfrm>
            <a:off x="276450" y="1318956"/>
            <a:ext cx="3594100" cy="49838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83106C-B7BD-4885-B92B-63D8B3B6F37F}"/>
              </a:ext>
            </a:extLst>
          </p:cNvPr>
          <p:cNvGrpSpPr/>
          <p:nvPr/>
        </p:nvGrpSpPr>
        <p:grpSpPr>
          <a:xfrm>
            <a:off x="4234871" y="1033598"/>
            <a:ext cx="7837793" cy="5771255"/>
            <a:chOff x="3348549" y="-247318"/>
            <a:chExt cx="5645623" cy="7359318"/>
          </a:xfrm>
        </p:grpSpPr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7015435A-EF0E-444B-9DA8-C50A927748F0}"/>
                </a:ext>
              </a:extLst>
            </p:cNvPr>
            <p:cNvSpPr/>
            <p:nvPr/>
          </p:nvSpPr>
          <p:spPr>
            <a:xfrm>
              <a:off x="7374830" y="103391"/>
              <a:ext cx="987432" cy="1659917"/>
            </a:xfrm>
            <a:prstGeom prst="roundRect">
              <a:avLst>
                <a:gd name="adj" fmla="val 14129"/>
              </a:avLst>
            </a:prstGeom>
            <a:solidFill>
              <a:srgbClr val="185359"/>
            </a:solidFill>
            <a:ln w="12700">
              <a:miter lim="400000"/>
            </a:ln>
            <a:effectLst>
              <a:outerShdw blurRad="101600" dist="118426" dir="8890792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13F7818E-4780-4517-8106-6ACA55B669A6}"/>
                </a:ext>
              </a:extLst>
            </p:cNvPr>
            <p:cNvSpPr/>
            <p:nvPr/>
          </p:nvSpPr>
          <p:spPr>
            <a:xfrm>
              <a:off x="3828373" y="302626"/>
              <a:ext cx="4510952" cy="1283154"/>
            </a:xfrm>
            <a:prstGeom prst="rect">
              <a:avLst/>
            </a:prstGeom>
            <a:gradFill flip="none" rotWithShape="1">
              <a:gsLst>
                <a:gs pos="69000">
                  <a:srgbClr val="F8FCFF"/>
                </a:gs>
                <a:gs pos="99000">
                  <a:srgbClr val="B8BCC0"/>
                </a:gs>
              </a:gsLst>
              <a:lin ang="17400000" scaled="0"/>
              <a:tileRect/>
            </a:gradFill>
            <a:ln w="12700">
              <a:miter lim="400000"/>
            </a:ln>
            <a:effectLst>
              <a:outerShdw blurRad="101600" dist="118426" dir="2118751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CDADF80-86F6-4E0C-92F5-FA8ED0D568D6}"/>
                </a:ext>
              </a:extLst>
            </p:cNvPr>
            <p:cNvSpPr/>
            <p:nvPr/>
          </p:nvSpPr>
          <p:spPr>
            <a:xfrm rot="10800000" flipH="1">
              <a:off x="7486008" y="925219"/>
              <a:ext cx="1495228" cy="835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8" y="0"/>
                  </a:lnTo>
                  <a:lnTo>
                    <a:pt x="21600" y="21600"/>
                  </a:lnTo>
                  <a:lnTo>
                    <a:pt x="9980" y="2147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987">
                  <a:srgbClr val="206269"/>
                </a:gs>
                <a:gs pos="17836">
                  <a:srgbClr val="2C848D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DB830CC-E48C-4A0A-ABB9-12B69A9895F4}"/>
                </a:ext>
              </a:extLst>
            </p:cNvPr>
            <p:cNvSpPr/>
            <p:nvPr/>
          </p:nvSpPr>
          <p:spPr>
            <a:xfrm>
              <a:off x="7486008" y="101653"/>
              <a:ext cx="1495464" cy="82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6" y="0"/>
                  </a:lnTo>
                  <a:lnTo>
                    <a:pt x="21600" y="21529"/>
                  </a:lnTo>
                  <a:lnTo>
                    <a:pt x="9951" y="21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896">
                  <a:srgbClr val="5FCFCF"/>
                </a:gs>
                <a:gs pos="15323">
                  <a:srgbClr val="00AAB8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TextBox 52">
              <a:extLst>
                <a:ext uri="{FF2B5EF4-FFF2-40B4-BE49-F238E27FC236}">
                  <a16:creationId xmlns:a16="http://schemas.microsoft.com/office/drawing/2014/main" id="{F8D3803C-0159-4B00-BB2E-218557CFE847}"/>
                </a:ext>
              </a:extLst>
            </p:cNvPr>
            <p:cNvSpPr txBox="1"/>
            <p:nvPr/>
          </p:nvSpPr>
          <p:spPr>
            <a:xfrm>
              <a:off x="3690606" y="256621"/>
              <a:ext cx="4170695" cy="16091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4BA7B5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r>
                <a:rPr lang="en-AU" sz="1600" dirty="0"/>
                <a:t>MP </a:t>
              </a:r>
              <a:r>
                <a:rPr lang="en-AU" sz="1600" dirty="0" err="1"/>
                <a:t>merupakan</a:t>
              </a:r>
              <a:r>
                <a:rPr lang="en-AU" sz="1600" dirty="0"/>
                <a:t> </a:t>
              </a:r>
              <a:r>
                <a:rPr lang="en-AU" sz="1600" dirty="0" err="1"/>
                <a:t>pernyataan</a:t>
              </a:r>
              <a:r>
                <a:rPr lang="en-AU" sz="1600" dirty="0"/>
                <a:t> </a:t>
              </a:r>
              <a:r>
                <a:rPr lang="en-AU" sz="1600" dirty="0" err="1"/>
                <a:t>kesanggupan</a:t>
              </a:r>
              <a:r>
                <a:rPr lang="en-AU" sz="1600" dirty="0"/>
                <a:t> dan </a:t>
              </a:r>
              <a:r>
                <a:rPr lang="en-AU" sz="1600" dirty="0" err="1"/>
                <a:t>kewajiban</a:t>
              </a:r>
              <a:r>
                <a:rPr lang="en-AU" sz="1600" dirty="0"/>
                <a:t> </a:t>
              </a:r>
              <a:r>
                <a:rPr lang="en-AU" sz="1600" dirty="0" err="1"/>
                <a:t>penyelenggara</a:t>
              </a:r>
              <a:r>
                <a:rPr lang="en-AU" sz="1600" dirty="0"/>
                <a:t> </a:t>
              </a:r>
              <a:r>
                <a:rPr lang="en-AU" sz="1600" dirty="0" err="1"/>
                <a:t>untuk</a:t>
              </a:r>
              <a:r>
                <a:rPr lang="en-AU" sz="1600" dirty="0"/>
                <a:t> </a:t>
              </a:r>
              <a:r>
                <a:rPr lang="en-AU" sz="1600" dirty="0" err="1"/>
                <a:t>melaksanakan</a:t>
              </a:r>
              <a:r>
                <a:rPr lang="en-AU" sz="1600" dirty="0"/>
                <a:t> </a:t>
              </a:r>
              <a:r>
                <a:rPr lang="en-AU" sz="1600" dirty="0" err="1"/>
                <a:t>pelayanan</a:t>
              </a:r>
              <a:r>
                <a:rPr lang="en-AU" sz="1600" dirty="0"/>
                <a:t> </a:t>
              </a:r>
              <a:r>
                <a:rPr lang="en-AU" sz="1600" dirty="0" err="1"/>
                <a:t>sesuai</a:t>
              </a:r>
              <a:r>
                <a:rPr lang="en-AU" sz="1600" dirty="0"/>
                <a:t> </a:t>
              </a:r>
              <a:r>
                <a:rPr lang="en-AU" sz="1600" dirty="0" err="1"/>
                <a:t>dengan</a:t>
              </a:r>
              <a:r>
                <a:rPr lang="en-AU" sz="1600" dirty="0"/>
                <a:t> </a:t>
              </a:r>
              <a:r>
                <a:rPr lang="en-AU" sz="1600" dirty="0" err="1"/>
                <a:t>Standar</a:t>
              </a:r>
              <a:r>
                <a:rPr lang="en-AU" sz="1600" dirty="0"/>
                <a:t> </a:t>
              </a:r>
              <a:r>
                <a:rPr lang="en-AU" sz="1600" dirty="0" err="1"/>
                <a:t>Pelayanan</a:t>
              </a:r>
              <a:endParaRPr lang="en-AU" sz="1600" dirty="0"/>
            </a:p>
            <a:p>
              <a:r>
                <a:rPr sz="1200" dirty="0"/>
                <a:t>    </a:t>
              </a:r>
            </a:p>
          </p:txBody>
        </p:sp>
        <p:sp>
          <p:nvSpPr>
            <p:cNvPr id="15" name="Rounded Rectangle">
              <a:extLst>
                <a:ext uri="{FF2B5EF4-FFF2-40B4-BE49-F238E27FC236}">
                  <a16:creationId xmlns:a16="http://schemas.microsoft.com/office/drawing/2014/main" id="{78D96BBE-27A9-4D88-925A-34799F3CA081}"/>
                </a:ext>
              </a:extLst>
            </p:cNvPr>
            <p:cNvSpPr/>
            <p:nvPr/>
          </p:nvSpPr>
          <p:spPr>
            <a:xfrm>
              <a:off x="7374831" y="2541791"/>
              <a:ext cx="987431" cy="1659917"/>
            </a:xfrm>
            <a:prstGeom prst="roundRect">
              <a:avLst>
                <a:gd name="adj" fmla="val 14129"/>
              </a:avLst>
            </a:prstGeom>
            <a:solidFill>
              <a:srgbClr val="794C0C"/>
            </a:solidFill>
            <a:ln w="12700">
              <a:miter lim="400000"/>
            </a:ln>
            <a:effectLst>
              <a:outerShdw blurRad="101600" dist="118426" dir="8890792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7B2EC6EE-4524-4D3A-9582-CA21A35AEBDB}"/>
                </a:ext>
              </a:extLst>
            </p:cNvPr>
            <p:cNvSpPr/>
            <p:nvPr/>
          </p:nvSpPr>
          <p:spPr>
            <a:xfrm>
              <a:off x="3672699" y="2241518"/>
              <a:ext cx="4510952" cy="2352688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ffectLst>
              <a:outerShdw blurRad="101600" dist="118426" dir="2118751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D9CF4EA8-E015-49EC-BD33-38C5919B1EE9}"/>
                </a:ext>
              </a:extLst>
            </p:cNvPr>
            <p:cNvSpPr/>
            <p:nvPr/>
          </p:nvSpPr>
          <p:spPr>
            <a:xfrm rot="10800000" flipH="1">
              <a:off x="7486008" y="3363619"/>
              <a:ext cx="1495228" cy="1261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8" y="0"/>
                  </a:lnTo>
                  <a:lnTo>
                    <a:pt x="21600" y="21600"/>
                  </a:lnTo>
                  <a:lnTo>
                    <a:pt x="9980" y="2147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987">
                  <a:srgbClr val="7B4910"/>
                </a:gs>
                <a:gs pos="17836">
                  <a:srgbClr val="B96F18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065F50D0-C748-4CC4-9211-0314DAFE0A61}"/>
                </a:ext>
              </a:extLst>
            </p:cNvPr>
            <p:cNvSpPr/>
            <p:nvPr/>
          </p:nvSpPr>
          <p:spPr>
            <a:xfrm>
              <a:off x="7486008" y="2108295"/>
              <a:ext cx="1495464" cy="1261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6" y="0"/>
                  </a:lnTo>
                  <a:lnTo>
                    <a:pt x="21600" y="21529"/>
                  </a:lnTo>
                  <a:lnTo>
                    <a:pt x="9951" y="21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7016">
                  <a:srgbClr val="F9CD3E"/>
                </a:gs>
                <a:gs pos="15323">
                  <a:srgbClr val="FDA943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TextBox 52">
              <a:extLst>
                <a:ext uri="{FF2B5EF4-FFF2-40B4-BE49-F238E27FC236}">
                  <a16:creationId xmlns:a16="http://schemas.microsoft.com/office/drawing/2014/main" id="{297A2E5A-AC4C-4B9D-8F30-27056B381117}"/>
                </a:ext>
              </a:extLst>
            </p:cNvPr>
            <p:cNvSpPr txBox="1"/>
            <p:nvPr/>
          </p:nvSpPr>
          <p:spPr>
            <a:xfrm>
              <a:off x="3612777" y="2101705"/>
              <a:ext cx="4441008" cy="26295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1400">
                  <a:solidFill>
                    <a:srgbClr val="FEA945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marL="342900" indent="-342900">
                <a:buFont typeface="+mj-lt"/>
                <a:buAutoNum type="arabicPeriod"/>
              </a:pP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Pernyataan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janji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dan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kesanggupan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untuk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melaksanakan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pelayanan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sesuai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SP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Pernyataan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memberikan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pelayanan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sesuai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dengan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kewajiban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dan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akan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melakukan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perbaikan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terus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menerus</a:t>
              </a:r>
              <a:endParaRPr lang="en-AU" sz="1600" dirty="0">
                <a:solidFill>
                  <a:srgbClr val="FFC000">
                    <a:lumMod val="50000"/>
                  </a:srgbClr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Pernyataan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kesediaan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menerima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sanksi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dan/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atau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memberikan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kompensasi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bila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pelayanan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tidak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</a:t>
              </a:r>
              <a:r>
                <a:rPr lang="en-AU" sz="1600" dirty="0" err="1">
                  <a:solidFill>
                    <a:srgbClr val="FFC000">
                      <a:lumMod val="50000"/>
                    </a:srgbClr>
                  </a:solidFill>
                </a:rPr>
                <a:t>sesuai</a:t>
              </a:r>
              <a:r>
                <a:rPr lang="en-AU" sz="1600" dirty="0">
                  <a:solidFill>
                    <a:srgbClr val="FFC000">
                      <a:lumMod val="50000"/>
                    </a:srgbClr>
                  </a:solidFill>
                </a:rPr>
                <a:t> SP</a:t>
              </a:r>
              <a:r>
                <a:rPr sz="1600" dirty="0">
                  <a:solidFill>
                    <a:srgbClr val="FFC000">
                      <a:lumMod val="50000"/>
                    </a:srgbClr>
                  </a:solidFill>
                </a:rPr>
                <a:t>     </a:t>
              </a:r>
            </a:p>
          </p:txBody>
        </p:sp>
        <p:sp>
          <p:nvSpPr>
            <p:cNvPr id="20" name="Rounded Rectangle">
              <a:extLst>
                <a:ext uri="{FF2B5EF4-FFF2-40B4-BE49-F238E27FC236}">
                  <a16:creationId xmlns:a16="http://schemas.microsoft.com/office/drawing/2014/main" id="{5A9A613D-4DAE-409F-BEC8-1B66B6D8AC9D}"/>
                </a:ext>
              </a:extLst>
            </p:cNvPr>
            <p:cNvSpPr/>
            <p:nvPr/>
          </p:nvSpPr>
          <p:spPr>
            <a:xfrm>
              <a:off x="7387531" y="5094746"/>
              <a:ext cx="987431" cy="1659917"/>
            </a:xfrm>
            <a:prstGeom prst="roundRect">
              <a:avLst>
                <a:gd name="adj" fmla="val 14129"/>
              </a:avLst>
            </a:prstGeom>
            <a:solidFill>
              <a:srgbClr val="7C2C21"/>
            </a:solidFill>
            <a:ln w="12700">
              <a:miter lim="400000"/>
            </a:ln>
            <a:effectLst>
              <a:outerShdw blurRad="101600" dist="118426" dir="8890792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7FFF12A7-DF3B-43A4-A96A-22B5C29DF1AD}"/>
                </a:ext>
              </a:extLst>
            </p:cNvPr>
            <p:cNvSpPr/>
            <p:nvPr/>
          </p:nvSpPr>
          <p:spPr>
            <a:xfrm>
              <a:off x="3672699" y="5394998"/>
              <a:ext cx="4237837" cy="1056287"/>
            </a:xfrm>
            <a:prstGeom prst="rect">
              <a:avLst/>
            </a:prstGeom>
            <a:gradFill flip="none" rotWithShape="1">
              <a:gsLst>
                <a:gs pos="69000">
                  <a:srgbClr val="F8FCFF"/>
                </a:gs>
                <a:gs pos="99000">
                  <a:srgbClr val="B8BCC0"/>
                </a:gs>
              </a:gsLst>
              <a:lin ang="17400000" scaled="0"/>
              <a:tileRect/>
            </a:gradFill>
            <a:ln w="12700">
              <a:miter lim="400000"/>
            </a:ln>
            <a:effectLst>
              <a:outerShdw blurRad="101600" dist="118426" dir="2118751" rotWithShape="0">
                <a:srgbClr val="000000">
                  <a:alpha val="23507"/>
                </a:srgbClr>
              </a:outerShdw>
            </a:effectLst>
          </p:spPr>
          <p:txBody>
            <a:bodyPr lIns="45719" rIns="45719" anchor="ctr"/>
            <a:lstStyle/>
            <a:p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Mempublikasikan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secara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luas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,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jelas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, dan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terbuka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kepada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masyarakat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,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melalui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berbagai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 media yang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mudah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diakses</a:t>
              </a:r>
              <a:r>
                <a:rPr lang="en-AU" sz="160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AU" sz="1600" dirty="0" err="1">
                  <a:solidFill>
                    <a:srgbClr val="C00000"/>
                  </a:solidFill>
                  <a:latin typeface="Calibri" panose="020F0502020204030204"/>
                </a:rPr>
                <a:t>masyarakat</a:t>
              </a:r>
              <a:endParaRPr sz="1600" dirty="0">
                <a:solidFill>
                  <a:srgbClr val="C00000"/>
                </a:solidFill>
                <a:latin typeface="Calibri" panose="020F0502020204030204"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4BC6857-5F67-4EB2-8F64-030522A59520}"/>
                </a:ext>
              </a:extLst>
            </p:cNvPr>
            <p:cNvSpPr/>
            <p:nvPr/>
          </p:nvSpPr>
          <p:spPr>
            <a:xfrm rot="10800000" flipH="1">
              <a:off x="7498708" y="5916574"/>
              <a:ext cx="1495228" cy="835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8" y="0"/>
                  </a:lnTo>
                  <a:lnTo>
                    <a:pt x="21600" y="21600"/>
                  </a:lnTo>
                  <a:lnTo>
                    <a:pt x="9980" y="2147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987">
                  <a:srgbClr val="80291C"/>
                </a:gs>
                <a:gs pos="17836">
                  <a:srgbClr val="B33C24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313F9ED7-3723-43AB-8627-6FD160C2470F}"/>
                </a:ext>
              </a:extLst>
            </p:cNvPr>
            <p:cNvSpPr/>
            <p:nvPr/>
          </p:nvSpPr>
          <p:spPr>
            <a:xfrm>
              <a:off x="7498708" y="5093008"/>
              <a:ext cx="1495464" cy="82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76" y="0"/>
                  </a:lnTo>
                  <a:lnTo>
                    <a:pt x="21600" y="21529"/>
                  </a:lnTo>
                  <a:lnTo>
                    <a:pt x="9951" y="21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896">
                  <a:srgbClr val="FF556C"/>
                </a:gs>
                <a:gs pos="17635">
                  <a:srgbClr val="FF3A32"/>
                </a:gs>
              </a:gsLst>
              <a:lin ang="5400000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4" name="Picture1.png" descr="Picture1.png">
              <a:extLst>
                <a:ext uri="{FF2B5EF4-FFF2-40B4-BE49-F238E27FC236}">
                  <a16:creationId xmlns:a16="http://schemas.microsoft.com/office/drawing/2014/main" id="{7F7FF996-E91A-491C-958C-B9B0B275E47F}"/>
                </a:ext>
              </a:extLst>
            </p:cNvPr>
            <p:cNvPicPr>
              <a:picLocks/>
            </p:cNvPicPr>
            <p:nvPr/>
          </p:nvPicPr>
          <p:blipFill>
            <a:blip r:embed="rId3">
              <a:alphaModFix amt="71516"/>
              <a:extLst/>
            </a:blip>
            <a:stretch>
              <a:fillRect/>
            </a:stretch>
          </p:blipFill>
          <p:spPr>
            <a:xfrm flipH="1">
              <a:off x="3348549" y="-127000"/>
              <a:ext cx="274913" cy="7239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" name="TextBox 52">
              <a:extLst>
                <a:ext uri="{FF2B5EF4-FFF2-40B4-BE49-F238E27FC236}">
                  <a16:creationId xmlns:a16="http://schemas.microsoft.com/office/drawing/2014/main" id="{6DDA4BB5-12FA-4073-8D4E-36C32B6D5B36}"/>
                </a:ext>
              </a:extLst>
            </p:cNvPr>
            <p:cNvSpPr txBox="1"/>
            <p:nvPr/>
          </p:nvSpPr>
          <p:spPr>
            <a:xfrm>
              <a:off x="3456215" y="-247318"/>
              <a:ext cx="2395925" cy="6279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600">
                  <a:solidFill>
                    <a:srgbClr val="535353"/>
                  </a:solidFill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rPr lang="en-AU" dirty="0"/>
                <a:t>PENGERTIAN</a:t>
              </a:r>
              <a:endParaRPr dirty="0"/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61D00A22-C401-4E2B-8C43-90C77D54EEEB}"/>
                </a:ext>
              </a:extLst>
            </p:cNvPr>
            <p:cNvSpPr txBox="1"/>
            <p:nvPr/>
          </p:nvSpPr>
          <p:spPr>
            <a:xfrm>
              <a:off x="3691801" y="1584249"/>
              <a:ext cx="531311" cy="6279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600">
                  <a:solidFill>
                    <a:srgbClr val="535353"/>
                  </a:solidFill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rPr lang="en-AU" dirty="0"/>
                <a:t>ISI</a:t>
              </a:r>
              <a:endParaRPr dirty="0"/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EFDADB5A-FBC5-435E-9214-063A134A975C}"/>
                </a:ext>
              </a:extLst>
            </p:cNvPr>
            <p:cNvSpPr txBox="1"/>
            <p:nvPr/>
          </p:nvSpPr>
          <p:spPr>
            <a:xfrm>
              <a:off x="3734638" y="4997842"/>
              <a:ext cx="1830314" cy="6279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defRPr sz="2600">
                  <a:solidFill>
                    <a:srgbClr val="535353"/>
                  </a:solidFill>
                  <a:latin typeface="Avenir Next Condensed Demi Bold"/>
                  <a:ea typeface="Avenir Next Condensed Demi Bold"/>
                  <a:cs typeface="Avenir Next Condensed Demi Bold"/>
                  <a:sym typeface="Avenir Next Condensed Demi Bold"/>
                </a:defRPr>
              </a:lvl1pPr>
            </a:lstStyle>
            <a:p>
              <a:r>
                <a:rPr lang="en-AU" dirty="0"/>
                <a:t>KEWAJIBAN LAIN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4194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 txBox="1">
            <a:spLocks/>
          </p:cNvSpPr>
          <p:nvPr/>
        </p:nvSpPr>
        <p:spPr bwMode="auto">
          <a:xfrm>
            <a:off x="501128" y="247789"/>
            <a:ext cx="5631347" cy="88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396" dirty="0">
                <a:solidFill>
                  <a:prstClr val="black"/>
                </a:solidFill>
                <a:latin typeface="Calibri" panose="020F0502020204030204" pitchFamily="34" charset="0"/>
              </a:rPr>
              <a:t>SDM </a:t>
            </a:r>
            <a:r>
              <a:rPr lang="en-GB" altLang="en-US" sz="4396" dirty="0" err="1">
                <a:solidFill>
                  <a:prstClr val="black"/>
                </a:solidFill>
                <a:latin typeface="Calibri" panose="020F0502020204030204" pitchFamily="34" charset="0"/>
              </a:rPr>
              <a:t>Profesional</a:t>
            </a:r>
            <a:endParaRPr lang="en-GB" altLang="en-US" sz="4396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921" y="2712195"/>
            <a:ext cx="1857187" cy="12597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398" dirty="0" err="1">
                <a:solidFill>
                  <a:prstClr val="black"/>
                </a:solidFill>
              </a:rPr>
              <a:t>Kompetensi</a:t>
            </a:r>
            <a:endParaRPr lang="en-GB" sz="2398" dirty="0">
              <a:solidFill>
                <a:prstClr val="black"/>
              </a:solidFill>
            </a:endParaRPr>
          </a:p>
        </p:txBody>
      </p:sp>
      <p:sp>
        <p:nvSpPr>
          <p:cNvPr id="119815" name="Title 1"/>
          <p:cNvSpPr txBox="1">
            <a:spLocks/>
          </p:cNvSpPr>
          <p:nvPr/>
        </p:nvSpPr>
        <p:spPr bwMode="auto">
          <a:xfrm>
            <a:off x="3103188" y="5330426"/>
            <a:ext cx="6774743" cy="88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396" dirty="0">
                <a:solidFill>
                  <a:prstClr val="black"/>
                </a:solidFill>
                <a:latin typeface="Calibri" panose="020F0502020204030204" pitchFamily="34" charset="0"/>
              </a:rPr>
              <a:t>ASN </a:t>
            </a:r>
            <a:r>
              <a:rPr lang="en-GB" altLang="en-US" sz="4396" dirty="0" err="1">
                <a:solidFill>
                  <a:prstClr val="black"/>
                </a:solidFill>
                <a:latin typeface="Calibri" panose="020F0502020204030204" pitchFamily="34" charset="0"/>
              </a:rPr>
              <a:t>Berkelas</a:t>
            </a:r>
            <a:r>
              <a:rPr lang="en-GB" altLang="en-US" sz="4396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396" dirty="0" err="1">
                <a:solidFill>
                  <a:prstClr val="black"/>
                </a:solidFill>
                <a:latin typeface="Calibri" panose="020F0502020204030204" pitchFamily="34" charset="0"/>
              </a:rPr>
              <a:t>Dunia</a:t>
            </a:r>
            <a:r>
              <a:rPr lang="en-GB" altLang="en-US" sz="4396" dirty="0">
                <a:solidFill>
                  <a:prstClr val="black"/>
                </a:solidFill>
                <a:latin typeface="Calibri" panose="020F0502020204030204" pitchFamily="34" charset="0"/>
              </a:rPr>
              <a:t> 2025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91093" y="1420676"/>
            <a:ext cx="1989288" cy="12597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398" dirty="0" err="1">
                <a:solidFill>
                  <a:prstClr val="black"/>
                </a:solidFill>
              </a:rPr>
              <a:t>Responsivitas</a:t>
            </a:r>
            <a:endParaRPr lang="en-GB" sz="2398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48749" y="1420677"/>
            <a:ext cx="2283621" cy="12483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398" dirty="0" err="1">
                <a:solidFill>
                  <a:prstClr val="black"/>
                </a:solidFill>
              </a:rPr>
              <a:t>Aturan</a:t>
            </a:r>
            <a:r>
              <a:rPr lang="en-GB" sz="2398" dirty="0">
                <a:solidFill>
                  <a:prstClr val="black"/>
                </a:solidFill>
              </a:rPr>
              <a:t> </a:t>
            </a:r>
            <a:r>
              <a:rPr lang="en-GB" sz="2398" dirty="0" err="1">
                <a:solidFill>
                  <a:prstClr val="black"/>
                </a:solidFill>
              </a:rPr>
              <a:t>Perilaku</a:t>
            </a:r>
            <a:r>
              <a:rPr lang="en-GB" sz="2398" dirty="0">
                <a:solidFill>
                  <a:prstClr val="black"/>
                </a:solidFill>
              </a:rPr>
              <a:t> &amp; </a:t>
            </a:r>
            <a:r>
              <a:rPr lang="en-GB" sz="2398" dirty="0" err="1">
                <a:solidFill>
                  <a:prstClr val="black"/>
                </a:solidFill>
              </a:rPr>
              <a:t>Kode</a:t>
            </a:r>
            <a:r>
              <a:rPr lang="en-GB" sz="2398" dirty="0">
                <a:solidFill>
                  <a:prstClr val="black"/>
                </a:solidFill>
              </a:rPr>
              <a:t> </a:t>
            </a:r>
            <a:r>
              <a:rPr lang="en-GB" sz="2398" dirty="0" err="1">
                <a:solidFill>
                  <a:prstClr val="black"/>
                </a:solidFill>
              </a:rPr>
              <a:t>Etik</a:t>
            </a:r>
            <a:endParaRPr lang="en-GB" sz="2398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92448" y="1442247"/>
            <a:ext cx="1763939" cy="1269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398" dirty="0">
                <a:solidFill>
                  <a:prstClr val="black"/>
                </a:solidFill>
              </a:rPr>
              <a:t>Hospitality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971020" y="2733122"/>
            <a:ext cx="1763939" cy="1269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398" dirty="0">
                <a:solidFill>
                  <a:prstClr val="black"/>
                </a:solidFill>
              </a:rPr>
              <a:t>Reward &amp; Punishment</a:t>
            </a:r>
          </a:p>
        </p:txBody>
      </p:sp>
      <p:sp>
        <p:nvSpPr>
          <p:cNvPr id="2" name="Right Arrow 1"/>
          <p:cNvSpPr/>
          <p:nvPr/>
        </p:nvSpPr>
        <p:spPr>
          <a:xfrm rot="2626867">
            <a:off x="3088742" y="3762817"/>
            <a:ext cx="1552862" cy="102509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5400000">
            <a:off x="5574177" y="3631979"/>
            <a:ext cx="1552862" cy="102509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>
              <a:solidFill>
                <a:prstClr val="white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8063384">
            <a:off x="8188526" y="3742928"/>
            <a:ext cx="1552862" cy="102509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67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513042" y="257529"/>
            <a:ext cx="9441362" cy="702265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SURVEI KEPUASAN MASYARAKAT</a:t>
            </a:r>
          </a:p>
        </p:txBody>
      </p:sp>
      <p:sp>
        <p:nvSpPr>
          <p:cNvPr id="120" name="Shape 120"/>
          <p:cNvSpPr/>
          <p:nvPr/>
        </p:nvSpPr>
        <p:spPr>
          <a:xfrm>
            <a:off x="211558" y="109163"/>
            <a:ext cx="1051592" cy="1073589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Shape 300"/>
          <p:cNvSpPr/>
          <p:nvPr/>
        </p:nvSpPr>
        <p:spPr>
          <a:xfrm>
            <a:off x="491661" y="341724"/>
            <a:ext cx="491387" cy="608384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254500" y="2804123"/>
            <a:ext cx="3886200" cy="37616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vert="horz" numCol="1"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Persyaratan</a:t>
            </a:r>
            <a:endParaRPr lang="id-ID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Sistem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,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Mekanisme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,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dan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Prosedur</a:t>
            </a:r>
            <a:endParaRPr lang="id-ID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Waktu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Penyelesaian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Biaya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/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Tarif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Produk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Pelayanan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Penanganan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Pengaduan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, Saran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dan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Masukan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Kompetensi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Pelaksana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Perilaku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Pelaksana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  <a:p>
            <a:pPr marL="514338" indent="-514338">
              <a:lnSpc>
                <a:spcPct val="9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Sarana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dan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Prasarana</a:t>
            </a:r>
            <a:endParaRPr lang="en-US" sz="24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254500" y="2062514"/>
            <a:ext cx="3886200" cy="64008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vert="horz" rtlCol="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D89F39"/>
              </a:buClr>
            </a:pP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Unsur</a:t>
            </a:r>
            <a:endParaRPr lang="id-ID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061" y="1237411"/>
            <a:ext cx="11548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Survei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Kepuasan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Masyarakat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adalah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kegiatan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pengukuran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secara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komprehensif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tentang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tingkat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kepuasan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masyarakat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terhadap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kualitas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layanan</a:t>
            </a:r>
            <a:r>
              <a:rPr lang="en-US" dirty="0">
                <a:solidFill>
                  <a:srgbClr val="FFFFFF"/>
                </a:solidFill>
              </a:rPr>
              <a:t> yang </a:t>
            </a:r>
            <a:r>
              <a:rPr lang="en-US" dirty="0" err="1">
                <a:solidFill>
                  <a:srgbClr val="FFFFFF"/>
                </a:solidFill>
              </a:rPr>
              <a:t>diberikan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oleh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penyelenggara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pelayanan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publik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Shape 117"/>
          <p:cNvSpPr txBox="1">
            <a:spLocks noGrp="1"/>
          </p:cNvSpPr>
          <p:nvPr>
            <p:ph type="body" idx="1"/>
          </p:nvPr>
        </p:nvSpPr>
        <p:spPr>
          <a:xfrm>
            <a:off x="6672064" y="2259570"/>
            <a:ext cx="3750604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Menyusun instrumen survei</a:t>
            </a:r>
          </a:p>
        </p:txBody>
      </p:sp>
      <p:grpSp>
        <p:nvGrpSpPr>
          <p:cNvPr id="22" name="Shape 39"/>
          <p:cNvGrpSpPr/>
          <p:nvPr/>
        </p:nvGrpSpPr>
        <p:grpSpPr>
          <a:xfrm rot="2194107">
            <a:off x="6279078" y="2767322"/>
            <a:ext cx="1198766" cy="642683"/>
            <a:chOff x="238125" y="1918825"/>
            <a:chExt cx="1042450" cy="66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3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4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5" name="Shape 117"/>
          <p:cNvSpPr txBox="1">
            <a:spLocks noGrp="1"/>
          </p:cNvSpPr>
          <p:nvPr>
            <p:ph type="body" idx="1"/>
          </p:nvPr>
        </p:nvSpPr>
        <p:spPr>
          <a:xfrm>
            <a:off x="7559855" y="2910479"/>
            <a:ext cx="3039766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Penentuan teknik sampel</a:t>
            </a:r>
          </a:p>
        </p:txBody>
      </p:sp>
      <p:grpSp>
        <p:nvGrpSpPr>
          <p:cNvPr id="26" name="Shape 39"/>
          <p:cNvGrpSpPr/>
          <p:nvPr/>
        </p:nvGrpSpPr>
        <p:grpSpPr>
          <a:xfrm rot="8680426" flipV="1">
            <a:off x="9765557" y="3365712"/>
            <a:ext cx="1198766" cy="706920"/>
            <a:chOff x="238125" y="1918825"/>
            <a:chExt cx="1042450" cy="66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7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28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9" name="Shape 117"/>
          <p:cNvSpPr txBox="1">
            <a:spLocks noGrp="1"/>
          </p:cNvSpPr>
          <p:nvPr>
            <p:ph type="body" idx="1"/>
          </p:nvPr>
        </p:nvSpPr>
        <p:spPr>
          <a:xfrm>
            <a:off x="7205028" y="3643963"/>
            <a:ext cx="2756763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3. Penetapan responden</a:t>
            </a:r>
          </a:p>
        </p:txBody>
      </p:sp>
      <p:grpSp>
        <p:nvGrpSpPr>
          <p:cNvPr id="30" name="Shape 39"/>
          <p:cNvGrpSpPr/>
          <p:nvPr/>
        </p:nvGrpSpPr>
        <p:grpSpPr>
          <a:xfrm rot="2194107">
            <a:off x="6610713" y="4105563"/>
            <a:ext cx="1198766" cy="642683"/>
            <a:chOff x="238125" y="1918825"/>
            <a:chExt cx="1042450" cy="66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1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33" name="Shape 117"/>
          <p:cNvSpPr txBox="1">
            <a:spLocks noGrp="1"/>
          </p:cNvSpPr>
          <p:nvPr>
            <p:ph type="body" idx="1"/>
          </p:nvPr>
        </p:nvSpPr>
        <p:spPr>
          <a:xfrm>
            <a:off x="8018677" y="4346040"/>
            <a:ext cx="2580944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4. Pelaksanaan survei</a:t>
            </a:r>
          </a:p>
        </p:txBody>
      </p:sp>
      <p:sp>
        <p:nvSpPr>
          <p:cNvPr id="34" name="Shape 117"/>
          <p:cNvSpPr txBox="1">
            <a:spLocks noGrp="1"/>
          </p:cNvSpPr>
          <p:nvPr>
            <p:ph type="body" idx="1"/>
          </p:nvPr>
        </p:nvSpPr>
        <p:spPr>
          <a:xfrm>
            <a:off x="6992975" y="4990381"/>
            <a:ext cx="3180868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5. Pengolahan hasil survei</a:t>
            </a:r>
          </a:p>
        </p:txBody>
      </p:sp>
      <p:grpSp>
        <p:nvGrpSpPr>
          <p:cNvPr id="35" name="Shape 39"/>
          <p:cNvGrpSpPr/>
          <p:nvPr/>
        </p:nvGrpSpPr>
        <p:grpSpPr>
          <a:xfrm rot="8680426" flipV="1">
            <a:off x="9823284" y="4701129"/>
            <a:ext cx="1198766" cy="706920"/>
            <a:chOff x="238125" y="1918825"/>
            <a:chExt cx="1042450" cy="66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6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7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Shape 39"/>
          <p:cNvGrpSpPr/>
          <p:nvPr/>
        </p:nvGrpSpPr>
        <p:grpSpPr>
          <a:xfrm rot="3391046">
            <a:off x="6322027" y="5513991"/>
            <a:ext cx="1198766" cy="642683"/>
            <a:chOff x="238125" y="1918825"/>
            <a:chExt cx="1042450" cy="66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9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0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41" name="Shape 117"/>
          <p:cNvSpPr txBox="1">
            <a:spLocks noGrp="1"/>
          </p:cNvSpPr>
          <p:nvPr>
            <p:ph type="body" idx="1"/>
          </p:nvPr>
        </p:nvSpPr>
        <p:spPr>
          <a:xfrm>
            <a:off x="7481596" y="5869779"/>
            <a:ext cx="3564678" cy="4944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6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6. Penyajian dan pelaporan hasil</a:t>
            </a:r>
          </a:p>
        </p:txBody>
      </p:sp>
      <p:sp>
        <p:nvSpPr>
          <p:cNvPr id="42" name="Text Placeholder 3"/>
          <p:cNvSpPr txBox="1">
            <a:spLocks/>
          </p:cNvSpPr>
          <p:nvPr/>
        </p:nvSpPr>
        <p:spPr>
          <a:xfrm rot="16200000">
            <a:off x="3360370" y="4014179"/>
            <a:ext cx="4573416" cy="64008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vert="horz" rtlCol="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D89F39"/>
              </a:buClr>
            </a:pP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sym typeface="Arial"/>
              </a:rPr>
              <a:t>Langkah-Langkah</a:t>
            </a:r>
            <a:endParaRPr lang="id-ID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01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92" y="392070"/>
            <a:ext cx="9811044" cy="397247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80353" y="4247445"/>
            <a:ext cx="4867975" cy="1972409"/>
            <a:chOff x="739814" y="2442087"/>
            <a:chExt cx="9561431" cy="5381940"/>
          </a:xfrm>
        </p:grpSpPr>
        <p:sp>
          <p:nvSpPr>
            <p:cNvPr id="8" name="TextBox 7"/>
            <p:cNvSpPr txBox="1"/>
            <p:nvPr/>
          </p:nvSpPr>
          <p:spPr>
            <a:xfrm>
              <a:off x="739814" y="2442087"/>
              <a:ext cx="7771478" cy="109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prstClr val="black"/>
                  </a:solidFill>
                  <a:latin typeface="Calibri"/>
                </a:rPr>
                <a:t>15 MPP yang </a:t>
              </a:r>
              <a:r>
                <a:rPr lang="en-GB" sz="2000" b="1" dirty="0" err="1">
                  <a:solidFill>
                    <a:prstClr val="black"/>
                  </a:solidFill>
                  <a:latin typeface="Calibri"/>
                </a:rPr>
                <a:t>akan</a:t>
              </a:r>
              <a:r>
                <a:rPr lang="en-GB" sz="2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GB" sz="2000" b="1" dirty="0" err="1">
                  <a:solidFill>
                    <a:prstClr val="black"/>
                  </a:solidFill>
                  <a:latin typeface="Calibri"/>
                </a:rPr>
                <a:t>dibangun</a:t>
              </a:r>
              <a:r>
                <a:rPr lang="en-GB" sz="2000" b="1" dirty="0">
                  <a:solidFill>
                    <a:prstClr val="black"/>
                  </a:solidFill>
                  <a:latin typeface="Calibri"/>
                </a:rPr>
                <a:t>: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9814" y="3541033"/>
              <a:ext cx="9099599" cy="428299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numCol="2" rtlCol="0">
              <a:spAutoFit/>
            </a:bodyPr>
            <a:lstStyle/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MOJOKERTO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PAYAKUMBUH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SOLOK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TANGERANG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SAMARINDA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KAB. PROBOLINGGO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BITUNG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KAB. TULANG BAWANG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BANDA ACEH (2019) 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KAB. BANTUL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KAB. BELU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MAKASSAR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KAB. MANOKWARI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PALEMBANG (2019)</a:t>
              </a:r>
            </a:p>
            <a:p>
              <a:pPr marL="144372" indent="-144372">
                <a:buFontTx/>
                <a:buAutoNum type="arabicPeriod"/>
              </a:pPr>
              <a:r>
                <a:rPr lang="en-GB" sz="1200" b="1" dirty="0">
                  <a:solidFill>
                    <a:prstClr val="black"/>
                  </a:solidFill>
                  <a:latin typeface="Calibri"/>
                </a:rPr>
                <a:t>KOTA PEKAN BARU (2019)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0294143" y="3869702"/>
              <a:ext cx="7102" cy="299827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62636" y="4299695"/>
            <a:ext cx="21113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372" indent="-144372">
              <a:buFontTx/>
              <a:buAutoNum type="arabicPeriod"/>
            </a:pP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Prov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DKI Jakarta (2017)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Kota Surabaya (2017)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Kota Denpasar (2018)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Kab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Badung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(2018)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Kota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Batam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(2018)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Kab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Probolinggo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(2018)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Kab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Karangasem (2018)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Kota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Tomohon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(2018)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Kab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Banyuwangi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(2018)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 Kota Padang (2018)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Kab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Kulonprogo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(2018)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Kab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Banyumas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(2019)</a:t>
            </a:r>
          </a:p>
          <a:p>
            <a:pPr marL="144372" indent="-144372">
              <a:buFontTx/>
              <a:buAutoNum type="arabicPeriod"/>
            </a:pPr>
            <a:r>
              <a:rPr lang="en-GB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Kab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200" b="1" dirty="0" err="1">
                <a:solidFill>
                  <a:prstClr val="black"/>
                </a:solidFill>
                <a:latin typeface="Calibri"/>
              </a:rPr>
              <a:t>Sidoarjo</a:t>
            </a:r>
            <a:r>
              <a:rPr lang="en-GB" sz="1200" b="1" dirty="0">
                <a:solidFill>
                  <a:prstClr val="black"/>
                </a:solidFill>
                <a:latin typeface="Calibri"/>
              </a:rPr>
              <a:t> (2019)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5800" y="135223"/>
            <a:ext cx="3383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Calibri"/>
              </a:rPr>
              <a:t>13 MPP yang </a:t>
            </a:r>
            <a:r>
              <a:rPr lang="en-GB" sz="2000" b="1" dirty="0" err="1">
                <a:solidFill>
                  <a:prstClr val="black"/>
                </a:solidFill>
                <a:latin typeface="Calibri"/>
              </a:rPr>
              <a:t>Telah</a:t>
            </a:r>
            <a:r>
              <a:rPr lang="en-GB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b="1" dirty="0" err="1">
                <a:solidFill>
                  <a:prstClr val="black"/>
                </a:solidFill>
                <a:latin typeface="Calibri"/>
              </a:rPr>
              <a:t>Dibangun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7C520B-6400-407D-AF89-C51285CDB42B}"/>
              </a:ext>
            </a:extLst>
          </p:cNvPr>
          <p:cNvSpPr txBox="1"/>
          <p:nvPr/>
        </p:nvSpPr>
        <p:spPr>
          <a:xfrm>
            <a:off x="9279843" y="4581396"/>
            <a:ext cx="2898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Pemda</a:t>
            </a:r>
            <a:r>
              <a:rPr lang="en-AU" dirty="0"/>
              <a:t> di </a:t>
            </a:r>
            <a:r>
              <a:rPr lang="en-AU" dirty="0" err="1"/>
              <a:t>Provinsi</a:t>
            </a:r>
            <a:r>
              <a:rPr lang="en-AU" dirty="0"/>
              <a:t> </a:t>
            </a:r>
            <a:r>
              <a:rPr lang="en-AU" dirty="0" err="1"/>
              <a:t>Jawa</a:t>
            </a:r>
            <a:r>
              <a:rPr lang="en-AU" dirty="0"/>
              <a:t> Tengah yang </a:t>
            </a:r>
            <a:r>
              <a:rPr lang="en-AU" dirty="0" err="1"/>
              <a:t>telah</a:t>
            </a:r>
            <a:r>
              <a:rPr lang="en-AU" dirty="0"/>
              <a:t> dan </a:t>
            </a:r>
            <a:r>
              <a:rPr lang="en-AU" dirty="0" err="1"/>
              <a:t>akan</a:t>
            </a:r>
            <a:r>
              <a:rPr lang="en-AU" dirty="0"/>
              <a:t> </a:t>
            </a:r>
            <a:r>
              <a:rPr lang="en-AU" dirty="0" err="1"/>
              <a:t>beraudiensi</a:t>
            </a:r>
            <a:r>
              <a:rPr lang="en-AU" dirty="0"/>
              <a:t>:</a:t>
            </a:r>
          </a:p>
          <a:p>
            <a:pPr marL="342900" indent="-342900">
              <a:buAutoNum type="arabicPeriod"/>
            </a:pPr>
            <a:r>
              <a:rPr lang="en-AU" dirty="0" err="1"/>
              <a:t>Kab</a:t>
            </a:r>
            <a:r>
              <a:rPr lang="en-AU" dirty="0"/>
              <a:t>. </a:t>
            </a:r>
            <a:r>
              <a:rPr lang="en-AU" dirty="0" err="1"/>
              <a:t>Kebumen</a:t>
            </a:r>
            <a:endParaRPr lang="en-AU" dirty="0"/>
          </a:p>
          <a:p>
            <a:pPr marL="342900" indent="-342900">
              <a:buAutoNum type="arabicPeriod"/>
            </a:pPr>
            <a:r>
              <a:rPr lang="en-AU" dirty="0" err="1"/>
              <a:t>Kab</a:t>
            </a:r>
            <a:r>
              <a:rPr lang="en-AU" dirty="0"/>
              <a:t>. </a:t>
            </a:r>
            <a:r>
              <a:rPr lang="en-AU" dirty="0" err="1"/>
              <a:t>Batang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B38E6-3412-4E97-B428-CBF403E516BB}"/>
              </a:ext>
            </a:extLst>
          </p:cNvPr>
          <p:cNvSpPr txBox="1"/>
          <p:nvPr/>
        </p:nvSpPr>
        <p:spPr>
          <a:xfrm>
            <a:off x="9279843" y="6058724"/>
            <a:ext cx="248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err="1">
                <a:solidFill>
                  <a:srgbClr val="FF0000"/>
                </a:solidFill>
              </a:rPr>
              <a:t>Kab</a:t>
            </a:r>
            <a:r>
              <a:rPr lang="en-AU" b="1" dirty="0">
                <a:solidFill>
                  <a:srgbClr val="FF0000"/>
                </a:solidFill>
              </a:rPr>
              <a:t> </a:t>
            </a:r>
            <a:r>
              <a:rPr lang="en-AU" b="1" dirty="0" err="1">
                <a:solidFill>
                  <a:srgbClr val="FF0000"/>
                </a:solidFill>
              </a:rPr>
              <a:t>Purbalingga</a:t>
            </a:r>
            <a:r>
              <a:rPr lang="en-AU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7454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18"/>
          <p:cNvSpPr>
            <a:spLocks noChangeArrowheads="1"/>
          </p:cNvSpPr>
          <p:nvPr/>
        </p:nvSpPr>
        <p:spPr bwMode="auto">
          <a:xfrm rot="5400000">
            <a:off x="5607050" y="-1025525"/>
            <a:ext cx="977900" cy="9144000"/>
          </a:xfrm>
          <a:prstGeom prst="rect">
            <a:avLst/>
          </a:prstGeom>
          <a:solidFill>
            <a:schemeClr val="tx2"/>
          </a:solidFill>
          <a:ln w="0">
            <a:noFill/>
            <a:prstDash val="solid"/>
            <a:miter lim="800000"/>
            <a:headEnd/>
            <a:tailEnd/>
          </a:ln>
        </p:spPr>
        <p:txBody>
          <a:bodyPr lIns="51422" tIns="25711" rIns="51422" bIns="25711"/>
          <a:lstStyle/>
          <a:p>
            <a:pPr defTabSz="685680">
              <a:defRPr/>
            </a:pPr>
            <a:endParaRPr lang="en-US" sz="1349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7013" y="3206751"/>
            <a:ext cx="6692900" cy="538163"/>
          </a:xfrm>
        </p:spPr>
        <p:txBody>
          <a:bodyPr rtlCol="0">
            <a:noAutofit/>
          </a:bodyPr>
          <a:lstStyle/>
          <a:p>
            <a:pPr algn="ctr" defTabSz="685601" eaLnBrk="1" fontAlgn="auto" hangingPunct="1">
              <a:spcAft>
                <a:spcPts val="0"/>
              </a:spcAft>
              <a:defRPr/>
            </a:pPr>
            <a:r>
              <a:rPr lang="id-ID" sz="4000" dirty="0">
                <a:solidFill>
                  <a:schemeClr val="bg1"/>
                </a:solidFill>
              </a:rPr>
              <a:t>Forum konsultasi publik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323588" name="Group 239"/>
          <p:cNvGrpSpPr>
            <a:grpSpLocks/>
          </p:cNvGrpSpPr>
          <p:nvPr/>
        </p:nvGrpSpPr>
        <p:grpSpPr bwMode="auto">
          <a:xfrm rot="5400000">
            <a:off x="1668463" y="-115887"/>
            <a:ext cx="665163" cy="954088"/>
            <a:chOff x="6285507" y="4056652"/>
            <a:chExt cx="1361612" cy="1952296"/>
          </a:xfrm>
        </p:grpSpPr>
        <p:grpSp>
          <p:nvGrpSpPr>
            <p:cNvPr id="323614" name="Group 240"/>
            <p:cNvGrpSpPr>
              <a:grpSpLocks/>
            </p:cNvGrpSpPr>
            <p:nvPr/>
          </p:nvGrpSpPr>
          <p:grpSpPr bwMode="auto">
            <a:xfrm>
              <a:off x="6285507" y="4056652"/>
              <a:ext cx="1361612" cy="1952296"/>
              <a:chOff x="5808789" y="2272281"/>
              <a:chExt cx="1993536" cy="2858355"/>
            </a:xfrm>
          </p:grpSpPr>
          <p:sp>
            <p:nvSpPr>
              <p:cNvPr id="243" name="Rectangle 242">
                <a:extLst/>
              </p:cNvPr>
              <p:cNvSpPr/>
              <p:nvPr/>
            </p:nvSpPr>
            <p:spPr>
              <a:xfrm>
                <a:off x="6717536" y="4174678"/>
                <a:ext cx="195070" cy="941687"/>
              </a:xfrm>
              <a:prstGeom prst="rect">
                <a:avLst/>
              </a:prstGeom>
              <a:gradFill>
                <a:gsLst>
                  <a:gs pos="0">
                    <a:sysClr val="windowText" lastClr="000000">
                      <a:lumMod val="75000"/>
                      <a:lumOff val="25000"/>
                      <a:shade val="30000"/>
                      <a:satMod val="115000"/>
                    </a:sysClr>
                  </a:gs>
                  <a:gs pos="50000">
                    <a:sysClr val="window" lastClr="FFFFFF"/>
                  </a:gs>
                  <a:gs pos="100000">
                    <a:sysClr val="windowText" lastClr="000000">
                      <a:lumMod val="75000"/>
                      <a:lumOff val="25000"/>
                      <a:shade val="100000"/>
                      <a:satMod val="115000"/>
                    </a:sysClr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323617" name="Group 243"/>
              <p:cNvGrpSpPr>
                <a:grpSpLocks/>
              </p:cNvGrpSpPr>
              <p:nvPr/>
            </p:nvGrpSpPr>
            <p:grpSpPr bwMode="auto">
              <a:xfrm>
                <a:off x="5808789" y="2272281"/>
                <a:ext cx="1993536" cy="1989348"/>
                <a:chOff x="8140701" y="1890712"/>
                <a:chExt cx="1511300" cy="1508125"/>
              </a:xfrm>
            </p:grpSpPr>
            <p:sp>
              <p:nvSpPr>
                <p:cNvPr id="245" name="Freeform 25">
                  <a:extLst/>
                </p:cNvPr>
                <p:cNvSpPr>
                  <a:spLocks/>
                </p:cNvSpPr>
                <p:nvPr/>
              </p:nvSpPr>
              <p:spPr bwMode="auto">
                <a:xfrm>
                  <a:off x="8140699" y="1879897"/>
                  <a:ext cx="1511300" cy="1507108"/>
                </a:xfrm>
                <a:custGeom>
                  <a:avLst/>
                  <a:gdLst>
                    <a:gd name="T0" fmla="*/ 385 w 402"/>
                    <a:gd name="T1" fmla="*/ 171 h 401"/>
                    <a:gd name="T2" fmla="*/ 385 w 402"/>
                    <a:gd name="T3" fmla="*/ 231 h 401"/>
                    <a:gd name="T4" fmla="*/ 231 w 402"/>
                    <a:gd name="T5" fmla="*/ 385 h 401"/>
                    <a:gd name="T6" fmla="*/ 171 w 402"/>
                    <a:gd name="T7" fmla="*/ 385 h 401"/>
                    <a:gd name="T8" fmla="*/ 17 w 402"/>
                    <a:gd name="T9" fmla="*/ 231 h 401"/>
                    <a:gd name="T10" fmla="*/ 17 w 402"/>
                    <a:gd name="T11" fmla="*/ 171 h 401"/>
                    <a:gd name="T12" fmla="*/ 171 w 402"/>
                    <a:gd name="T13" fmla="*/ 17 h 401"/>
                    <a:gd name="T14" fmla="*/ 231 w 402"/>
                    <a:gd name="T15" fmla="*/ 17 h 401"/>
                    <a:gd name="T16" fmla="*/ 385 w 402"/>
                    <a:gd name="T17" fmla="*/ 171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2" h="401">
                      <a:moveTo>
                        <a:pt x="385" y="171"/>
                      </a:moveTo>
                      <a:cubicBezTo>
                        <a:pt x="402" y="187"/>
                        <a:pt x="402" y="214"/>
                        <a:pt x="385" y="231"/>
                      </a:cubicBezTo>
                      <a:cubicBezTo>
                        <a:pt x="231" y="385"/>
                        <a:pt x="231" y="385"/>
                        <a:pt x="231" y="385"/>
                      </a:cubicBezTo>
                      <a:cubicBezTo>
                        <a:pt x="214" y="401"/>
                        <a:pt x="187" y="401"/>
                        <a:pt x="171" y="385"/>
                      </a:cubicBezTo>
                      <a:cubicBezTo>
                        <a:pt x="17" y="231"/>
                        <a:pt x="17" y="231"/>
                        <a:pt x="17" y="231"/>
                      </a:cubicBezTo>
                      <a:cubicBezTo>
                        <a:pt x="0" y="214"/>
                        <a:pt x="0" y="187"/>
                        <a:pt x="17" y="171"/>
                      </a:cubicBezTo>
                      <a:cubicBezTo>
                        <a:pt x="171" y="17"/>
                        <a:pt x="171" y="17"/>
                        <a:pt x="171" y="17"/>
                      </a:cubicBezTo>
                      <a:cubicBezTo>
                        <a:pt x="187" y="0"/>
                        <a:pt x="214" y="0"/>
                        <a:pt x="231" y="17"/>
                      </a:cubicBezTo>
                      <a:lnTo>
                        <a:pt x="385" y="171"/>
                      </a:lnTo>
                      <a:close/>
                    </a:path>
                  </a:pathLst>
                </a:custGeom>
                <a:solidFill>
                  <a:srgbClr val="F1C96C">
                    <a:lumMod val="75000"/>
                  </a:srgbClr>
                </a:solidFill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>
                    <a:defRPr/>
                  </a:pPr>
                  <a:endParaRPr lang="en-US" kern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" name="Freeform 26">
                  <a:extLst/>
                </p:cNvPr>
                <p:cNvSpPr>
                  <a:spLocks noEditPoints="1"/>
                </p:cNvSpPr>
                <p:nvPr/>
              </p:nvSpPr>
              <p:spPr bwMode="auto">
                <a:xfrm>
                  <a:off x="8284977" y="2024119"/>
                  <a:ext cx="1222747" cy="1225877"/>
                </a:xfrm>
                <a:custGeom>
                  <a:avLst/>
                  <a:gdLst>
                    <a:gd name="T0" fmla="*/ 323 w 326"/>
                    <a:gd name="T1" fmla="*/ 157 h 326"/>
                    <a:gd name="T2" fmla="*/ 169 w 326"/>
                    <a:gd name="T3" fmla="*/ 2 h 326"/>
                    <a:gd name="T4" fmla="*/ 163 w 326"/>
                    <a:gd name="T5" fmla="*/ 0 h 326"/>
                    <a:gd name="T6" fmla="*/ 157 w 326"/>
                    <a:gd name="T7" fmla="*/ 2 h 326"/>
                    <a:gd name="T8" fmla="*/ 3 w 326"/>
                    <a:gd name="T9" fmla="*/ 157 h 326"/>
                    <a:gd name="T10" fmla="*/ 0 w 326"/>
                    <a:gd name="T11" fmla="*/ 163 h 326"/>
                    <a:gd name="T12" fmla="*/ 3 w 326"/>
                    <a:gd name="T13" fmla="*/ 169 h 326"/>
                    <a:gd name="T14" fmla="*/ 157 w 326"/>
                    <a:gd name="T15" fmla="*/ 323 h 326"/>
                    <a:gd name="T16" fmla="*/ 163 w 326"/>
                    <a:gd name="T17" fmla="*/ 326 h 326"/>
                    <a:gd name="T18" fmla="*/ 169 w 326"/>
                    <a:gd name="T19" fmla="*/ 323 h 326"/>
                    <a:gd name="T20" fmla="*/ 323 w 326"/>
                    <a:gd name="T21" fmla="*/ 169 h 326"/>
                    <a:gd name="T22" fmla="*/ 326 w 326"/>
                    <a:gd name="T23" fmla="*/ 163 h 326"/>
                    <a:gd name="T24" fmla="*/ 323 w 326"/>
                    <a:gd name="T25" fmla="*/ 157 h 326"/>
                    <a:gd name="T26" fmla="*/ 306 w 326"/>
                    <a:gd name="T27" fmla="*/ 168 h 326"/>
                    <a:gd name="T28" fmla="*/ 168 w 326"/>
                    <a:gd name="T29" fmla="*/ 306 h 326"/>
                    <a:gd name="T30" fmla="*/ 163 w 326"/>
                    <a:gd name="T31" fmla="*/ 308 h 326"/>
                    <a:gd name="T32" fmla="*/ 157 w 326"/>
                    <a:gd name="T33" fmla="*/ 306 h 326"/>
                    <a:gd name="T34" fmla="*/ 20 w 326"/>
                    <a:gd name="T35" fmla="*/ 168 h 326"/>
                    <a:gd name="T36" fmla="*/ 17 w 326"/>
                    <a:gd name="T37" fmla="*/ 163 h 326"/>
                    <a:gd name="T38" fmla="*/ 20 w 326"/>
                    <a:gd name="T39" fmla="*/ 157 h 326"/>
                    <a:gd name="T40" fmla="*/ 157 w 326"/>
                    <a:gd name="T41" fmla="*/ 19 h 326"/>
                    <a:gd name="T42" fmla="*/ 163 w 326"/>
                    <a:gd name="T43" fmla="*/ 17 h 326"/>
                    <a:gd name="T44" fmla="*/ 168 w 326"/>
                    <a:gd name="T45" fmla="*/ 19 h 326"/>
                    <a:gd name="T46" fmla="*/ 306 w 326"/>
                    <a:gd name="T47" fmla="*/ 157 h 326"/>
                    <a:gd name="T48" fmla="*/ 309 w 326"/>
                    <a:gd name="T49" fmla="*/ 163 h 326"/>
                    <a:gd name="T50" fmla="*/ 306 w 326"/>
                    <a:gd name="T51" fmla="*/ 168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26" h="326">
                      <a:moveTo>
                        <a:pt x="323" y="157"/>
                      </a:moveTo>
                      <a:cubicBezTo>
                        <a:pt x="169" y="2"/>
                        <a:pt x="169" y="2"/>
                        <a:pt x="169" y="2"/>
                      </a:cubicBezTo>
                      <a:cubicBezTo>
                        <a:pt x="167" y="0"/>
                        <a:pt x="164" y="0"/>
                        <a:pt x="163" y="0"/>
                      </a:cubicBezTo>
                      <a:cubicBezTo>
                        <a:pt x="162" y="0"/>
                        <a:pt x="159" y="0"/>
                        <a:pt x="157" y="2"/>
                      </a:cubicBezTo>
                      <a:cubicBezTo>
                        <a:pt x="3" y="157"/>
                        <a:pt x="3" y="157"/>
                        <a:pt x="3" y="157"/>
                      </a:cubicBezTo>
                      <a:cubicBezTo>
                        <a:pt x="1" y="158"/>
                        <a:pt x="0" y="160"/>
                        <a:pt x="0" y="163"/>
                      </a:cubicBezTo>
                      <a:cubicBezTo>
                        <a:pt x="0" y="165"/>
                        <a:pt x="1" y="167"/>
                        <a:pt x="3" y="169"/>
                      </a:cubicBezTo>
                      <a:cubicBezTo>
                        <a:pt x="157" y="323"/>
                        <a:pt x="157" y="323"/>
                        <a:pt x="157" y="323"/>
                      </a:cubicBezTo>
                      <a:cubicBezTo>
                        <a:pt x="159" y="325"/>
                        <a:pt x="162" y="326"/>
                        <a:pt x="163" y="326"/>
                      </a:cubicBezTo>
                      <a:cubicBezTo>
                        <a:pt x="164" y="326"/>
                        <a:pt x="167" y="325"/>
                        <a:pt x="169" y="323"/>
                      </a:cubicBezTo>
                      <a:cubicBezTo>
                        <a:pt x="323" y="169"/>
                        <a:pt x="323" y="169"/>
                        <a:pt x="323" y="169"/>
                      </a:cubicBezTo>
                      <a:cubicBezTo>
                        <a:pt x="325" y="167"/>
                        <a:pt x="326" y="164"/>
                        <a:pt x="326" y="163"/>
                      </a:cubicBezTo>
                      <a:cubicBezTo>
                        <a:pt x="326" y="161"/>
                        <a:pt x="325" y="159"/>
                        <a:pt x="323" y="157"/>
                      </a:cubicBezTo>
                      <a:close/>
                      <a:moveTo>
                        <a:pt x="306" y="168"/>
                      </a:moveTo>
                      <a:cubicBezTo>
                        <a:pt x="168" y="306"/>
                        <a:pt x="168" y="306"/>
                        <a:pt x="168" y="306"/>
                      </a:cubicBezTo>
                      <a:cubicBezTo>
                        <a:pt x="167" y="308"/>
                        <a:pt x="164" y="308"/>
                        <a:pt x="163" y="308"/>
                      </a:cubicBezTo>
                      <a:cubicBezTo>
                        <a:pt x="162" y="308"/>
                        <a:pt x="159" y="308"/>
                        <a:pt x="157" y="306"/>
                      </a:cubicBezTo>
                      <a:cubicBezTo>
                        <a:pt x="20" y="168"/>
                        <a:pt x="20" y="168"/>
                        <a:pt x="20" y="168"/>
                      </a:cubicBezTo>
                      <a:cubicBezTo>
                        <a:pt x="18" y="167"/>
                        <a:pt x="17" y="165"/>
                        <a:pt x="17" y="163"/>
                      </a:cubicBezTo>
                      <a:cubicBezTo>
                        <a:pt x="17" y="161"/>
                        <a:pt x="18" y="159"/>
                        <a:pt x="20" y="157"/>
                      </a:cubicBezTo>
                      <a:cubicBezTo>
                        <a:pt x="157" y="19"/>
                        <a:pt x="157" y="19"/>
                        <a:pt x="157" y="19"/>
                      </a:cubicBezTo>
                      <a:cubicBezTo>
                        <a:pt x="159" y="17"/>
                        <a:pt x="162" y="17"/>
                        <a:pt x="163" y="17"/>
                      </a:cubicBezTo>
                      <a:cubicBezTo>
                        <a:pt x="164" y="17"/>
                        <a:pt x="167" y="17"/>
                        <a:pt x="168" y="19"/>
                      </a:cubicBezTo>
                      <a:cubicBezTo>
                        <a:pt x="306" y="157"/>
                        <a:pt x="306" y="157"/>
                        <a:pt x="306" y="157"/>
                      </a:cubicBezTo>
                      <a:cubicBezTo>
                        <a:pt x="308" y="159"/>
                        <a:pt x="309" y="161"/>
                        <a:pt x="309" y="163"/>
                      </a:cubicBezTo>
                      <a:cubicBezTo>
                        <a:pt x="309" y="164"/>
                        <a:pt x="308" y="166"/>
                        <a:pt x="306" y="168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85000"/>
                    <a:lumOff val="15000"/>
                  </a:sysClr>
                </a:solidFill>
                <a:ln>
                  <a:noFill/>
                </a:ln>
              </p:spPr>
              <p:txBody>
                <a:bodyPr lIns="68580" tIns="34290" rIns="68580" bIns="34290"/>
                <a:lstStyle/>
                <a:p>
                  <a:pPr>
                    <a:defRPr/>
                  </a:pPr>
                  <a:endParaRPr lang="en-US" kern="0">
                    <a:solidFill>
                      <a:prstClr val="black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42" name="TextBox 241">
              <a:extLst/>
            </p:cNvPr>
            <p:cNvSpPr txBox="1"/>
            <p:nvPr/>
          </p:nvSpPr>
          <p:spPr>
            <a:xfrm rot="16200000">
              <a:off x="6371853" y="4337475"/>
              <a:ext cx="1188918" cy="848162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n-US" sz="21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47" name="Title 1">
            <a:extLst/>
          </p:cNvPr>
          <p:cNvSpPr txBox="1">
            <a:spLocks/>
          </p:cNvSpPr>
          <p:nvPr/>
        </p:nvSpPr>
        <p:spPr>
          <a:xfrm>
            <a:off x="2619376" y="147638"/>
            <a:ext cx="7148513" cy="411162"/>
          </a:xfrm>
          <a:prstGeom prst="rect">
            <a:avLst/>
          </a:prstGeom>
        </p:spPr>
        <p:txBody>
          <a:bodyPr lIns="68577" tIns="34289" rIns="68577" bIns="34289"/>
          <a:lstStyle>
            <a:lvl1pPr algn="l" defTabSz="914134" rtl="0" eaLnBrk="1" latinLnBrk="0" hangingPunct="1">
              <a:spcBef>
                <a:spcPct val="0"/>
              </a:spcBef>
              <a:buNone/>
              <a:defRPr sz="3999" b="1" kern="1200" cap="all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Britannic Bold" pitchFamily="34" charset="0"/>
              </a:rPr>
              <a:t>Permenpan</a:t>
            </a:r>
            <a:r>
              <a:rPr lang="en-GB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Britannic Bold" pitchFamily="34" charset="0"/>
              </a:rPr>
              <a:t> </a:t>
            </a:r>
            <a:r>
              <a:rPr lang="en-GB" sz="3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Britannic Bold" pitchFamily="34" charset="0"/>
              </a:rPr>
              <a:t>nomor</a:t>
            </a:r>
            <a:r>
              <a:rPr lang="en-GB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Britannic Bold" pitchFamily="34" charset="0"/>
              </a:rPr>
              <a:t> 16 </a:t>
            </a:r>
            <a:r>
              <a:rPr lang="en-GB" sz="3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Britannic Bold" pitchFamily="34" charset="0"/>
              </a:rPr>
              <a:t>tahun</a:t>
            </a:r>
            <a:r>
              <a:rPr lang="en-GB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Britannic Bold" pitchFamily="34" charset="0"/>
              </a:rPr>
              <a:t> 2017</a:t>
            </a:r>
            <a:endParaRPr lang="id-ID" sz="3200" dirty="0">
              <a:solidFill>
                <a:srgbClr val="000000">
                  <a:lumMod val="65000"/>
                  <a:lumOff val="35000"/>
                </a:srgbClr>
              </a:solidFill>
              <a:latin typeface="Britannic Bold" pitchFamily="34" charset="0"/>
            </a:endParaRPr>
          </a:p>
        </p:txBody>
      </p:sp>
      <p:grpSp>
        <p:nvGrpSpPr>
          <p:cNvPr id="323590" name="Group 10"/>
          <p:cNvGrpSpPr>
            <a:grpSpLocks/>
          </p:cNvGrpSpPr>
          <p:nvPr/>
        </p:nvGrpSpPr>
        <p:grpSpPr bwMode="auto">
          <a:xfrm>
            <a:off x="2767013" y="1539876"/>
            <a:ext cx="214312" cy="1509713"/>
            <a:chOff x="611560" y="1323729"/>
            <a:chExt cx="286294" cy="1610808"/>
          </a:xfrm>
        </p:grpSpPr>
        <p:cxnSp>
          <p:nvCxnSpPr>
            <p:cNvPr id="7" name="Straight Connector 6">
              <a:extLst/>
            </p:cNvPr>
            <p:cNvCxnSpPr>
              <a:cxnSpLocks/>
            </p:cNvCxnSpPr>
            <p:nvPr/>
          </p:nvCxnSpPr>
          <p:spPr>
            <a:xfrm flipV="1">
              <a:off x="611560" y="1323729"/>
              <a:ext cx="0" cy="1610808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/>
            </p:cNvPr>
            <p:cNvCxnSpPr>
              <a:cxnSpLocks/>
            </p:cNvCxnSpPr>
            <p:nvPr/>
          </p:nvCxnSpPr>
          <p:spPr>
            <a:xfrm>
              <a:off x="611560" y="1323729"/>
              <a:ext cx="286294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3591" name="Group 13"/>
          <p:cNvGrpSpPr>
            <a:grpSpLocks/>
          </p:cNvGrpSpPr>
          <p:nvPr/>
        </p:nvGrpSpPr>
        <p:grpSpPr bwMode="auto">
          <a:xfrm>
            <a:off x="3022600" y="1417638"/>
            <a:ext cx="3386138" cy="1498600"/>
            <a:chOff x="832292" y="430329"/>
            <a:chExt cx="4515361" cy="1996740"/>
          </a:xfrm>
        </p:grpSpPr>
        <p:sp>
          <p:nvSpPr>
            <p:cNvPr id="12" name="TextBox 11">
              <a:extLst/>
            </p:cNvPr>
            <p:cNvSpPr txBox="1"/>
            <p:nvPr/>
          </p:nvSpPr>
          <p:spPr>
            <a:xfrm>
              <a:off x="832292" y="1318709"/>
              <a:ext cx="4377761" cy="11083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d-ID" sz="1600" dirty="0">
                  <a:solidFill>
                    <a:srgbClr val="000000"/>
                  </a:solidFill>
                  <a:cs typeface="Arial" panose="020B0604020202020204" pitchFamily="34" charset="0"/>
                </a:rPr>
                <a:t>Bentuk dialog dapat menggunakan beberapa metode, misal : dialog interaktif, FGD</a:t>
              </a:r>
            </a:p>
          </p:txBody>
        </p:sp>
        <p:sp>
          <p:nvSpPr>
            <p:cNvPr id="253" name="TextBox 252">
              <a:extLst/>
            </p:cNvPr>
            <p:cNvSpPr txBox="1"/>
            <p:nvPr/>
          </p:nvSpPr>
          <p:spPr>
            <a:xfrm>
              <a:off x="1539339" y="430329"/>
              <a:ext cx="3808314" cy="5330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id-ID" sz="2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Diskusi/Dialog/FGD</a:t>
              </a:r>
            </a:p>
          </p:txBody>
        </p:sp>
      </p:grpSp>
      <p:sp>
        <p:nvSpPr>
          <p:cNvPr id="257" name="TextBox 256">
            <a:extLst/>
          </p:cNvPr>
          <p:cNvSpPr txBox="1"/>
          <p:nvPr/>
        </p:nvSpPr>
        <p:spPr>
          <a:xfrm>
            <a:off x="7496175" y="1339850"/>
            <a:ext cx="21796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id-ID" sz="2000" b="1" dirty="0">
                <a:solidFill>
                  <a:srgbClr val="000000"/>
                </a:solidFill>
                <a:cs typeface="Arial" panose="020B0604020202020204" pitchFamily="34" charset="0"/>
              </a:rPr>
              <a:t>Mufakat</a:t>
            </a:r>
          </a:p>
        </p:txBody>
      </p:sp>
      <p:grpSp>
        <p:nvGrpSpPr>
          <p:cNvPr id="323593" name="Group 257"/>
          <p:cNvGrpSpPr>
            <a:grpSpLocks/>
          </p:cNvGrpSpPr>
          <p:nvPr/>
        </p:nvGrpSpPr>
        <p:grpSpPr bwMode="auto">
          <a:xfrm>
            <a:off x="6283326" y="1412876"/>
            <a:ext cx="320675" cy="1630363"/>
            <a:chOff x="611560" y="1323729"/>
            <a:chExt cx="286294" cy="1610808"/>
          </a:xfrm>
        </p:grpSpPr>
        <p:cxnSp>
          <p:nvCxnSpPr>
            <p:cNvPr id="259" name="Straight Connector 258">
              <a:extLst/>
            </p:cNvPr>
            <p:cNvCxnSpPr>
              <a:cxnSpLocks/>
            </p:cNvCxnSpPr>
            <p:nvPr/>
          </p:nvCxnSpPr>
          <p:spPr>
            <a:xfrm flipV="1">
              <a:off x="611560" y="1323729"/>
              <a:ext cx="0" cy="1610808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/>
            </p:cNvPr>
            <p:cNvCxnSpPr>
              <a:cxnSpLocks/>
            </p:cNvCxnSpPr>
            <p:nvPr/>
          </p:nvCxnSpPr>
          <p:spPr>
            <a:xfrm>
              <a:off x="611560" y="1323729"/>
              <a:ext cx="286294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1" name="TextBox 260">
            <a:extLst/>
          </p:cNvPr>
          <p:cNvSpPr txBox="1"/>
          <p:nvPr/>
        </p:nvSpPr>
        <p:spPr>
          <a:xfrm>
            <a:off x="6667500" y="1920876"/>
            <a:ext cx="3824288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d-ID" sz="1600" dirty="0">
                <a:solidFill>
                  <a:srgbClr val="000000"/>
                </a:solidFill>
                <a:cs typeface="Arial" panose="020B0604020202020204" pitchFamily="34" charset="0"/>
              </a:rPr>
              <a:t>Setelah terjadi proses diskusi dan dialog, proses selanjutnya adalah adanya mufakat antara penyelenggara dan perwakilan </a:t>
            </a:r>
            <a:r>
              <a:rPr lang="id-ID" sz="1600" i="1" dirty="0">
                <a:solidFill>
                  <a:srgbClr val="000000"/>
                </a:solidFill>
                <a:cs typeface="Arial" panose="020B0604020202020204" pitchFamily="34" charset="0"/>
              </a:rPr>
              <a:t>stakeholders</a:t>
            </a:r>
            <a:r>
              <a:rPr lang="id-ID" sz="16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23595" name="Group 261"/>
          <p:cNvGrpSpPr>
            <a:grpSpLocks/>
          </p:cNvGrpSpPr>
          <p:nvPr/>
        </p:nvGrpSpPr>
        <p:grpSpPr bwMode="auto">
          <a:xfrm flipV="1">
            <a:off x="2771776" y="3057525"/>
            <a:ext cx="214313" cy="1208088"/>
            <a:chOff x="611560" y="1323729"/>
            <a:chExt cx="286294" cy="1610808"/>
          </a:xfrm>
        </p:grpSpPr>
        <p:cxnSp>
          <p:nvCxnSpPr>
            <p:cNvPr id="263" name="Straight Connector 262">
              <a:extLst/>
            </p:cNvPr>
            <p:cNvCxnSpPr>
              <a:cxnSpLocks/>
            </p:cNvCxnSpPr>
            <p:nvPr/>
          </p:nvCxnSpPr>
          <p:spPr>
            <a:xfrm flipV="1">
              <a:off x="611560" y="1323729"/>
              <a:ext cx="0" cy="1610808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/>
            </p:cNvPr>
            <p:cNvCxnSpPr>
              <a:cxnSpLocks/>
            </p:cNvCxnSpPr>
            <p:nvPr/>
          </p:nvCxnSpPr>
          <p:spPr>
            <a:xfrm>
              <a:off x="611560" y="1323729"/>
              <a:ext cx="286294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5" name="TextBox 264">
            <a:extLst/>
          </p:cNvPr>
          <p:cNvSpPr txBox="1"/>
          <p:nvPr/>
        </p:nvSpPr>
        <p:spPr>
          <a:xfrm>
            <a:off x="3756026" y="4194175"/>
            <a:ext cx="2549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id-ID" sz="2000" b="1" dirty="0">
                <a:solidFill>
                  <a:srgbClr val="000000"/>
                </a:solidFill>
                <a:cs typeface="Arial" panose="020B0604020202020204" pitchFamily="34" charset="0"/>
              </a:rPr>
              <a:t>Dokumentasi</a:t>
            </a:r>
            <a:endParaRPr lang="id-ID" sz="2000" b="1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6" name="TextBox 265">
            <a:extLst/>
          </p:cNvPr>
          <p:cNvSpPr txBox="1"/>
          <p:nvPr/>
        </p:nvSpPr>
        <p:spPr>
          <a:xfrm>
            <a:off x="2446338" y="4929188"/>
            <a:ext cx="39624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>
              <a:defRPr/>
            </a:pPr>
            <a:r>
              <a:rPr lang="id-ID" sz="1600" dirty="0">
                <a:solidFill>
                  <a:srgbClr val="000000"/>
                </a:solidFill>
                <a:cs typeface="Arial" panose="020B0604020202020204" pitchFamily="34" charset="0"/>
              </a:rPr>
              <a:t>Pelaksanaan kegiatan FKP, wajib didokumentasi agar dapat digunakan sebagai acuan pelaksanaan mufakat yang telah disepakati, dan bahan penyusunan laporan pelaksanaan. Bentuk dokumentasi berupa: dokumen, foto, video;</a:t>
            </a:r>
          </a:p>
        </p:txBody>
      </p:sp>
      <p:cxnSp>
        <p:nvCxnSpPr>
          <p:cNvPr id="268" name="Straight Connector 267">
            <a:extLst/>
          </p:cNvPr>
          <p:cNvCxnSpPr>
            <a:cxnSpLocks/>
          </p:cNvCxnSpPr>
          <p:nvPr/>
        </p:nvCxnSpPr>
        <p:spPr>
          <a:xfrm>
            <a:off x="6283325" y="4035425"/>
            <a:ext cx="0" cy="255588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9" name="Straight Connector 268">
            <a:extLst/>
          </p:cNvPr>
          <p:cNvCxnSpPr>
            <a:cxnSpLocks/>
          </p:cNvCxnSpPr>
          <p:nvPr/>
        </p:nvCxnSpPr>
        <p:spPr>
          <a:xfrm flipV="1">
            <a:off x="6283326" y="4291013"/>
            <a:ext cx="214313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/>
          </p:cNvPr>
          <p:cNvSpPr txBox="1"/>
          <p:nvPr/>
        </p:nvSpPr>
        <p:spPr>
          <a:xfrm>
            <a:off x="7312026" y="4194175"/>
            <a:ext cx="2549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id-ID" sz="2000" b="1" dirty="0">
                <a:solidFill>
                  <a:srgbClr val="000000"/>
                </a:solidFill>
                <a:cs typeface="Arial" panose="020B0604020202020204" pitchFamily="34" charset="0"/>
              </a:rPr>
              <a:t>Berita Acara</a:t>
            </a:r>
          </a:p>
        </p:txBody>
      </p:sp>
      <p:sp>
        <p:nvSpPr>
          <p:cNvPr id="271" name="TextBox 270">
            <a:extLst/>
          </p:cNvPr>
          <p:cNvSpPr txBox="1"/>
          <p:nvPr/>
        </p:nvSpPr>
        <p:spPr>
          <a:xfrm>
            <a:off x="6656389" y="4926013"/>
            <a:ext cx="396398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>
              <a:defRPr/>
            </a:pPr>
            <a:r>
              <a:rPr lang="id-ID" sz="1600" dirty="0">
                <a:solidFill>
                  <a:srgbClr val="000000"/>
                </a:solidFill>
                <a:cs typeface="Arial" panose="020B0604020202020204" pitchFamily="34" charset="0"/>
              </a:rPr>
              <a:t>Berita acara dibuat sebagai bentuk akuntabilitas pelaksanaan kegiatan dan komitmen terhadap masyarakat ;</a:t>
            </a:r>
          </a:p>
        </p:txBody>
      </p:sp>
      <p:sp>
        <p:nvSpPr>
          <p:cNvPr id="44" name="Freeform 102">
            <a:extLst/>
          </p:cNvPr>
          <p:cNvSpPr>
            <a:spLocks noEditPoints="1"/>
          </p:cNvSpPr>
          <p:nvPr/>
        </p:nvSpPr>
        <p:spPr bwMode="auto">
          <a:xfrm>
            <a:off x="2857500" y="1282700"/>
            <a:ext cx="617538" cy="585788"/>
          </a:xfrm>
          <a:custGeom>
            <a:avLst/>
            <a:gdLst>
              <a:gd name="T0" fmla="*/ 2363 w 3010"/>
              <a:gd name="T1" fmla="*/ 2515 h 3384"/>
              <a:gd name="T2" fmla="*/ 2175 w 3010"/>
              <a:gd name="T3" fmla="*/ 2631 h 3384"/>
              <a:gd name="T4" fmla="*/ 2182 w 3010"/>
              <a:gd name="T5" fmla="*/ 2426 h 3384"/>
              <a:gd name="T6" fmla="*/ 234 w 3010"/>
              <a:gd name="T7" fmla="*/ 2589 h 3384"/>
              <a:gd name="T8" fmla="*/ 25 w 3010"/>
              <a:gd name="T9" fmla="*/ 2544 h 3384"/>
              <a:gd name="T10" fmla="*/ 224 w 3010"/>
              <a:gd name="T11" fmla="*/ 2426 h 3384"/>
              <a:gd name="T12" fmla="*/ 2005 w 3010"/>
              <a:gd name="T13" fmla="*/ 2408 h 3384"/>
              <a:gd name="T14" fmla="*/ 2101 w 3010"/>
              <a:gd name="T15" fmla="*/ 3201 h 3384"/>
              <a:gd name="T16" fmla="*/ 1686 w 3010"/>
              <a:gd name="T17" fmla="*/ 2329 h 3384"/>
              <a:gd name="T18" fmla="*/ 721 w 3010"/>
              <a:gd name="T19" fmla="*/ 2330 h 3384"/>
              <a:gd name="T20" fmla="*/ 306 w 3010"/>
              <a:gd name="T21" fmla="*/ 3201 h 3384"/>
              <a:gd name="T22" fmla="*/ 401 w 3010"/>
              <a:gd name="T23" fmla="*/ 2408 h 3384"/>
              <a:gd name="T24" fmla="*/ 1203 w 3010"/>
              <a:gd name="T25" fmla="*/ 2109 h 3384"/>
              <a:gd name="T26" fmla="*/ 1535 w 3010"/>
              <a:gd name="T27" fmla="*/ 2244 h 3384"/>
              <a:gd name="T28" fmla="*/ 1674 w 3010"/>
              <a:gd name="T29" fmla="*/ 2569 h 3384"/>
              <a:gd name="T30" fmla="*/ 781 w 3010"/>
              <a:gd name="T31" fmla="*/ 2367 h 3384"/>
              <a:gd name="T32" fmla="*/ 1045 w 3010"/>
              <a:gd name="T33" fmla="*/ 2136 h 3384"/>
              <a:gd name="T34" fmla="*/ 2258 w 3010"/>
              <a:gd name="T35" fmla="*/ 2107 h 3384"/>
              <a:gd name="T36" fmla="*/ 2307 w 3010"/>
              <a:gd name="T37" fmla="*/ 2269 h 3384"/>
              <a:gd name="T38" fmla="*/ 2155 w 3010"/>
              <a:gd name="T39" fmla="*/ 2348 h 3384"/>
              <a:gd name="T40" fmla="*/ 2045 w 3010"/>
              <a:gd name="T41" fmla="*/ 2217 h 3384"/>
              <a:gd name="T42" fmla="*/ 2155 w 3010"/>
              <a:gd name="T43" fmla="*/ 2087 h 3384"/>
              <a:gd name="T44" fmla="*/ 337 w 3010"/>
              <a:gd name="T45" fmla="*/ 2143 h 3384"/>
              <a:gd name="T46" fmla="*/ 320 w 3010"/>
              <a:gd name="T47" fmla="*/ 2311 h 3384"/>
              <a:gd name="T48" fmla="*/ 149 w 3010"/>
              <a:gd name="T49" fmla="*/ 2328 h 3384"/>
              <a:gd name="T50" fmla="*/ 100 w 3010"/>
              <a:gd name="T51" fmla="*/ 2166 h 3384"/>
              <a:gd name="T52" fmla="*/ 1776 w 3010"/>
              <a:gd name="T53" fmla="*/ 1842 h 3384"/>
              <a:gd name="T54" fmla="*/ 1967 w 3010"/>
              <a:gd name="T55" fmla="*/ 1971 h 3384"/>
              <a:gd name="T56" fmla="*/ 1907 w 3010"/>
              <a:gd name="T57" fmla="*/ 2191 h 3384"/>
              <a:gd name="T58" fmla="*/ 1675 w 3010"/>
              <a:gd name="T59" fmla="*/ 2211 h 3384"/>
              <a:gd name="T60" fmla="*/ 1577 w 3010"/>
              <a:gd name="T61" fmla="*/ 2005 h 3384"/>
              <a:gd name="T62" fmla="*/ 1741 w 3010"/>
              <a:gd name="T63" fmla="*/ 1845 h 3384"/>
              <a:gd name="T64" fmla="*/ 785 w 3010"/>
              <a:gd name="T65" fmla="*/ 1912 h 3384"/>
              <a:gd name="T66" fmla="*/ 805 w 3010"/>
              <a:gd name="T67" fmla="*/ 2140 h 3384"/>
              <a:gd name="T68" fmla="*/ 593 w 3010"/>
              <a:gd name="T69" fmla="*/ 2235 h 3384"/>
              <a:gd name="T70" fmla="*/ 430 w 3010"/>
              <a:gd name="T71" fmla="*/ 2076 h 3384"/>
              <a:gd name="T72" fmla="*/ 528 w 3010"/>
              <a:gd name="T73" fmla="*/ 1869 h 3384"/>
              <a:gd name="T74" fmla="*/ 1329 w 3010"/>
              <a:gd name="T75" fmla="*/ 1474 h 3384"/>
              <a:gd name="T76" fmla="*/ 1499 w 3010"/>
              <a:gd name="T77" fmla="*/ 1696 h 3384"/>
              <a:gd name="T78" fmla="*/ 1400 w 3010"/>
              <a:gd name="T79" fmla="*/ 1960 h 3384"/>
              <a:gd name="T80" fmla="*/ 1116 w 3010"/>
              <a:gd name="T81" fmla="*/ 2020 h 3384"/>
              <a:gd name="T82" fmla="*/ 916 w 3010"/>
              <a:gd name="T83" fmla="*/ 1823 h 3384"/>
              <a:gd name="T84" fmla="*/ 977 w 3010"/>
              <a:gd name="T85" fmla="*/ 1547 h 3384"/>
              <a:gd name="T86" fmla="*/ 1484 w 3010"/>
              <a:gd name="T87" fmla="*/ 120 h 3384"/>
              <a:gd name="T88" fmla="*/ 1288 w 3010"/>
              <a:gd name="T89" fmla="*/ 236 h 3384"/>
              <a:gd name="T90" fmla="*/ 1288 w 3010"/>
              <a:gd name="T91" fmla="*/ 980 h 3384"/>
              <a:gd name="T92" fmla="*/ 1484 w 3010"/>
              <a:gd name="T93" fmla="*/ 1097 h 3384"/>
              <a:gd name="T94" fmla="*/ 2769 w 3010"/>
              <a:gd name="T95" fmla="*/ 1073 h 3384"/>
              <a:gd name="T96" fmla="*/ 2888 w 3010"/>
              <a:gd name="T97" fmla="*/ 882 h 3384"/>
              <a:gd name="T98" fmla="*/ 2797 w 3010"/>
              <a:gd name="T99" fmla="*/ 161 h 3384"/>
              <a:gd name="T100" fmla="*/ 2668 w 3010"/>
              <a:gd name="T101" fmla="*/ 0 h 3384"/>
              <a:gd name="T102" fmla="*/ 2939 w 3010"/>
              <a:gd name="T103" fmla="*/ 130 h 3384"/>
              <a:gd name="T104" fmla="*/ 3007 w 3010"/>
              <a:gd name="T105" fmla="*/ 928 h 3384"/>
              <a:gd name="T106" fmla="*/ 2840 w 3010"/>
              <a:gd name="T107" fmla="*/ 1170 h 3384"/>
              <a:gd name="T108" fmla="*/ 1604 w 3010"/>
              <a:gd name="T109" fmla="*/ 1216 h 3384"/>
              <a:gd name="T110" fmla="*/ 1242 w 3010"/>
              <a:gd name="T111" fmla="*/ 1118 h 3384"/>
              <a:gd name="T112" fmla="*/ 1143 w 3010"/>
              <a:gd name="T113" fmla="*/ 334 h 3384"/>
              <a:gd name="T114" fmla="*/ 1275 w 3010"/>
              <a:gd name="T115" fmla="*/ 70 h 3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10" h="3384">
                <a:moveTo>
                  <a:pt x="2182" y="2426"/>
                </a:moveTo>
                <a:lnTo>
                  <a:pt x="2218" y="2428"/>
                </a:lnTo>
                <a:lnTo>
                  <a:pt x="2253" y="2438"/>
                </a:lnTo>
                <a:lnTo>
                  <a:pt x="2285" y="2451"/>
                </a:lnTo>
                <a:lnTo>
                  <a:pt x="2315" y="2468"/>
                </a:lnTo>
                <a:lnTo>
                  <a:pt x="2340" y="2490"/>
                </a:lnTo>
                <a:lnTo>
                  <a:pt x="2363" y="2515"/>
                </a:lnTo>
                <a:lnTo>
                  <a:pt x="2381" y="2544"/>
                </a:lnTo>
                <a:lnTo>
                  <a:pt x="2394" y="2576"/>
                </a:lnTo>
                <a:lnTo>
                  <a:pt x="2403" y="2610"/>
                </a:lnTo>
                <a:lnTo>
                  <a:pt x="2406" y="2645"/>
                </a:lnTo>
                <a:lnTo>
                  <a:pt x="2406" y="3047"/>
                </a:lnTo>
                <a:lnTo>
                  <a:pt x="2175" y="3047"/>
                </a:lnTo>
                <a:lnTo>
                  <a:pt x="2175" y="2631"/>
                </a:lnTo>
                <a:lnTo>
                  <a:pt x="2172" y="2589"/>
                </a:lnTo>
                <a:lnTo>
                  <a:pt x="2165" y="2548"/>
                </a:lnTo>
                <a:lnTo>
                  <a:pt x="2153" y="2509"/>
                </a:lnTo>
                <a:lnTo>
                  <a:pt x="2137" y="2471"/>
                </a:lnTo>
                <a:lnTo>
                  <a:pt x="2118" y="2435"/>
                </a:lnTo>
                <a:lnTo>
                  <a:pt x="2150" y="2428"/>
                </a:lnTo>
                <a:lnTo>
                  <a:pt x="2182" y="2426"/>
                </a:lnTo>
                <a:close/>
                <a:moveTo>
                  <a:pt x="224" y="2426"/>
                </a:moveTo>
                <a:lnTo>
                  <a:pt x="257" y="2428"/>
                </a:lnTo>
                <a:lnTo>
                  <a:pt x="287" y="2435"/>
                </a:lnTo>
                <a:lnTo>
                  <a:pt x="269" y="2471"/>
                </a:lnTo>
                <a:lnTo>
                  <a:pt x="253" y="2509"/>
                </a:lnTo>
                <a:lnTo>
                  <a:pt x="241" y="2548"/>
                </a:lnTo>
                <a:lnTo>
                  <a:pt x="234" y="2589"/>
                </a:lnTo>
                <a:lnTo>
                  <a:pt x="232" y="2631"/>
                </a:lnTo>
                <a:lnTo>
                  <a:pt x="232" y="3047"/>
                </a:lnTo>
                <a:lnTo>
                  <a:pt x="0" y="3047"/>
                </a:lnTo>
                <a:lnTo>
                  <a:pt x="0" y="2645"/>
                </a:lnTo>
                <a:lnTo>
                  <a:pt x="3" y="2610"/>
                </a:lnTo>
                <a:lnTo>
                  <a:pt x="11" y="2576"/>
                </a:lnTo>
                <a:lnTo>
                  <a:pt x="25" y="2544"/>
                </a:lnTo>
                <a:lnTo>
                  <a:pt x="44" y="2515"/>
                </a:lnTo>
                <a:lnTo>
                  <a:pt x="66" y="2490"/>
                </a:lnTo>
                <a:lnTo>
                  <a:pt x="92" y="2468"/>
                </a:lnTo>
                <a:lnTo>
                  <a:pt x="122" y="2450"/>
                </a:lnTo>
                <a:lnTo>
                  <a:pt x="154" y="2436"/>
                </a:lnTo>
                <a:lnTo>
                  <a:pt x="189" y="2428"/>
                </a:lnTo>
                <a:lnTo>
                  <a:pt x="224" y="2426"/>
                </a:lnTo>
                <a:close/>
                <a:moveTo>
                  <a:pt x="1776" y="2314"/>
                </a:moveTo>
                <a:lnTo>
                  <a:pt x="1820" y="2318"/>
                </a:lnTo>
                <a:lnTo>
                  <a:pt x="1862" y="2326"/>
                </a:lnTo>
                <a:lnTo>
                  <a:pt x="1902" y="2339"/>
                </a:lnTo>
                <a:lnTo>
                  <a:pt x="1940" y="2358"/>
                </a:lnTo>
                <a:lnTo>
                  <a:pt x="1975" y="2380"/>
                </a:lnTo>
                <a:lnTo>
                  <a:pt x="2005" y="2408"/>
                </a:lnTo>
                <a:lnTo>
                  <a:pt x="2032" y="2438"/>
                </a:lnTo>
                <a:lnTo>
                  <a:pt x="2055" y="2471"/>
                </a:lnTo>
                <a:lnTo>
                  <a:pt x="2074" y="2508"/>
                </a:lnTo>
                <a:lnTo>
                  <a:pt x="2089" y="2547"/>
                </a:lnTo>
                <a:lnTo>
                  <a:pt x="2097" y="2588"/>
                </a:lnTo>
                <a:lnTo>
                  <a:pt x="2101" y="2631"/>
                </a:lnTo>
                <a:lnTo>
                  <a:pt x="2101" y="3201"/>
                </a:lnTo>
                <a:lnTo>
                  <a:pt x="1747" y="3201"/>
                </a:lnTo>
                <a:lnTo>
                  <a:pt x="1747" y="2569"/>
                </a:lnTo>
                <a:lnTo>
                  <a:pt x="1744" y="2517"/>
                </a:lnTo>
                <a:lnTo>
                  <a:pt x="1735" y="2467"/>
                </a:lnTo>
                <a:lnTo>
                  <a:pt x="1723" y="2420"/>
                </a:lnTo>
                <a:lnTo>
                  <a:pt x="1706" y="2373"/>
                </a:lnTo>
                <a:lnTo>
                  <a:pt x="1686" y="2329"/>
                </a:lnTo>
                <a:lnTo>
                  <a:pt x="1714" y="2322"/>
                </a:lnTo>
                <a:lnTo>
                  <a:pt x="1745" y="2317"/>
                </a:lnTo>
                <a:lnTo>
                  <a:pt x="1776" y="2314"/>
                </a:lnTo>
                <a:close/>
                <a:moveTo>
                  <a:pt x="630" y="2314"/>
                </a:moveTo>
                <a:lnTo>
                  <a:pt x="661" y="2317"/>
                </a:lnTo>
                <a:lnTo>
                  <a:pt x="691" y="2322"/>
                </a:lnTo>
                <a:lnTo>
                  <a:pt x="721" y="2330"/>
                </a:lnTo>
                <a:lnTo>
                  <a:pt x="700" y="2374"/>
                </a:lnTo>
                <a:lnTo>
                  <a:pt x="682" y="2420"/>
                </a:lnTo>
                <a:lnTo>
                  <a:pt x="669" y="2468"/>
                </a:lnTo>
                <a:lnTo>
                  <a:pt x="661" y="2517"/>
                </a:lnTo>
                <a:lnTo>
                  <a:pt x="659" y="2569"/>
                </a:lnTo>
                <a:lnTo>
                  <a:pt x="659" y="3201"/>
                </a:lnTo>
                <a:lnTo>
                  <a:pt x="306" y="3201"/>
                </a:lnTo>
                <a:lnTo>
                  <a:pt x="306" y="2631"/>
                </a:lnTo>
                <a:lnTo>
                  <a:pt x="309" y="2588"/>
                </a:lnTo>
                <a:lnTo>
                  <a:pt x="318" y="2547"/>
                </a:lnTo>
                <a:lnTo>
                  <a:pt x="332" y="2508"/>
                </a:lnTo>
                <a:lnTo>
                  <a:pt x="350" y="2471"/>
                </a:lnTo>
                <a:lnTo>
                  <a:pt x="373" y="2438"/>
                </a:lnTo>
                <a:lnTo>
                  <a:pt x="401" y="2408"/>
                </a:lnTo>
                <a:lnTo>
                  <a:pt x="431" y="2380"/>
                </a:lnTo>
                <a:lnTo>
                  <a:pt x="466" y="2358"/>
                </a:lnTo>
                <a:lnTo>
                  <a:pt x="504" y="2339"/>
                </a:lnTo>
                <a:lnTo>
                  <a:pt x="543" y="2326"/>
                </a:lnTo>
                <a:lnTo>
                  <a:pt x="585" y="2318"/>
                </a:lnTo>
                <a:lnTo>
                  <a:pt x="630" y="2314"/>
                </a:lnTo>
                <a:close/>
                <a:moveTo>
                  <a:pt x="1203" y="2109"/>
                </a:moveTo>
                <a:lnTo>
                  <a:pt x="1258" y="2112"/>
                </a:lnTo>
                <a:lnTo>
                  <a:pt x="1310" y="2122"/>
                </a:lnTo>
                <a:lnTo>
                  <a:pt x="1362" y="2136"/>
                </a:lnTo>
                <a:lnTo>
                  <a:pt x="1410" y="2157"/>
                </a:lnTo>
                <a:lnTo>
                  <a:pt x="1455" y="2181"/>
                </a:lnTo>
                <a:lnTo>
                  <a:pt x="1497" y="2211"/>
                </a:lnTo>
                <a:lnTo>
                  <a:pt x="1535" y="2244"/>
                </a:lnTo>
                <a:lnTo>
                  <a:pt x="1570" y="2282"/>
                </a:lnTo>
                <a:lnTo>
                  <a:pt x="1600" y="2323"/>
                </a:lnTo>
                <a:lnTo>
                  <a:pt x="1625" y="2367"/>
                </a:lnTo>
                <a:lnTo>
                  <a:pt x="1646" y="2414"/>
                </a:lnTo>
                <a:lnTo>
                  <a:pt x="1661" y="2463"/>
                </a:lnTo>
                <a:lnTo>
                  <a:pt x="1670" y="2515"/>
                </a:lnTo>
                <a:lnTo>
                  <a:pt x="1674" y="2569"/>
                </a:lnTo>
                <a:lnTo>
                  <a:pt x="1674" y="3384"/>
                </a:lnTo>
                <a:lnTo>
                  <a:pt x="733" y="3384"/>
                </a:lnTo>
                <a:lnTo>
                  <a:pt x="733" y="2569"/>
                </a:lnTo>
                <a:lnTo>
                  <a:pt x="737" y="2515"/>
                </a:lnTo>
                <a:lnTo>
                  <a:pt x="746" y="2463"/>
                </a:lnTo>
                <a:lnTo>
                  <a:pt x="761" y="2414"/>
                </a:lnTo>
                <a:lnTo>
                  <a:pt x="781" y="2367"/>
                </a:lnTo>
                <a:lnTo>
                  <a:pt x="807" y="2323"/>
                </a:lnTo>
                <a:lnTo>
                  <a:pt x="836" y="2282"/>
                </a:lnTo>
                <a:lnTo>
                  <a:pt x="871" y="2244"/>
                </a:lnTo>
                <a:lnTo>
                  <a:pt x="910" y="2211"/>
                </a:lnTo>
                <a:lnTo>
                  <a:pt x="952" y="2181"/>
                </a:lnTo>
                <a:lnTo>
                  <a:pt x="997" y="2157"/>
                </a:lnTo>
                <a:lnTo>
                  <a:pt x="1045" y="2136"/>
                </a:lnTo>
                <a:lnTo>
                  <a:pt x="1095" y="2122"/>
                </a:lnTo>
                <a:lnTo>
                  <a:pt x="1149" y="2112"/>
                </a:lnTo>
                <a:lnTo>
                  <a:pt x="1203" y="2109"/>
                </a:lnTo>
                <a:close/>
                <a:moveTo>
                  <a:pt x="2182" y="2085"/>
                </a:moveTo>
                <a:lnTo>
                  <a:pt x="2210" y="2087"/>
                </a:lnTo>
                <a:lnTo>
                  <a:pt x="2235" y="2095"/>
                </a:lnTo>
                <a:lnTo>
                  <a:pt x="2258" y="2107"/>
                </a:lnTo>
                <a:lnTo>
                  <a:pt x="2278" y="2124"/>
                </a:lnTo>
                <a:lnTo>
                  <a:pt x="2295" y="2143"/>
                </a:lnTo>
                <a:lnTo>
                  <a:pt x="2307" y="2166"/>
                </a:lnTo>
                <a:lnTo>
                  <a:pt x="2315" y="2190"/>
                </a:lnTo>
                <a:lnTo>
                  <a:pt x="2318" y="2217"/>
                </a:lnTo>
                <a:lnTo>
                  <a:pt x="2315" y="2244"/>
                </a:lnTo>
                <a:lnTo>
                  <a:pt x="2307" y="2269"/>
                </a:lnTo>
                <a:lnTo>
                  <a:pt x="2295" y="2292"/>
                </a:lnTo>
                <a:lnTo>
                  <a:pt x="2278" y="2311"/>
                </a:lnTo>
                <a:lnTo>
                  <a:pt x="2258" y="2328"/>
                </a:lnTo>
                <a:lnTo>
                  <a:pt x="2235" y="2340"/>
                </a:lnTo>
                <a:lnTo>
                  <a:pt x="2210" y="2348"/>
                </a:lnTo>
                <a:lnTo>
                  <a:pt x="2182" y="2350"/>
                </a:lnTo>
                <a:lnTo>
                  <a:pt x="2155" y="2348"/>
                </a:lnTo>
                <a:lnTo>
                  <a:pt x="2129" y="2340"/>
                </a:lnTo>
                <a:lnTo>
                  <a:pt x="2106" y="2328"/>
                </a:lnTo>
                <a:lnTo>
                  <a:pt x="2086" y="2311"/>
                </a:lnTo>
                <a:lnTo>
                  <a:pt x="2069" y="2292"/>
                </a:lnTo>
                <a:lnTo>
                  <a:pt x="2056" y="2269"/>
                </a:lnTo>
                <a:lnTo>
                  <a:pt x="2048" y="2244"/>
                </a:lnTo>
                <a:lnTo>
                  <a:pt x="2045" y="2217"/>
                </a:lnTo>
                <a:lnTo>
                  <a:pt x="2048" y="2190"/>
                </a:lnTo>
                <a:lnTo>
                  <a:pt x="2056" y="2166"/>
                </a:lnTo>
                <a:lnTo>
                  <a:pt x="2069" y="2143"/>
                </a:lnTo>
                <a:lnTo>
                  <a:pt x="2086" y="2124"/>
                </a:lnTo>
                <a:lnTo>
                  <a:pt x="2106" y="2107"/>
                </a:lnTo>
                <a:lnTo>
                  <a:pt x="2129" y="2095"/>
                </a:lnTo>
                <a:lnTo>
                  <a:pt x="2155" y="2087"/>
                </a:lnTo>
                <a:lnTo>
                  <a:pt x="2182" y="2085"/>
                </a:lnTo>
                <a:close/>
                <a:moveTo>
                  <a:pt x="224" y="2085"/>
                </a:moveTo>
                <a:lnTo>
                  <a:pt x="252" y="2087"/>
                </a:lnTo>
                <a:lnTo>
                  <a:pt x="277" y="2095"/>
                </a:lnTo>
                <a:lnTo>
                  <a:pt x="300" y="2107"/>
                </a:lnTo>
                <a:lnTo>
                  <a:pt x="320" y="2124"/>
                </a:lnTo>
                <a:lnTo>
                  <a:pt x="337" y="2143"/>
                </a:lnTo>
                <a:lnTo>
                  <a:pt x="349" y="2166"/>
                </a:lnTo>
                <a:lnTo>
                  <a:pt x="358" y="2190"/>
                </a:lnTo>
                <a:lnTo>
                  <a:pt x="360" y="2217"/>
                </a:lnTo>
                <a:lnTo>
                  <a:pt x="358" y="2244"/>
                </a:lnTo>
                <a:lnTo>
                  <a:pt x="349" y="2269"/>
                </a:lnTo>
                <a:lnTo>
                  <a:pt x="337" y="2292"/>
                </a:lnTo>
                <a:lnTo>
                  <a:pt x="320" y="2311"/>
                </a:lnTo>
                <a:lnTo>
                  <a:pt x="300" y="2328"/>
                </a:lnTo>
                <a:lnTo>
                  <a:pt x="277" y="2340"/>
                </a:lnTo>
                <a:lnTo>
                  <a:pt x="252" y="2348"/>
                </a:lnTo>
                <a:lnTo>
                  <a:pt x="224" y="2350"/>
                </a:lnTo>
                <a:lnTo>
                  <a:pt x="197" y="2348"/>
                </a:lnTo>
                <a:lnTo>
                  <a:pt x="172" y="2340"/>
                </a:lnTo>
                <a:lnTo>
                  <a:pt x="149" y="2328"/>
                </a:lnTo>
                <a:lnTo>
                  <a:pt x="128" y="2311"/>
                </a:lnTo>
                <a:lnTo>
                  <a:pt x="112" y="2292"/>
                </a:lnTo>
                <a:lnTo>
                  <a:pt x="100" y="2269"/>
                </a:lnTo>
                <a:lnTo>
                  <a:pt x="91" y="2244"/>
                </a:lnTo>
                <a:lnTo>
                  <a:pt x="88" y="2217"/>
                </a:lnTo>
                <a:lnTo>
                  <a:pt x="91" y="2190"/>
                </a:lnTo>
                <a:lnTo>
                  <a:pt x="100" y="2166"/>
                </a:lnTo>
                <a:lnTo>
                  <a:pt x="112" y="2143"/>
                </a:lnTo>
                <a:lnTo>
                  <a:pt x="128" y="2124"/>
                </a:lnTo>
                <a:lnTo>
                  <a:pt x="149" y="2107"/>
                </a:lnTo>
                <a:lnTo>
                  <a:pt x="172" y="2095"/>
                </a:lnTo>
                <a:lnTo>
                  <a:pt x="197" y="2087"/>
                </a:lnTo>
                <a:lnTo>
                  <a:pt x="224" y="2085"/>
                </a:lnTo>
                <a:close/>
                <a:moveTo>
                  <a:pt x="1776" y="1842"/>
                </a:moveTo>
                <a:lnTo>
                  <a:pt x="1813" y="1845"/>
                </a:lnTo>
                <a:lnTo>
                  <a:pt x="1848" y="1854"/>
                </a:lnTo>
                <a:lnTo>
                  <a:pt x="1879" y="1869"/>
                </a:lnTo>
                <a:lnTo>
                  <a:pt x="1907" y="1889"/>
                </a:lnTo>
                <a:lnTo>
                  <a:pt x="1932" y="1912"/>
                </a:lnTo>
                <a:lnTo>
                  <a:pt x="1952" y="1940"/>
                </a:lnTo>
                <a:lnTo>
                  <a:pt x="1967" y="1971"/>
                </a:lnTo>
                <a:lnTo>
                  <a:pt x="1977" y="2005"/>
                </a:lnTo>
                <a:lnTo>
                  <a:pt x="1980" y="2040"/>
                </a:lnTo>
                <a:lnTo>
                  <a:pt x="1977" y="2076"/>
                </a:lnTo>
                <a:lnTo>
                  <a:pt x="1967" y="2109"/>
                </a:lnTo>
                <a:lnTo>
                  <a:pt x="1952" y="2140"/>
                </a:lnTo>
                <a:lnTo>
                  <a:pt x="1932" y="2168"/>
                </a:lnTo>
                <a:lnTo>
                  <a:pt x="1907" y="2191"/>
                </a:lnTo>
                <a:lnTo>
                  <a:pt x="1879" y="2211"/>
                </a:lnTo>
                <a:lnTo>
                  <a:pt x="1848" y="2226"/>
                </a:lnTo>
                <a:lnTo>
                  <a:pt x="1813" y="2235"/>
                </a:lnTo>
                <a:lnTo>
                  <a:pt x="1776" y="2239"/>
                </a:lnTo>
                <a:lnTo>
                  <a:pt x="1741" y="2235"/>
                </a:lnTo>
                <a:lnTo>
                  <a:pt x="1706" y="2226"/>
                </a:lnTo>
                <a:lnTo>
                  <a:pt x="1675" y="2211"/>
                </a:lnTo>
                <a:lnTo>
                  <a:pt x="1646" y="2191"/>
                </a:lnTo>
                <a:lnTo>
                  <a:pt x="1622" y="2168"/>
                </a:lnTo>
                <a:lnTo>
                  <a:pt x="1602" y="2140"/>
                </a:lnTo>
                <a:lnTo>
                  <a:pt x="1586" y="2109"/>
                </a:lnTo>
                <a:lnTo>
                  <a:pt x="1577" y="2076"/>
                </a:lnTo>
                <a:lnTo>
                  <a:pt x="1574" y="2040"/>
                </a:lnTo>
                <a:lnTo>
                  <a:pt x="1577" y="2005"/>
                </a:lnTo>
                <a:lnTo>
                  <a:pt x="1586" y="1971"/>
                </a:lnTo>
                <a:lnTo>
                  <a:pt x="1602" y="1940"/>
                </a:lnTo>
                <a:lnTo>
                  <a:pt x="1622" y="1912"/>
                </a:lnTo>
                <a:lnTo>
                  <a:pt x="1646" y="1889"/>
                </a:lnTo>
                <a:lnTo>
                  <a:pt x="1675" y="1869"/>
                </a:lnTo>
                <a:lnTo>
                  <a:pt x="1706" y="1854"/>
                </a:lnTo>
                <a:lnTo>
                  <a:pt x="1741" y="1845"/>
                </a:lnTo>
                <a:lnTo>
                  <a:pt x="1776" y="1842"/>
                </a:lnTo>
                <a:close/>
                <a:moveTo>
                  <a:pt x="630" y="1842"/>
                </a:moveTo>
                <a:lnTo>
                  <a:pt x="666" y="1845"/>
                </a:lnTo>
                <a:lnTo>
                  <a:pt x="700" y="1854"/>
                </a:lnTo>
                <a:lnTo>
                  <a:pt x="731" y="1869"/>
                </a:lnTo>
                <a:lnTo>
                  <a:pt x="760" y="1889"/>
                </a:lnTo>
                <a:lnTo>
                  <a:pt x="785" y="1912"/>
                </a:lnTo>
                <a:lnTo>
                  <a:pt x="805" y="1940"/>
                </a:lnTo>
                <a:lnTo>
                  <a:pt x="819" y="1971"/>
                </a:lnTo>
                <a:lnTo>
                  <a:pt x="829" y="2005"/>
                </a:lnTo>
                <a:lnTo>
                  <a:pt x="832" y="2040"/>
                </a:lnTo>
                <a:lnTo>
                  <a:pt x="829" y="2076"/>
                </a:lnTo>
                <a:lnTo>
                  <a:pt x="819" y="2109"/>
                </a:lnTo>
                <a:lnTo>
                  <a:pt x="805" y="2140"/>
                </a:lnTo>
                <a:lnTo>
                  <a:pt x="785" y="2168"/>
                </a:lnTo>
                <a:lnTo>
                  <a:pt x="760" y="2191"/>
                </a:lnTo>
                <a:lnTo>
                  <a:pt x="731" y="2211"/>
                </a:lnTo>
                <a:lnTo>
                  <a:pt x="700" y="2226"/>
                </a:lnTo>
                <a:lnTo>
                  <a:pt x="666" y="2235"/>
                </a:lnTo>
                <a:lnTo>
                  <a:pt x="630" y="2239"/>
                </a:lnTo>
                <a:lnTo>
                  <a:pt x="593" y="2235"/>
                </a:lnTo>
                <a:lnTo>
                  <a:pt x="559" y="2226"/>
                </a:lnTo>
                <a:lnTo>
                  <a:pt x="528" y="2211"/>
                </a:lnTo>
                <a:lnTo>
                  <a:pt x="499" y="2191"/>
                </a:lnTo>
                <a:lnTo>
                  <a:pt x="474" y="2168"/>
                </a:lnTo>
                <a:lnTo>
                  <a:pt x="454" y="2140"/>
                </a:lnTo>
                <a:lnTo>
                  <a:pt x="440" y="2109"/>
                </a:lnTo>
                <a:lnTo>
                  <a:pt x="430" y="2076"/>
                </a:lnTo>
                <a:lnTo>
                  <a:pt x="427" y="2040"/>
                </a:lnTo>
                <a:lnTo>
                  <a:pt x="430" y="2005"/>
                </a:lnTo>
                <a:lnTo>
                  <a:pt x="440" y="1971"/>
                </a:lnTo>
                <a:lnTo>
                  <a:pt x="454" y="1940"/>
                </a:lnTo>
                <a:lnTo>
                  <a:pt x="474" y="1912"/>
                </a:lnTo>
                <a:lnTo>
                  <a:pt x="499" y="1889"/>
                </a:lnTo>
                <a:lnTo>
                  <a:pt x="528" y="1869"/>
                </a:lnTo>
                <a:lnTo>
                  <a:pt x="559" y="1854"/>
                </a:lnTo>
                <a:lnTo>
                  <a:pt x="593" y="1845"/>
                </a:lnTo>
                <a:lnTo>
                  <a:pt x="630" y="1842"/>
                </a:lnTo>
                <a:close/>
                <a:moveTo>
                  <a:pt x="1203" y="1446"/>
                </a:moveTo>
                <a:lnTo>
                  <a:pt x="1248" y="1450"/>
                </a:lnTo>
                <a:lnTo>
                  <a:pt x="1289" y="1459"/>
                </a:lnTo>
                <a:lnTo>
                  <a:pt x="1329" y="1474"/>
                </a:lnTo>
                <a:lnTo>
                  <a:pt x="1366" y="1493"/>
                </a:lnTo>
                <a:lnTo>
                  <a:pt x="1400" y="1519"/>
                </a:lnTo>
                <a:lnTo>
                  <a:pt x="1429" y="1547"/>
                </a:lnTo>
                <a:lnTo>
                  <a:pt x="1454" y="1580"/>
                </a:lnTo>
                <a:lnTo>
                  <a:pt x="1475" y="1616"/>
                </a:lnTo>
                <a:lnTo>
                  <a:pt x="1490" y="1655"/>
                </a:lnTo>
                <a:lnTo>
                  <a:pt x="1499" y="1696"/>
                </a:lnTo>
                <a:lnTo>
                  <a:pt x="1502" y="1739"/>
                </a:lnTo>
                <a:lnTo>
                  <a:pt x="1499" y="1782"/>
                </a:lnTo>
                <a:lnTo>
                  <a:pt x="1490" y="1823"/>
                </a:lnTo>
                <a:lnTo>
                  <a:pt x="1475" y="1862"/>
                </a:lnTo>
                <a:lnTo>
                  <a:pt x="1454" y="1898"/>
                </a:lnTo>
                <a:lnTo>
                  <a:pt x="1429" y="1931"/>
                </a:lnTo>
                <a:lnTo>
                  <a:pt x="1400" y="1960"/>
                </a:lnTo>
                <a:lnTo>
                  <a:pt x="1366" y="1985"/>
                </a:lnTo>
                <a:lnTo>
                  <a:pt x="1329" y="2005"/>
                </a:lnTo>
                <a:lnTo>
                  <a:pt x="1289" y="2020"/>
                </a:lnTo>
                <a:lnTo>
                  <a:pt x="1248" y="2029"/>
                </a:lnTo>
                <a:lnTo>
                  <a:pt x="1203" y="2032"/>
                </a:lnTo>
                <a:lnTo>
                  <a:pt x="1158" y="2029"/>
                </a:lnTo>
                <a:lnTo>
                  <a:pt x="1116" y="2020"/>
                </a:lnTo>
                <a:lnTo>
                  <a:pt x="1076" y="2005"/>
                </a:lnTo>
                <a:lnTo>
                  <a:pt x="1040" y="1985"/>
                </a:lnTo>
                <a:lnTo>
                  <a:pt x="1006" y="1960"/>
                </a:lnTo>
                <a:lnTo>
                  <a:pt x="977" y="1931"/>
                </a:lnTo>
                <a:lnTo>
                  <a:pt x="952" y="1898"/>
                </a:lnTo>
                <a:lnTo>
                  <a:pt x="932" y="1862"/>
                </a:lnTo>
                <a:lnTo>
                  <a:pt x="916" y="1823"/>
                </a:lnTo>
                <a:lnTo>
                  <a:pt x="907" y="1782"/>
                </a:lnTo>
                <a:lnTo>
                  <a:pt x="903" y="1739"/>
                </a:lnTo>
                <a:lnTo>
                  <a:pt x="907" y="1696"/>
                </a:lnTo>
                <a:lnTo>
                  <a:pt x="916" y="1655"/>
                </a:lnTo>
                <a:lnTo>
                  <a:pt x="932" y="1616"/>
                </a:lnTo>
                <a:lnTo>
                  <a:pt x="952" y="1580"/>
                </a:lnTo>
                <a:lnTo>
                  <a:pt x="977" y="1547"/>
                </a:lnTo>
                <a:lnTo>
                  <a:pt x="1006" y="1519"/>
                </a:lnTo>
                <a:lnTo>
                  <a:pt x="1040" y="1493"/>
                </a:lnTo>
                <a:lnTo>
                  <a:pt x="1076" y="1474"/>
                </a:lnTo>
                <a:lnTo>
                  <a:pt x="1116" y="1459"/>
                </a:lnTo>
                <a:lnTo>
                  <a:pt x="1158" y="1450"/>
                </a:lnTo>
                <a:lnTo>
                  <a:pt x="1203" y="1446"/>
                </a:lnTo>
                <a:close/>
                <a:moveTo>
                  <a:pt x="1484" y="120"/>
                </a:moveTo>
                <a:lnTo>
                  <a:pt x="1448" y="123"/>
                </a:lnTo>
                <a:lnTo>
                  <a:pt x="1414" y="131"/>
                </a:lnTo>
                <a:lnTo>
                  <a:pt x="1383" y="144"/>
                </a:lnTo>
                <a:lnTo>
                  <a:pt x="1355" y="161"/>
                </a:lnTo>
                <a:lnTo>
                  <a:pt x="1328" y="183"/>
                </a:lnTo>
                <a:lnTo>
                  <a:pt x="1306" y="208"/>
                </a:lnTo>
                <a:lnTo>
                  <a:pt x="1288" y="236"/>
                </a:lnTo>
                <a:lnTo>
                  <a:pt x="1275" y="267"/>
                </a:lnTo>
                <a:lnTo>
                  <a:pt x="1266" y="299"/>
                </a:lnTo>
                <a:lnTo>
                  <a:pt x="1264" y="334"/>
                </a:lnTo>
                <a:lnTo>
                  <a:pt x="1264" y="882"/>
                </a:lnTo>
                <a:lnTo>
                  <a:pt x="1266" y="917"/>
                </a:lnTo>
                <a:lnTo>
                  <a:pt x="1275" y="950"/>
                </a:lnTo>
                <a:lnTo>
                  <a:pt x="1288" y="980"/>
                </a:lnTo>
                <a:lnTo>
                  <a:pt x="1306" y="1009"/>
                </a:lnTo>
                <a:lnTo>
                  <a:pt x="1328" y="1034"/>
                </a:lnTo>
                <a:lnTo>
                  <a:pt x="1355" y="1055"/>
                </a:lnTo>
                <a:lnTo>
                  <a:pt x="1383" y="1073"/>
                </a:lnTo>
                <a:lnTo>
                  <a:pt x="1414" y="1086"/>
                </a:lnTo>
                <a:lnTo>
                  <a:pt x="1448" y="1094"/>
                </a:lnTo>
                <a:lnTo>
                  <a:pt x="1484" y="1097"/>
                </a:lnTo>
                <a:lnTo>
                  <a:pt x="1728" y="1097"/>
                </a:lnTo>
                <a:lnTo>
                  <a:pt x="1728" y="1365"/>
                </a:lnTo>
                <a:lnTo>
                  <a:pt x="2002" y="1097"/>
                </a:lnTo>
                <a:lnTo>
                  <a:pt x="2668" y="1097"/>
                </a:lnTo>
                <a:lnTo>
                  <a:pt x="2704" y="1094"/>
                </a:lnTo>
                <a:lnTo>
                  <a:pt x="2737" y="1086"/>
                </a:lnTo>
                <a:lnTo>
                  <a:pt x="2769" y="1073"/>
                </a:lnTo>
                <a:lnTo>
                  <a:pt x="2797" y="1055"/>
                </a:lnTo>
                <a:lnTo>
                  <a:pt x="2822" y="1034"/>
                </a:lnTo>
                <a:lnTo>
                  <a:pt x="2844" y="1009"/>
                </a:lnTo>
                <a:lnTo>
                  <a:pt x="2862" y="980"/>
                </a:lnTo>
                <a:lnTo>
                  <a:pt x="2876" y="950"/>
                </a:lnTo>
                <a:lnTo>
                  <a:pt x="2884" y="917"/>
                </a:lnTo>
                <a:lnTo>
                  <a:pt x="2888" y="882"/>
                </a:lnTo>
                <a:lnTo>
                  <a:pt x="2888" y="334"/>
                </a:lnTo>
                <a:lnTo>
                  <a:pt x="2884" y="299"/>
                </a:lnTo>
                <a:lnTo>
                  <a:pt x="2876" y="267"/>
                </a:lnTo>
                <a:lnTo>
                  <a:pt x="2862" y="236"/>
                </a:lnTo>
                <a:lnTo>
                  <a:pt x="2844" y="208"/>
                </a:lnTo>
                <a:lnTo>
                  <a:pt x="2822" y="183"/>
                </a:lnTo>
                <a:lnTo>
                  <a:pt x="2797" y="161"/>
                </a:lnTo>
                <a:lnTo>
                  <a:pt x="2769" y="144"/>
                </a:lnTo>
                <a:lnTo>
                  <a:pt x="2737" y="131"/>
                </a:lnTo>
                <a:lnTo>
                  <a:pt x="2704" y="123"/>
                </a:lnTo>
                <a:lnTo>
                  <a:pt x="2668" y="120"/>
                </a:lnTo>
                <a:lnTo>
                  <a:pt x="1484" y="120"/>
                </a:lnTo>
                <a:close/>
                <a:moveTo>
                  <a:pt x="1484" y="0"/>
                </a:moveTo>
                <a:lnTo>
                  <a:pt x="2668" y="0"/>
                </a:lnTo>
                <a:lnTo>
                  <a:pt x="2714" y="3"/>
                </a:lnTo>
                <a:lnTo>
                  <a:pt x="2759" y="12"/>
                </a:lnTo>
                <a:lnTo>
                  <a:pt x="2801" y="27"/>
                </a:lnTo>
                <a:lnTo>
                  <a:pt x="2840" y="46"/>
                </a:lnTo>
                <a:lnTo>
                  <a:pt x="2877" y="70"/>
                </a:lnTo>
                <a:lnTo>
                  <a:pt x="2910" y="97"/>
                </a:lnTo>
                <a:lnTo>
                  <a:pt x="2939" y="130"/>
                </a:lnTo>
                <a:lnTo>
                  <a:pt x="2963" y="165"/>
                </a:lnTo>
                <a:lnTo>
                  <a:pt x="2983" y="204"/>
                </a:lnTo>
                <a:lnTo>
                  <a:pt x="2998" y="245"/>
                </a:lnTo>
                <a:lnTo>
                  <a:pt x="3007" y="288"/>
                </a:lnTo>
                <a:lnTo>
                  <a:pt x="3010" y="334"/>
                </a:lnTo>
                <a:lnTo>
                  <a:pt x="3010" y="882"/>
                </a:lnTo>
                <a:lnTo>
                  <a:pt x="3007" y="928"/>
                </a:lnTo>
                <a:lnTo>
                  <a:pt x="2998" y="971"/>
                </a:lnTo>
                <a:lnTo>
                  <a:pt x="2983" y="1012"/>
                </a:lnTo>
                <a:lnTo>
                  <a:pt x="2963" y="1051"/>
                </a:lnTo>
                <a:lnTo>
                  <a:pt x="2939" y="1086"/>
                </a:lnTo>
                <a:lnTo>
                  <a:pt x="2910" y="1118"/>
                </a:lnTo>
                <a:lnTo>
                  <a:pt x="2877" y="1146"/>
                </a:lnTo>
                <a:lnTo>
                  <a:pt x="2840" y="1170"/>
                </a:lnTo>
                <a:lnTo>
                  <a:pt x="2801" y="1190"/>
                </a:lnTo>
                <a:lnTo>
                  <a:pt x="2759" y="1204"/>
                </a:lnTo>
                <a:lnTo>
                  <a:pt x="2714" y="1213"/>
                </a:lnTo>
                <a:lnTo>
                  <a:pt x="2668" y="1216"/>
                </a:lnTo>
                <a:lnTo>
                  <a:pt x="2053" y="1216"/>
                </a:lnTo>
                <a:lnTo>
                  <a:pt x="1604" y="1654"/>
                </a:lnTo>
                <a:lnTo>
                  <a:pt x="1604" y="1216"/>
                </a:lnTo>
                <a:lnTo>
                  <a:pt x="1484" y="1216"/>
                </a:lnTo>
                <a:lnTo>
                  <a:pt x="1437" y="1213"/>
                </a:lnTo>
                <a:lnTo>
                  <a:pt x="1393" y="1204"/>
                </a:lnTo>
                <a:lnTo>
                  <a:pt x="1351" y="1190"/>
                </a:lnTo>
                <a:lnTo>
                  <a:pt x="1312" y="1170"/>
                </a:lnTo>
                <a:lnTo>
                  <a:pt x="1275" y="1146"/>
                </a:lnTo>
                <a:lnTo>
                  <a:pt x="1242" y="1118"/>
                </a:lnTo>
                <a:lnTo>
                  <a:pt x="1214" y="1086"/>
                </a:lnTo>
                <a:lnTo>
                  <a:pt x="1189" y="1051"/>
                </a:lnTo>
                <a:lnTo>
                  <a:pt x="1169" y="1012"/>
                </a:lnTo>
                <a:lnTo>
                  <a:pt x="1154" y="971"/>
                </a:lnTo>
                <a:lnTo>
                  <a:pt x="1146" y="928"/>
                </a:lnTo>
                <a:lnTo>
                  <a:pt x="1143" y="882"/>
                </a:lnTo>
                <a:lnTo>
                  <a:pt x="1143" y="334"/>
                </a:lnTo>
                <a:lnTo>
                  <a:pt x="1145" y="288"/>
                </a:lnTo>
                <a:lnTo>
                  <a:pt x="1154" y="245"/>
                </a:lnTo>
                <a:lnTo>
                  <a:pt x="1169" y="204"/>
                </a:lnTo>
                <a:lnTo>
                  <a:pt x="1189" y="165"/>
                </a:lnTo>
                <a:lnTo>
                  <a:pt x="1213" y="130"/>
                </a:lnTo>
                <a:lnTo>
                  <a:pt x="1242" y="97"/>
                </a:lnTo>
                <a:lnTo>
                  <a:pt x="1275" y="70"/>
                </a:lnTo>
                <a:lnTo>
                  <a:pt x="1312" y="46"/>
                </a:lnTo>
                <a:lnTo>
                  <a:pt x="1350" y="27"/>
                </a:lnTo>
                <a:lnTo>
                  <a:pt x="1393" y="12"/>
                </a:lnTo>
                <a:lnTo>
                  <a:pt x="1437" y="3"/>
                </a:lnTo>
                <a:lnTo>
                  <a:pt x="1484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lIns="68580" tIns="34290" rIns="68580" bIns="34290"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23603" name="Picture 8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1176338"/>
            <a:ext cx="5127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60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r="22507"/>
          <a:stretch>
            <a:fillRect/>
          </a:stretch>
        </p:blipFill>
        <p:spPr bwMode="auto">
          <a:xfrm>
            <a:off x="2957513" y="4068764"/>
            <a:ext cx="74136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 50">
            <a:extLst/>
          </p:cNvPr>
          <p:cNvGrpSpPr/>
          <p:nvPr/>
        </p:nvGrpSpPr>
        <p:grpSpPr>
          <a:xfrm>
            <a:off x="6555900" y="4103324"/>
            <a:ext cx="671983" cy="762290"/>
            <a:chOff x="-1103313" y="2519363"/>
            <a:chExt cx="414338" cy="598488"/>
          </a:xfrm>
          <a:solidFill>
            <a:schemeClr val="tx1"/>
          </a:solidFill>
        </p:grpSpPr>
        <p:sp>
          <p:nvSpPr>
            <p:cNvPr id="52" name="Freeform 91">
              <a:extLst/>
            </p:cNvPr>
            <p:cNvSpPr>
              <a:spLocks noEditPoints="1"/>
            </p:cNvSpPr>
            <p:nvPr/>
          </p:nvSpPr>
          <p:spPr bwMode="auto">
            <a:xfrm>
              <a:off x="-1103313" y="2519363"/>
              <a:ext cx="414338" cy="598488"/>
            </a:xfrm>
            <a:custGeom>
              <a:avLst/>
              <a:gdLst>
                <a:gd name="T0" fmla="*/ 1610 w 2347"/>
                <a:gd name="T1" fmla="*/ 805 h 3396"/>
                <a:gd name="T2" fmla="*/ 373 w 2347"/>
                <a:gd name="T3" fmla="*/ 449 h 3396"/>
                <a:gd name="T4" fmla="*/ 283 w 2347"/>
                <a:gd name="T5" fmla="*/ 477 h 3396"/>
                <a:gd name="T6" fmla="*/ 226 w 2347"/>
                <a:gd name="T7" fmla="*/ 547 h 3396"/>
                <a:gd name="T8" fmla="*/ 213 w 2347"/>
                <a:gd name="T9" fmla="*/ 3025 h 3396"/>
                <a:gd name="T10" fmla="*/ 241 w 2347"/>
                <a:gd name="T11" fmla="*/ 3113 h 3396"/>
                <a:gd name="T12" fmla="*/ 311 w 2347"/>
                <a:gd name="T13" fmla="*/ 3170 h 3396"/>
                <a:gd name="T14" fmla="*/ 1974 w 2347"/>
                <a:gd name="T15" fmla="*/ 3183 h 3396"/>
                <a:gd name="T16" fmla="*/ 2064 w 2347"/>
                <a:gd name="T17" fmla="*/ 3155 h 3396"/>
                <a:gd name="T18" fmla="*/ 2122 w 2347"/>
                <a:gd name="T19" fmla="*/ 3086 h 3396"/>
                <a:gd name="T20" fmla="*/ 2134 w 2347"/>
                <a:gd name="T21" fmla="*/ 609 h 3396"/>
                <a:gd name="T22" fmla="*/ 2107 w 2347"/>
                <a:gd name="T23" fmla="*/ 520 h 3396"/>
                <a:gd name="T24" fmla="*/ 2036 w 2347"/>
                <a:gd name="T25" fmla="*/ 462 h 3396"/>
                <a:gd name="T26" fmla="*/ 1821 w 2347"/>
                <a:gd name="T27" fmla="*/ 449 h 3396"/>
                <a:gd name="T28" fmla="*/ 1809 w 2347"/>
                <a:gd name="T29" fmla="*/ 894 h 3396"/>
                <a:gd name="T30" fmla="*/ 1755 w 2347"/>
                <a:gd name="T31" fmla="*/ 971 h 3396"/>
                <a:gd name="T32" fmla="*/ 1668 w 2347"/>
                <a:gd name="T33" fmla="*/ 1011 h 3396"/>
                <a:gd name="T34" fmla="*/ 679 w 2347"/>
                <a:gd name="T35" fmla="*/ 1011 h 3396"/>
                <a:gd name="T36" fmla="*/ 592 w 2347"/>
                <a:gd name="T37" fmla="*/ 971 h 3396"/>
                <a:gd name="T38" fmla="*/ 538 w 2347"/>
                <a:gd name="T39" fmla="*/ 894 h 3396"/>
                <a:gd name="T40" fmla="*/ 526 w 2347"/>
                <a:gd name="T41" fmla="*/ 449 h 3396"/>
                <a:gd name="T42" fmla="*/ 1152 w 2347"/>
                <a:gd name="T43" fmla="*/ 75 h 3396"/>
                <a:gd name="T44" fmla="*/ 1104 w 2347"/>
                <a:gd name="T45" fmla="*/ 112 h 3396"/>
                <a:gd name="T46" fmla="*/ 1096 w 2347"/>
                <a:gd name="T47" fmla="*/ 174 h 3396"/>
                <a:gd name="T48" fmla="*/ 1132 w 2347"/>
                <a:gd name="T49" fmla="*/ 222 h 3396"/>
                <a:gd name="T50" fmla="*/ 1195 w 2347"/>
                <a:gd name="T51" fmla="*/ 230 h 3396"/>
                <a:gd name="T52" fmla="*/ 1244 w 2347"/>
                <a:gd name="T53" fmla="*/ 193 h 3396"/>
                <a:gd name="T54" fmla="*/ 1251 w 2347"/>
                <a:gd name="T55" fmla="*/ 131 h 3396"/>
                <a:gd name="T56" fmla="*/ 1215 w 2347"/>
                <a:gd name="T57" fmla="*/ 84 h 3396"/>
                <a:gd name="T58" fmla="*/ 989 w 2347"/>
                <a:gd name="T59" fmla="*/ 0 h 3396"/>
                <a:gd name="T60" fmla="*/ 1421 w 2347"/>
                <a:gd name="T61" fmla="*/ 12 h 3396"/>
                <a:gd name="T62" fmla="*/ 1493 w 2347"/>
                <a:gd name="T63" fmla="*/ 71 h 3396"/>
                <a:gd name="T64" fmla="*/ 1519 w 2347"/>
                <a:gd name="T65" fmla="*/ 161 h 3396"/>
                <a:gd name="T66" fmla="*/ 2021 w 2347"/>
                <a:gd name="T67" fmla="*/ 241 h 3396"/>
                <a:gd name="T68" fmla="*/ 2149 w 2347"/>
                <a:gd name="T69" fmla="*/ 281 h 3396"/>
                <a:gd name="T70" fmla="*/ 2253 w 2347"/>
                <a:gd name="T71" fmla="*/ 362 h 3396"/>
                <a:gd name="T72" fmla="*/ 2323 w 2347"/>
                <a:gd name="T73" fmla="*/ 475 h 3396"/>
                <a:gd name="T74" fmla="*/ 2347 w 2347"/>
                <a:gd name="T75" fmla="*/ 609 h 3396"/>
                <a:gd name="T76" fmla="*/ 2335 w 2347"/>
                <a:gd name="T77" fmla="*/ 3115 h 3396"/>
                <a:gd name="T78" fmla="*/ 2281 w 2347"/>
                <a:gd name="T79" fmla="*/ 3236 h 3396"/>
                <a:gd name="T80" fmla="*/ 2187 w 2347"/>
                <a:gd name="T81" fmla="*/ 3329 h 3396"/>
                <a:gd name="T82" fmla="*/ 2066 w 2347"/>
                <a:gd name="T83" fmla="*/ 3384 h 3396"/>
                <a:gd name="T84" fmla="*/ 373 w 2347"/>
                <a:gd name="T85" fmla="*/ 3396 h 3396"/>
                <a:gd name="T86" fmla="*/ 238 w 2347"/>
                <a:gd name="T87" fmla="*/ 3370 h 3396"/>
                <a:gd name="T88" fmla="*/ 125 w 2347"/>
                <a:gd name="T89" fmla="*/ 3301 h 3396"/>
                <a:gd name="T90" fmla="*/ 44 w 2347"/>
                <a:gd name="T91" fmla="*/ 3198 h 3396"/>
                <a:gd name="T92" fmla="*/ 3 w 2347"/>
                <a:gd name="T93" fmla="*/ 3070 h 3396"/>
                <a:gd name="T94" fmla="*/ 3 w 2347"/>
                <a:gd name="T95" fmla="*/ 562 h 3396"/>
                <a:gd name="T96" fmla="*/ 44 w 2347"/>
                <a:gd name="T97" fmla="*/ 435 h 3396"/>
                <a:gd name="T98" fmla="*/ 125 w 2347"/>
                <a:gd name="T99" fmla="*/ 331 h 3396"/>
                <a:gd name="T100" fmla="*/ 238 w 2347"/>
                <a:gd name="T101" fmla="*/ 262 h 3396"/>
                <a:gd name="T102" fmla="*/ 373 w 2347"/>
                <a:gd name="T103" fmla="*/ 238 h 3396"/>
                <a:gd name="T104" fmla="*/ 831 w 2347"/>
                <a:gd name="T105" fmla="*/ 128 h 3396"/>
                <a:gd name="T106" fmla="*/ 875 w 2347"/>
                <a:gd name="T107" fmla="*/ 47 h 3396"/>
                <a:gd name="T108" fmla="*/ 956 w 2347"/>
                <a:gd name="T109" fmla="*/ 3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47" h="3396">
                  <a:moveTo>
                    <a:pt x="737" y="465"/>
                  </a:moveTo>
                  <a:lnTo>
                    <a:pt x="737" y="805"/>
                  </a:lnTo>
                  <a:lnTo>
                    <a:pt x="1610" y="805"/>
                  </a:lnTo>
                  <a:lnTo>
                    <a:pt x="1610" y="465"/>
                  </a:lnTo>
                  <a:lnTo>
                    <a:pt x="737" y="465"/>
                  </a:lnTo>
                  <a:close/>
                  <a:moveTo>
                    <a:pt x="373" y="449"/>
                  </a:moveTo>
                  <a:lnTo>
                    <a:pt x="341" y="453"/>
                  </a:lnTo>
                  <a:lnTo>
                    <a:pt x="311" y="462"/>
                  </a:lnTo>
                  <a:lnTo>
                    <a:pt x="283" y="477"/>
                  </a:lnTo>
                  <a:lnTo>
                    <a:pt x="260" y="496"/>
                  </a:lnTo>
                  <a:lnTo>
                    <a:pt x="241" y="520"/>
                  </a:lnTo>
                  <a:lnTo>
                    <a:pt x="226" y="547"/>
                  </a:lnTo>
                  <a:lnTo>
                    <a:pt x="217" y="577"/>
                  </a:lnTo>
                  <a:lnTo>
                    <a:pt x="213" y="609"/>
                  </a:lnTo>
                  <a:lnTo>
                    <a:pt x="213" y="3025"/>
                  </a:lnTo>
                  <a:lnTo>
                    <a:pt x="217" y="3056"/>
                  </a:lnTo>
                  <a:lnTo>
                    <a:pt x="226" y="3086"/>
                  </a:lnTo>
                  <a:lnTo>
                    <a:pt x="241" y="3113"/>
                  </a:lnTo>
                  <a:lnTo>
                    <a:pt x="260" y="3136"/>
                  </a:lnTo>
                  <a:lnTo>
                    <a:pt x="283" y="3155"/>
                  </a:lnTo>
                  <a:lnTo>
                    <a:pt x="311" y="3170"/>
                  </a:lnTo>
                  <a:lnTo>
                    <a:pt x="341" y="3180"/>
                  </a:lnTo>
                  <a:lnTo>
                    <a:pt x="373" y="3183"/>
                  </a:lnTo>
                  <a:lnTo>
                    <a:pt x="1974" y="3183"/>
                  </a:lnTo>
                  <a:lnTo>
                    <a:pt x="2006" y="3180"/>
                  </a:lnTo>
                  <a:lnTo>
                    <a:pt x="2036" y="3170"/>
                  </a:lnTo>
                  <a:lnTo>
                    <a:pt x="2064" y="3155"/>
                  </a:lnTo>
                  <a:lnTo>
                    <a:pt x="2087" y="3136"/>
                  </a:lnTo>
                  <a:lnTo>
                    <a:pt x="2107" y="3113"/>
                  </a:lnTo>
                  <a:lnTo>
                    <a:pt x="2122" y="3086"/>
                  </a:lnTo>
                  <a:lnTo>
                    <a:pt x="2131" y="3056"/>
                  </a:lnTo>
                  <a:lnTo>
                    <a:pt x="2134" y="3025"/>
                  </a:lnTo>
                  <a:lnTo>
                    <a:pt x="2134" y="609"/>
                  </a:lnTo>
                  <a:lnTo>
                    <a:pt x="2131" y="577"/>
                  </a:lnTo>
                  <a:lnTo>
                    <a:pt x="2122" y="547"/>
                  </a:lnTo>
                  <a:lnTo>
                    <a:pt x="2107" y="520"/>
                  </a:lnTo>
                  <a:lnTo>
                    <a:pt x="2087" y="496"/>
                  </a:lnTo>
                  <a:lnTo>
                    <a:pt x="2064" y="477"/>
                  </a:lnTo>
                  <a:lnTo>
                    <a:pt x="2036" y="462"/>
                  </a:lnTo>
                  <a:lnTo>
                    <a:pt x="2006" y="453"/>
                  </a:lnTo>
                  <a:lnTo>
                    <a:pt x="1974" y="449"/>
                  </a:lnTo>
                  <a:lnTo>
                    <a:pt x="1821" y="449"/>
                  </a:lnTo>
                  <a:lnTo>
                    <a:pt x="1821" y="829"/>
                  </a:lnTo>
                  <a:lnTo>
                    <a:pt x="1818" y="862"/>
                  </a:lnTo>
                  <a:lnTo>
                    <a:pt x="1809" y="894"/>
                  </a:lnTo>
                  <a:lnTo>
                    <a:pt x="1795" y="923"/>
                  </a:lnTo>
                  <a:lnTo>
                    <a:pt x="1777" y="948"/>
                  </a:lnTo>
                  <a:lnTo>
                    <a:pt x="1755" y="971"/>
                  </a:lnTo>
                  <a:lnTo>
                    <a:pt x="1729" y="989"/>
                  </a:lnTo>
                  <a:lnTo>
                    <a:pt x="1700" y="1003"/>
                  </a:lnTo>
                  <a:lnTo>
                    <a:pt x="1668" y="1011"/>
                  </a:lnTo>
                  <a:lnTo>
                    <a:pt x="1635" y="1014"/>
                  </a:lnTo>
                  <a:lnTo>
                    <a:pt x="712" y="1014"/>
                  </a:lnTo>
                  <a:lnTo>
                    <a:pt x="679" y="1011"/>
                  </a:lnTo>
                  <a:lnTo>
                    <a:pt x="647" y="1003"/>
                  </a:lnTo>
                  <a:lnTo>
                    <a:pt x="618" y="989"/>
                  </a:lnTo>
                  <a:lnTo>
                    <a:pt x="592" y="971"/>
                  </a:lnTo>
                  <a:lnTo>
                    <a:pt x="570" y="948"/>
                  </a:lnTo>
                  <a:lnTo>
                    <a:pt x="552" y="923"/>
                  </a:lnTo>
                  <a:lnTo>
                    <a:pt x="538" y="894"/>
                  </a:lnTo>
                  <a:lnTo>
                    <a:pt x="529" y="862"/>
                  </a:lnTo>
                  <a:lnTo>
                    <a:pt x="526" y="829"/>
                  </a:lnTo>
                  <a:lnTo>
                    <a:pt x="526" y="449"/>
                  </a:lnTo>
                  <a:lnTo>
                    <a:pt x="373" y="449"/>
                  </a:lnTo>
                  <a:close/>
                  <a:moveTo>
                    <a:pt x="1174" y="73"/>
                  </a:moveTo>
                  <a:lnTo>
                    <a:pt x="1152" y="75"/>
                  </a:lnTo>
                  <a:lnTo>
                    <a:pt x="1132" y="84"/>
                  </a:lnTo>
                  <a:lnTo>
                    <a:pt x="1116" y="96"/>
                  </a:lnTo>
                  <a:lnTo>
                    <a:pt x="1104" y="112"/>
                  </a:lnTo>
                  <a:lnTo>
                    <a:pt x="1096" y="131"/>
                  </a:lnTo>
                  <a:lnTo>
                    <a:pt x="1093" y="153"/>
                  </a:lnTo>
                  <a:lnTo>
                    <a:pt x="1096" y="174"/>
                  </a:lnTo>
                  <a:lnTo>
                    <a:pt x="1104" y="193"/>
                  </a:lnTo>
                  <a:lnTo>
                    <a:pt x="1116" y="209"/>
                  </a:lnTo>
                  <a:lnTo>
                    <a:pt x="1132" y="222"/>
                  </a:lnTo>
                  <a:lnTo>
                    <a:pt x="1152" y="230"/>
                  </a:lnTo>
                  <a:lnTo>
                    <a:pt x="1174" y="234"/>
                  </a:lnTo>
                  <a:lnTo>
                    <a:pt x="1195" y="230"/>
                  </a:lnTo>
                  <a:lnTo>
                    <a:pt x="1215" y="222"/>
                  </a:lnTo>
                  <a:lnTo>
                    <a:pt x="1231" y="209"/>
                  </a:lnTo>
                  <a:lnTo>
                    <a:pt x="1244" y="193"/>
                  </a:lnTo>
                  <a:lnTo>
                    <a:pt x="1251" y="174"/>
                  </a:lnTo>
                  <a:lnTo>
                    <a:pt x="1254" y="153"/>
                  </a:lnTo>
                  <a:lnTo>
                    <a:pt x="1251" y="131"/>
                  </a:lnTo>
                  <a:lnTo>
                    <a:pt x="1244" y="112"/>
                  </a:lnTo>
                  <a:lnTo>
                    <a:pt x="1231" y="96"/>
                  </a:lnTo>
                  <a:lnTo>
                    <a:pt x="1215" y="84"/>
                  </a:lnTo>
                  <a:lnTo>
                    <a:pt x="1195" y="75"/>
                  </a:lnTo>
                  <a:lnTo>
                    <a:pt x="1174" y="73"/>
                  </a:lnTo>
                  <a:close/>
                  <a:moveTo>
                    <a:pt x="989" y="0"/>
                  </a:moveTo>
                  <a:lnTo>
                    <a:pt x="1358" y="0"/>
                  </a:lnTo>
                  <a:lnTo>
                    <a:pt x="1390" y="3"/>
                  </a:lnTo>
                  <a:lnTo>
                    <a:pt x="1421" y="12"/>
                  </a:lnTo>
                  <a:lnTo>
                    <a:pt x="1449" y="27"/>
                  </a:lnTo>
                  <a:lnTo>
                    <a:pt x="1472" y="47"/>
                  </a:lnTo>
                  <a:lnTo>
                    <a:pt x="1493" y="71"/>
                  </a:lnTo>
                  <a:lnTo>
                    <a:pt x="1507" y="98"/>
                  </a:lnTo>
                  <a:lnTo>
                    <a:pt x="1516" y="128"/>
                  </a:lnTo>
                  <a:lnTo>
                    <a:pt x="1519" y="161"/>
                  </a:lnTo>
                  <a:lnTo>
                    <a:pt x="1519" y="238"/>
                  </a:lnTo>
                  <a:lnTo>
                    <a:pt x="1974" y="238"/>
                  </a:lnTo>
                  <a:lnTo>
                    <a:pt x="2021" y="241"/>
                  </a:lnTo>
                  <a:lnTo>
                    <a:pt x="2066" y="250"/>
                  </a:lnTo>
                  <a:lnTo>
                    <a:pt x="2109" y="262"/>
                  </a:lnTo>
                  <a:lnTo>
                    <a:pt x="2149" y="281"/>
                  </a:lnTo>
                  <a:lnTo>
                    <a:pt x="2187" y="304"/>
                  </a:lnTo>
                  <a:lnTo>
                    <a:pt x="2222" y="331"/>
                  </a:lnTo>
                  <a:lnTo>
                    <a:pt x="2253" y="362"/>
                  </a:lnTo>
                  <a:lnTo>
                    <a:pt x="2281" y="397"/>
                  </a:lnTo>
                  <a:lnTo>
                    <a:pt x="2303" y="435"/>
                  </a:lnTo>
                  <a:lnTo>
                    <a:pt x="2323" y="475"/>
                  </a:lnTo>
                  <a:lnTo>
                    <a:pt x="2336" y="518"/>
                  </a:lnTo>
                  <a:lnTo>
                    <a:pt x="2344" y="562"/>
                  </a:lnTo>
                  <a:lnTo>
                    <a:pt x="2347" y="609"/>
                  </a:lnTo>
                  <a:lnTo>
                    <a:pt x="2347" y="3025"/>
                  </a:lnTo>
                  <a:lnTo>
                    <a:pt x="2344" y="3070"/>
                  </a:lnTo>
                  <a:lnTo>
                    <a:pt x="2335" y="3115"/>
                  </a:lnTo>
                  <a:lnTo>
                    <a:pt x="2323" y="3159"/>
                  </a:lnTo>
                  <a:lnTo>
                    <a:pt x="2303" y="3198"/>
                  </a:lnTo>
                  <a:lnTo>
                    <a:pt x="2281" y="3236"/>
                  </a:lnTo>
                  <a:lnTo>
                    <a:pt x="2253" y="3270"/>
                  </a:lnTo>
                  <a:lnTo>
                    <a:pt x="2222" y="3301"/>
                  </a:lnTo>
                  <a:lnTo>
                    <a:pt x="2187" y="3329"/>
                  </a:lnTo>
                  <a:lnTo>
                    <a:pt x="2149" y="3352"/>
                  </a:lnTo>
                  <a:lnTo>
                    <a:pt x="2109" y="3370"/>
                  </a:lnTo>
                  <a:lnTo>
                    <a:pt x="2066" y="3384"/>
                  </a:lnTo>
                  <a:lnTo>
                    <a:pt x="2021" y="3393"/>
                  </a:lnTo>
                  <a:lnTo>
                    <a:pt x="1974" y="3396"/>
                  </a:lnTo>
                  <a:lnTo>
                    <a:pt x="373" y="3396"/>
                  </a:lnTo>
                  <a:lnTo>
                    <a:pt x="326" y="3393"/>
                  </a:lnTo>
                  <a:lnTo>
                    <a:pt x="281" y="3384"/>
                  </a:lnTo>
                  <a:lnTo>
                    <a:pt x="238" y="3370"/>
                  </a:lnTo>
                  <a:lnTo>
                    <a:pt x="198" y="3352"/>
                  </a:lnTo>
                  <a:lnTo>
                    <a:pt x="160" y="3329"/>
                  </a:lnTo>
                  <a:lnTo>
                    <a:pt x="125" y="3301"/>
                  </a:lnTo>
                  <a:lnTo>
                    <a:pt x="94" y="3270"/>
                  </a:lnTo>
                  <a:lnTo>
                    <a:pt x="66" y="3236"/>
                  </a:lnTo>
                  <a:lnTo>
                    <a:pt x="44" y="3198"/>
                  </a:lnTo>
                  <a:lnTo>
                    <a:pt x="25" y="3159"/>
                  </a:lnTo>
                  <a:lnTo>
                    <a:pt x="11" y="3115"/>
                  </a:lnTo>
                  <a:lnTo>
                    <a:pt x="3" y="3070"/>
                  </a:lnTo>
                  <a:lnTo>
                    <a:pt x="0" y="3025"/>
                  </a:lnTo>
                  <a:lnTo>
                    <a:pt x="0" y="609"/>
                  </a:lnTo>
                  <a:lnTo>
                    <a:pt x="3" y="562"/>
                  </a:lnTo>
                  <a:lnTo>
                    <a:pt x="11" y="518"/>
                  </a:lnTo>
                  <a:lnTo>
                    <a:pt x="25" y="475"/>
                  </a:lnTo>
                  <a:lnTo>
                    <a:pt x="44" y="435"/>
                  </a:lnTo>
                  <a:lnTo>
                    <a:pt x="66" y="397"/>
                  </a:lnTo>
                  <a:lnTo>
                    <a:pt x="94" y="362"/>
                  </a:lnTo>
                  <a:lnTo>
                    <a:pt x="125" y="331"/>
                  </a:lnTo>
                  <a:lnTo>
                    <a:pt x="160" y="304"/>
                  </a:lnTo>
                  <a:lnTo>
                    <a:pt x="198" y="281"/>
                  </a:lnTo>
                  <a:lnTo>
                    <a:pt x="238" y="262"/>
                  </a:lnTo>
                  <a:lnTo>
                    <a:pt x="281" y="250"/>
                  </a:lnTo>
                  <a:lnTo>
                    <a:pt x="326" y="241"/>
                  </a:lnTo>
                  <a:lnTo>
                    <a:pt x="373" y="238"/>
                  </a:lnTo>
                  <a:lnTo>
                    <a:pt x="828" y="238"/>
                  </a:lnTo>
                  <a:lnTo>
                    <a:pt x="828" y="161"/>
                  </a:lnTo>
                  <a:lnTo>
                    <a:pt x="831" y="128"/>
                  </a:lnTo>
                  <a:lnTo>
                    <a:pt x="840" y="98"/>
                  </a:lnTo>
                  <a:lnTo>
                    <a:pt x="855" y="71"/>
                  </a:lnTo>
                  <a:lnTo>
                    <a:pt x="875" y="47"/>
                  </a:lnTo>
                  <a:lnTo>
                    <a:pt x="898" y="27"/>
                  </a:lnTo>
                  <a:lnTo>
                    <a:pt x="926" y="12"/>
                  </a:lnTo>
                  <a:lnTo>
                    <a:pt x="956" y="3"/>
                  </a:lnTo>
                  <a:lnTo>
                    <a:pt x="9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" name="Freeform 92">
              <a:extLst/>
            </p:cNvPr>
            <p:cNvSpPr>
              <a:spLocks noEditPoints="1"/>
            </p:cNvSpPr>
            <p:nvPr/>
          </p:nvSpPr>
          <p:spPr bwMode="auto">
            <a:xfrm>
              <a:off x="-1041401" y="2757488"/>
              <a:ext cx="96838" cy="79375"/>
            </a:xfrm>
            <a:custGeom>
              <a:avLst/>
              <a:gdLst>
                <a:gd name="T0" fmla="*/ 75 w 546"/>
                <a:gd name="T1" fmla="*/ 69 h 453"/>
                <a:gd name="T2" fmla="*/ 60 w 546"/>
                <a:gd name="T3" fmla="*/ 83 h 453"/>
                <a:gd name="T4" fmla="*/ 58 w 546"/>
                <a:gd name="T5" fmla="*/ 367 h 453"/>
                <a:gd name="T6" fmla="*/ 66 w 546"/>
                <a:gd name="T7" fmla="*/ 388 h 453"/>
                <a:gd name="T8" fmla="*/ 86 w 546"/>
                <a:gd name="T9" fmla="*/ 395 h 453"/>
                <a:gd name="T10" fmla="*/ 345 w 546"/>
                <a:gd name="T11" fmla="*/ 393 h 453"/>
                <a:gd name="T12" fmla="*/ 361 w 546"/>
                <a:gd name="T13" fmla="*/ 378 h 453"/>
                <a:gd name="T14" fmla="*/ 363 w 546"/>
                <a:gd name="T15" fmla="*/ 290 h 453"/>
                <a:gd name="T16" fmla="*/ 292 w 546"/>
                <a:gd name="T17" fmla="*/ 372 h 453"/>
                <a:gd name="T18" fmla="*/ 265 w 546"/>
                <a:gd name="T19" fmla="*/ 380 h 453"/>
                <a:gd name="T20" fmla="*/ 249 w 546"/>
                <a:gd name="T21" fmla="*/ 379 h 453"/>
                <a:gd name="T22" fmla="*/ 225 w 546"/>
                <a:gd name="T23" fmla="*/ 366 h 453"/>
                <a:gd name="T24" fmla="*/ 91 w 546"/>
                <a:gd name="T25" fmla="*/ 238 h 453"/>
                <a:gd name="T26" fmla="*/ 84 w 546"/>
                <a:gd name="T27" fmla="*/ 206 h 453"/>
                <a:gd name="T28" fmla="*/ 98 w 546"/>
                <a:gd name="T29" fmla="*/ 176 h 453"/>
                <a:gd name="T30" fmla="*/ 127 w 546"/>
                <a:gd name="T31" fmla="*/ 160 h 453"/>
                <a:gd name="T32" fmla="*/ 159 w 546"/>
                <a:gd name="T33" fmla="*/ 164 h 453"/>
                <a:gd name="T34" fmla="*/ 218 w 546"/>
                <a:gd name="T35" fmla="*/ 214 h 453"/>
                <a:gd name="T36" fmla="*/ 248 w 546"/>
                <a:gd name="T37" fmla="*/ 228 h 453"/>
                <a:gd name="T38" fmla="*/ 279 w 546"/>
                <a:gd name="T39" fmla="*/ 221 h 453"/>
                <a:gd name="T40" fmla="*/ 363 w 546"/>
                <a:gd name="T41" fmla="*/ 125 h 453"/>
                <a:gd name="T42" fmla="*/ 361 w 546"/>
                <a:gd name="T43" fmla="*/ 83 h 453"/>
                <a:gd name="T44" fmla="*/ 345 w 546"/>
                <a:gd name="T45" fmla="*/ 69 h 453"/>
                <a:gd name="T46" fmla="*/ 86 w 546"/>
                <a:gd name="T47" fmla="*/ 66 h 453"/>
                <a:gd name="T48" fmla="*/ 513 w 546"/>
                <a:gd name="T49" fmla="*/ 4 h 453"/>
                <a:gd name="T50" fmla="*/ 539 w 546"/>
                <a:gd name="T51" fmla="*/ 25 h 453"/>
                <a:gd name="T52" fmla="*/ 546 w 546"/>
                <a:gd name="T53" fmla="*/ 57 h 453"/>
                <a:gd name="T54" fmla="*/ 533 w 546"/>
                <a:gd name="T55" fmla="*/ 87 h 453"/>
                <a:gd name="T56" fmla="*/ 421 w 546"/>
                <a:gd name="T57" fmla="*/ 367 h 453"/>
                <a:gd name="T58" fmla="*/ 409 w 546"/>
                <a:gd name="T59" fmla="*/ 410 h 453"/>
                <a:gd name="T60" fmla="*/ 378 w 546"/>
                <a:gd name="T61" fmla="*/ 441 h 453"/>
                <a:gd name="T62" fmla="*/ 335 w 546"/>
                <a:gd name="T63" fmla="*/ 453 h 453"/>
                <a:gd name="T64" fmla="*/ 63 w 546"/>
                <a:gd name="T65" fmla="*/ 449 h 453"/>
                <a:gd name="T66" fmla="*/ 26 w 546"/>
                <a:gd name="T67" fmla="*/ 428 h 453"/>
                <a:gd name="T68" fmla="*/ 3 w 546"/>
                <a:gd name="T69" fmla="*/ 390 h 453"/>
                <a:gd name="T70" fmla="*/ 0 w 546"/>
                <a:gd name="T71" fmla="*/ 95 h 453"/>
                <a:gd name="T72" fmla="*/ 12 w 546"/>
                <a:gd name="T73" fmla="*/ 52 h 453"/>
                <a:gd name="T74" fmla="*/ 43 w 546"/>
                <a:gd name="T75" fmla="*/ 21 h 453"/>
                <a:gd name="T76" fmla="*/ 86 w 546"/>
                <a:gd name="T77" fmla="*/ 9 h 453"/>
                <a:gd name="T78" fmla="*/ 356 w 546"/>
                <a:gd name="T79" fmla="*/ 11 h 453"/>
                <a:gd name="T80" fmla="*/ 391 w 546"/>
                <a:gd name="T81" fmla="*/ 30 h 453"/>
                <a:gd name="T82" fmla="*/ 415 w 546"/>
                <a:gd name="T83" fmla="*/ 63 h 453"/>
                <a:gd name="T84" fmla="*/ 465 w 546"/>
                <a:gd name="T85" fmla="*/ 8 h 453"/>
                <a:gd name="T86" fmla="*/ 497 w 546"/>
                <a:gd name="T8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6" h="453">
                  <a:moveTo>
                    <a:pt x="86" y="66"/>
                  </a:moveTo>
                  <a:lnTo>
                    <a:pt x="75" y="69"/>
                  </a:lnTo>
                  <a:lnTo>
                    <a:pt x="66" y="75"/>
                  </a:lnTo>
                  <a:lnTo>
                    <a:pt x="60" y="83"/>
                  </a:lnTo>
                  <a:lnTo>
                    <a:pt x="58" y="95"/>
                  </a:lnTo>
                  <a:lnTo>
                    <a:pt x="58" y="367"/>
                  </a:lnTo>
                  <a:lnTo>
                    <a:pt x="60" y="378"/>
                  </a:lnTo>
                  <a:lnTo>
                    <a:pt x="66" y="388"/>
                  </a:lnTo>
                  <a:lnTo>
                    <a:pt x="75" y="393"/>
                  </a:lnTo>
                  <a:lnTo>
                    <a:pt x="86" y="395"/>
                  </a:lnTo>
                  <a:lnTo>
                    <a:pt x="335" y="395"/>
                  </a:lnTo>
                  <a:lnTo>
                    <a:pt x="345" y="393"/>
                  </a:lnTo>
                  <a:lnTo>
                    <a:pt x="355" y="388"/>
                  </a:lnTo>
                  <a:lnTo>
                    <a:pt x="361" y="378"/>
                  </a:lnTo>
                  <a:lnTo>
                    <a:pt x="363" y="367"/>
                  </a:lnTo>
                  <a:lnTo>
                    <a:pt x="363" y="290"/>
                  </a:lnTo>
                  <a:lnTo>
                    <a:pt x="302" y="362"/>
                  </a:lnTo>
                  <a:lnTo>
                    <a:pt x="292" y="372"/>
                  </a:lnTo>
                  <a:lnTo>
                    <a:pt x="279" y="378"/>
                  </a:lnTo>
                  <a:lnTo>
                    <a:pt x="265" y="380"/>
                  </a:lnTo>
                  <a:lnTo>
                    <a:pt x="262" y="380"/>
                  </a:lnTo>
                  <a:lnTo>
                    <a:pt x="249" y="379"/>
                  </a:lnTo>
                  <a:lnTo>
                    <a:pt x="236" y="374"/>
                  </a:lnTo>
                  <a:lnTo>
                    <a:pt x="225" y="366"/>
                  </a:lnTo>
                  <a:lnTo>
                    <a:pt x="101" y="252"/>
                  </a:lnTo>
                  <a:lnTo>
                    <a:pt x="91" y="238"/>
                  </a:lnTo>
                  <a:lnTo>
                    <a:pt x="85" y="223"/>
                  </a:lnTo>
                  <a:lnTo>
                    <a:pt x="84" y="206"/>
                  </a:lnTo>
                  <a:lnTo>
                    <a:pt x="89" y="191"/>
                  </a:lnTo>
                  <a:lnTo>
                    <a:pt x="98" y="176"/>
                  </a:lnTo>
                  <a:lnTo>
                    <a:pt x="112" y="166"/>
                  </a:lnTo>
                  <a:lnTo>
                    <a:pt x="127" y="160"/>
                  </a:lnTo>
                  <a:lnTo>
                    <a:pt x="143" y="160"/>
                  </a:lnTo>
                  <a:lnTo>
                    <a:pt x="159" y="164"/>
                  </a:lnTo>
                  <a:lnTo>
                    <a:pt x="173" y="174"/>
                  </a:lnTo>
                  <a:lnTo>
                    <a:pt x="218" y="214"/>
                  </a:lnTo>
                  <a:lnTo>
                    <a:pt x="232" y="224"/>
                  </a:lnTo>
                  <a:lnTo>
                    <a:pt x="248" y="228"/>
                  </a:lnTo>
                  <a:lnTo>
                    <a:pt x="264" y="227"/>
                  </a:lnTo>
                  <a:lnTo>
                    <a:pt x="279" y="221"/>
                  </a:lnTo>
                  <a:lnTo>
                    <a:pt x="292" y="210"/>
                  </a:lnTo>
                  <a:lnTo>
                    <a:pt x="363" y="125"/>
                  </a:lnTo>
                  <a:lnTo>
                    <a:pt x="363" y="95"/>
                  </a:lnTo>
                  <a:lnTo>
                    <a:pt x="361" y="83"/>
                  </a:lnTo>
                  <a:lnTo>
                    <a:pt x="355" y="75"/>
                  </a:lnTo>
                  <a:lnTo>
                    <a:pt x="345" y="69"/>
                  </a:lnTo>
                  <a:lnTo>
                    <a:pt x="335" y="66"/>
                  </a:lnTo>
                  <a:lnTo>
                    <a:pt x="86" y="66"/>
                  </a:lnTo>
                  <a:close/>
                  <a:moveTo>
                    <a:pt x="497" y="0"/>
                  </a:moveTo>
                  <a:lnTo>
                    <a:pt x="513" y="4"/>
                  </a:lnTo>
                  <a:lnTo>
                    <a:pt x="527" y="12"/>
                  </a:lnTo>
                  <a:lnTo>
                    <a:pt x="539" y="25"/>
                  </a:lnTo>
                  <a:lnTo>
                    <a:pt x="545" y="41"/>
                  </a:lnTo>
                  <a:lnTo>
                    <a:pt x="546" y="57"/>
                  </a:lnTo>
                  <a:lnTo>
                    <a:pt x="543" y="73"/>
                  </a:lnTo>
                  <a:lnTo>
                    <a:pt x="533" y="87"/>
                  </a:lnTo>
                  <a:lnTo>
                    <a:pt x="421" y="221"/>
                  </a:lnTo>
                  <a:lnTo>
                    <a:pt x="421" y="367"/>
                  </a:lnTo>
                  <a:lnTo>
                    <a:pt x="418" y="390"/>
                  </a:lnTo>
                  <a:lnTo>
                    <a:pt x="409" y="410"/>
                  </a:lnTo>
                  <a:lnTo>
                    <a:pt x="396" y="428"/>
                  </a:lnTo>
                  <a:lnTo>
                    <a:pt x="378" y="441"/>
                  </a:lnTo>
                  <a:lnTo>
                    <a:pt x="357" y="449"/>
                  </a:lnTo>
                  <a:lnTo>
                    <a:pt x="335" y="453"/>
                  </a:lnTo>
                  <a:lnTo>
                    <a:pt x="86" y="453"/>
                  </a:lnTo>
                  <a:lnTo>
                    <a:pt x="63" y="449"/>
                  </a:lnTo>
                  <a:lnTo>
                    <a:pt x="43" y="441"/>
                  </a:lnTo>
                  <a:lnTo>
                    <a:pt x="26" y="428"/>
                  </a:lnTo>
                  <a:lnTo>
                    <a:pt x="12" y="410"/>
                  </a:lnTo>
                  <a:lnTo>
                    <a:pt x="3" y="390"/>
                  </a:lnTo>
                  <a:lnTo>
                    <a:pt x="0" y="367"/>
                  </a:lnTo>
                  <a:lnTo>
                    <a:pt x="0" y="95"/>
                  </a:lnTo>
                  <a:lnTo>
                    <a:pt x="3" y="72"/>
                  </a:lnTo>
                  <a:lnTo>
                    <a:pt x="12" y="52"/>
                  </a:lnTo>
                  <a:lnTo>
                    <a:pt x="26" y="33"/>
                  </a:lnTo>
                  <a:lnTo>
                    <a:pt x="43" y="21"/>
                  </a:lnTo>
                  <a:lnTo>
                    <a:pt x="63" y="12"/>
                  </a:lnTo>
                  <a:lnTo>
                    <a:pt x="86" y="9"/>
                  </a:lnTo>
                  <a:lnTo>
                    <a:pt x="335" y="9"/>
                  </a:lnTo>
                  <a:lnTo>
                    <a:pt x="356" y="11"/>
                  </a:lnTo>
                  <a:lnTo>
                    <a:pt x="375" y="19"/>
                  </a:lnTo>
                  <a:lnTo>
                    <a:pt x="391" y="30"/>
                  </a:lnTo>
                  <a:lnTo>
                    <a:pt x="405" y="45"/>
                  </a:lnTo>
                  <a:lnTo>
                    <a:pt x="415" y="63"/>
                  </a:lnTo>
                  <a:lnTo>
                    <a:pt x="452" y="20"/>
                  </a:lnTo>
                  <a:lnTo>
                    <a:pt x="465" y="8"/>
                  </a:lnTo>
                  <a:lnTo>
                    <a:pt x="480" y="2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Freeform 93">
              <a:extLst/>
            </p:cNvPr>
            <p:cNvSpPr>
              <a:spLocks noEditPoints="1"/>
            </p:cNvSpPr>
            <p:nvPr/>
          </p:nvSpPr>
          <p:spPr bwMode="auto">
            <a:xfrm>
              <a:off x="-1041401" y="2859088"/>
              <a:ext cx="96838" cy="82550"/>
            </a:xfrm>
            <a:custGeom>
              <a:avLst/>
              <a:gdLst>
                <a:gd name="T0" fmla="*/ 75 w 546"/>
                <a:gd name="T1" fmla="*/ 80 h 465"/>
                <a:gd name="T2" fmla="*/ 60 w 546"/>
                <a:gd name="T3" fmla="*/ 96 h 465"/>
                <a:gd name="T4" fmla="*/ 58 w 546"/>
                <a:gd name="T5" fmla="*/ 379 h 465"/>
                <a:gd name="T6" fmla="*/ 66 w 546"/>
                <a:gd name="T7" fmla="*/ 399 h 465"/>
                <a:gd name="T8" fmla="*/ 86 w 546"/>
                <a:gd name="T9" fmla="*/ 407 h 465"/>
                <a:gd name="T10" fmla="*/ 345 w 546"/>
                <a:gd name="T11" fmla="*/ 405 h 465"/>
                <a:gd name="T12" fmla="*/ 361 w 546"/>
                <a:gd name="T13" fmla="*/ 390 h 465"/>
                <a:gd name="T14" fmla="*/ 363 w 546"/>
                <a:gd name="T15" fmla="*/ 289 h 465"/>
                <a:gd name="T16" fmla="*/ 292 w 546"/>
                <a:gd name="T17" fmla="*/ 370 h 465"/>
                <a:gd name="T18" fmla="*/ 265 w 546"/>
                <a:gd name="T19" fmla="*/ 380 h 465"/>
                <a:gd name="T20" fmla="*/ 249 w 546"/>
                <a:gd name="T21" fmla="*/ 378 h 465"/>
                <a:gd name="T22" fmla="*/ 225 w 546"/>
                <a:gd name="T23" fmla="*/ 366 h 465"/>
                <a:gd name="T24" fmla="*/ 91 w 546"/>
                <a:gd name="T25" fmla="*/ 237 h 465"/>
                <a:gd name="T26" fmla="*/ 84 w 546"/>
                <a:gd name="T27" fmla="*/ 205 h 465"/>
                <a:gd name="T28" fmla="*/ 98 w 546"/>
                <a:gd name="T29" fmla="*/ 176 h 465"/>
                <a:gd name="T30" fmla="*/ 127 w 546"/>
                <a:gd name="T31" fmla="*/ 160 h 465"/>
                <a:gd name="T32" fmla="*/ 159 w 546"/>
                <a:gd name="T33" fmla="*/ 164 h 465"/>
                <a:gd name="T34" fmla="*/ 218 w 546"/>
                <a:gd name="T35" fmla="*/ 214 h 465"/>
                <a:gd name="T36" fmla="*/ 248 w 546"/>
                <a:gd name="T37" fmla="*/ 228 h 465"/>
                <a:gd name="T38" fmla="*/ 279 w 546"/>
                <a:gd name="T39" fmla="*/ 220 h 465"/>
                <a:gd name="T40" fmla="*/ 363 w 546"/>
                <a:gd name="T41" fmla="*/ 123 h 465"/>
                <a:gd name="T42" fmla="*/ 361 w 546"/>
                <a:gd name="T43" fmla="*/ 96 h 465"/>
                <a:gd name="T44" fmla="*/ 345 w 546"/>
                <a:gd name="T45" fmla="*/ 80 h 465"/>
                <a:gd name="T46" fmla="*/ 86 w 546"/>
                <a:gd name="T47" fmla="*/ 78 h 465"/>
                <a:gd name="T48" fmla="*/ 513 w 546"/>
                <a:gd name="T49" fmla="*/ 3 h 465"/>
                <a:gd name="T50" fmla="*/ 539 w 546"/>
                <a:gd name="T51" fmla="*/ 25 h 465"/>
                <a:gd name="T52" fmla="*/ 546 w 546"/>
                <a:gd name="T53" fmla="*/ 55 h 465"/>
                <a:gd name="T54" fmla="*/ 533 w 546"/>
                <a:gd name="T55" fmla="*/ 86 h 465"/>
                <a:gd name="T56" fmla="*/ 421 w 546"/>
                <a:gd name="T57" fmla="*/ 379 h 465"/>
                <a:gd name="T58" fmla="*/ 409 w 546"/>
                <a:gd name="T59" fmla="*/ 422 h 465"/>
                <a:gd name="T60" fmla="*/ 378 w 546"/>
                <a:gd name="T61" fmla="*/ 453 h 465"/>
                <a:gd name="T62" fmla="*/ 335 w 546"/>
                <a:gd name="T63" fmla="*/ 465 h 465"/>
                <a:gd name="T64" fmla="*/ 63 w 546"/>
                <a:gd name="T65" fmla="*/ 462 h 465"/>
                <a:gd name="T66" fmla="*/ 26 w 546"/>
                <a:gd name="T67" fmla="*/ 439 h 465"/>
                <a:gd name="T68" fmla="*/ 3 w 546"/>
                <a:gd name="T69" fmla="*/ 402 h 465"/>
                <a:gd name="T70" fmla="*/ 0 w 546"/>
                <a:gd name="T71" fmla="*/ 106 h 465"/>
                <a:gd name="T72" fmla="*/ 12 w 546"/>
                <a:gd name="T73" fmla="*/ 63 h 465"/>
                <a:gd name="T74" fmla="*/ 43 w 546"/>
                <a:gd name="T75" fmla="*/ 32 h 465"/>
                <a:gd name="T76" fmla="*/ 86 w 546"/>
                <a:gd name="T77" fmla="*/ 20 h 465"/>
                <a:gd name="T78" fmla="*/ 354 w 546"/>
                <a:gd name="T79" fmla="*/ 22 h 465"/>
                <a:gd name="T80" fmla="*/ 387 w 546"/>
                <a:gd name="T81" fmla="*/ 39 h 465"/>
                <a:gd name="T82" fmla="*/ 410 w 546"/>
                <a:gd name="T83" fmla="*/ 67 h 465"/>
                <a:gd name="T84" fmla="*/ 465 w 546"/>
                <a:gd name="T85" fmla="*/ 7 h 465"/>
                <a:gd name="T86" fmla="*/ 497 w 546"/>
                <a:gd name="T87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6" h="465">
                  <a:moveTo>
                    <a:pt x="86" y="78"/>
                  </a:moveTo>
                  <a:lnTo>
                    <a:pt x="75" y="80"/>
                  </a:lnTo>
                  <a:lnTo>
                    <a:pt x="66" y="86"/>
                  </a:lnTo>
                  <a:lnTo>
                    <a:pt x="60" y="96"/>
                  </a:lnTo>
                  <a:lnTo>
                    <a:pt x="58" y="106"/>
                  </a:lnTo>
                  <a:lnTo>
                    <a:pt x="58" y="379"/>
                  </a:lnTo>
                  <a:lnTo>
                    <a:pt x="60" y="390"/>
                  </a:lnTo>
                  <a:lnTo>
                    <a:pt x="66" y="399"/>
                  </a:lnTo>
                  <a:lnTo>
                    <a:pt x="75" y="405"/>
                  </a:lnTo>
                  <a:lnTo>
                    <a:pt x="86" y="407"/>
                  </a:lnTo>
                  <a:lnTo>
                    <a:pt x="335" y="407"/>
                  </a:lnTo>
                  <a:lnTo>
                    <a:pt x="345" y="405"/>
                  </a:lnTo>
                  <a:lnTo>
                    <a:pt x="355" y="399"/>
                  </a:lnTo>
                  <a:lnTo>
                    <a:pt x="361" y="390"/>
                  </a:lnTo>
                  <a:lnTo>
                    <a:pt x="363" y="379"/>
                  </a:lnTo>
                  <a:lnTo>
                    <a:pt x="363" y="289"/>
                  </a:lnTo>
                  <a:lnTo>
                    <a:pt x="302" y="361"/>
                  </a:lnTo>
                  <a:lnTo>
                    <a:pt x="292" y="370"/>
                  </a:lnTo>
                  <a:lnTo>
                    <a:pt x="279" y="377"/>
                  </a:lnTo>
                  <a:lnTo>
                    <a:pt x="265" y="380"/>
                  </a:lnTo>
                  <a:lnTo>
                    <a:pt x="262" y="380"/>
                  </a:lnTo>
                  <a:lnTo>
                    <a:pt x="249" y="378"/>
                  </a:lnTo>
                  <a:lnTo>
                    <a:pt x="236" y="373"/>
                  </a:lnTo>
                  <a:lnTo>
                    <a:pt x="225" y="366"/>
                  </a:lnTo>
                  <a:lnTo>
                    <a:pt x="101" y="251"/>
                  </a:lnTo>
                  <a:lnTo>
                    <a:pt x="91" y="237"/>
                  </a:lnTo>
                  <a:lnTo>
                    <a:pt x="85" y="221"/>
                  </a:lnTo>
                  <a:lnTo>
                    <a:pt x="84" y="205"/>
                  </a:lnTo>
                  <a:lnTo>
                    <a:pt x="89" y="189"/>
                  </a:lnTo>
                  <a:lnTo>
                    <a:pt x="98" y="176"/>
                  </a:lnTo>
                  <a:lnTo>
                    <a:pt x="112" y="165"/>
                  </a:lnTo>
                  <a:lnTo>
                    <a:pt x="127" y="160"/>
                  </a:lnTo>
                  <a:lnTo>
                    <a:pt x="143" y="159"/>
                  </a:lnTo>
                  <a:lnTo>
                    <a:pt x="159" y="164"/>
                  </a:lnTo>
                  <a:lnTo>
                    <a:pt x="173" y="173"/>
                  </a:lnTo>
                  <a:lnTo>
                    <a:pt x="218" y="214"/>
                  </a:lnTo>
                  <a:lnTo>
                    <a:pt x="232" y="223"/>
                  </a:lnTo>
                  <a:lnTo>
                    <a:pt x="248" y="228"/>
                  </a:lnTo>
                  <a:lnTo>
                    <a:pt x="264" y="227"/>
                  </a:lnTo>
                  <a:lnTo>
                    <a:pt x="279" y="220"/>
                  </a:lnTo>
                  <a:lnTo>
                    <a:pt x="292" y="210"/>
                  </a:lnTo>
                  <a:lnTo>
                    <a:pt x="363" y="123"/>
                  </a:lnTo>
                  <a:lnTo>
                    <a:pt x="363" y="106"/>
                  </a:lnTo>
                  <a:lnTo>
                    <a:pt x="361" y="96"/>
                  </a:lnTo>
                  <a:lnTo>
                    <a:pt x="355" y="86"/>
                  </a:lnTo>
                  <a:lnTo>
                    <a:pt x="345" y="80"/>
                  </a:lnTo>
                  <a:lnTo>
                    <a:pt x="335" y="78"/>
                  </a:lnTo>
                  <a:lnTo>
                    <a:pt x="86" y="78"/>
                  </a:lnTo>
                  <a:close/>
                  <a:moveTo>
                    <a:pt x="497" y="0"/>
                  </a:moveTo>
                  <a:lnTo>
                    <a:pt x="513" y="3"/>
                  </a:lnTo>
                  <a:lnTo>
                    <a:pt x="527" y="12"/>
                  </a:lnTo>
                  <a:lnTo>
                    <a:pt x="539" y="25"/>
                  </a:lnTo>
                  <a:lnTo>
                    <a:pt x="545" y="39"/>
                  </a:lnTo>
                  <a:lnTo>
                    <a:pt x="546" y="55"/>
                  </a:lnTo>
                  <a:lnTo>
                    <a:pt x="543" y="72"/>
                  </a:lnTo>
                  <a:lnTo>
                    <a:pt x="533" y="86"/>
                  </a:lnTo>
                  <a:lnTo>
                    <a:pt x="421" y="221"/>
                  </a:lnTo>
                  <a:lnTo>
                    <a:pt x="421" y="379"/>
                  </a:lnTo>
                  <a:lnTo>
                    <a:pt x="418" y="402"/>
                  </a:lnTo>
                  <a:lnTo>
                    <a:pt x="409" y="422"/>
                  </a:lnTo>
                  <a:lnTo>
                    <a:pt x="396" y="439"/>
                  </a:lnTo>
                  <a:lnTo>
                    <a:pt x="378" y="453"/>
                  </a:lnTo>
                  <a:lnTo>
                    <a:pt x="357" y="462"/>
                  </a:lnTo>
                  <a:lnTo>
                    <a:pt x="335" y="465"/>
                  </a:lnTo>
                  <a:lnTo>
                    <a:pt x="86" y="465"/>
                  </a:lnTo>
                  <a:lnTo>
                    <a:pt x="63" y="462"/>
                  </a:lnTo>
                  <a:lnTo>
                    <a:pt x="43" y="453"/>
                  </a:lnTo>
                  <a:lnTo>
                    <a:pt x="26" y="439"/>
                  </a:lnTo>
                  <a:lnTo>
                    <a:pt x="12" y="422"/>
                  </a:lnTo>
                  <a:lnTo>
                    <a:pt x="3" y="402"/>
                  </a:lnTo>
                  <a:lnTo>
                    <a:pt x="0" y="379"/>
                  </a:lnTo>
                  <a:lnTo>
                    <a:pt x="0" y="106"/>
                  </a:lnTo>
                  <a:lnTo>
                    <a:pt x="3" y="84"/>
                  </a:lnTo>
                  <a:lnTo>
                    <a:pt x="12" y="63"/>
                  </a:lnTo>
                  <a:lnTo>
                    <a:pt x="26" y="46"/>
                  </a:lnTo>
                  <a:lnTo>
                    <a:pt x="43" y="32"/>
                  </a:lnTo>
                  <a:lnTo>
                    <a:pt x="63" y="23"/>
                  </a:lnTo>
                  <a:lnTo>
                    <a:pt x="86" y="20"/>
                  </a:lnTo>
                  <a:lnTo>
                    <a:pt x="335" y="20"/>
                  </a:lnTo>
                  <a:lnTo>
                    <a:pt x="354" y="22"/>
                  </a:lnTo>
                  <a:lnTo>
                    <a:pt x="372" y="29"/>
                  </a:lnTo>
                  <a:lnTo>
                    <a:pt x="387" y="39"/>
                  </a:lnTo>
                  <a:lnTo>
                    <a:pt x="401" y="52"/>
                  </a:lnTo>
                  <a:lnTo>
                    <a:pt x="410" y="67"/>
                  </a:lnTo>
                  <a:lnTo>
                    <a:pt x="452" y="18"/>
                  </a:lnTo>
                  <a:lnTo>
                    <a:pt x="465" y="7"/>
                  </a:lnTo>
                  <a:lnTo>
                    <a:pt x="480" y="1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Freeform 94">
              <a:extLst/>
            </p:cNvPr>
            <p:cNvSpPr>
              <a:spLocks noEditPoints="1"/>
            </p:cNvSpPr>
            <p:nvPr/>
          </p:nvSpPr>
          <p:spPr bwMode="auto">
            <a:xfrm>
              <a:off x="-1041401" y="2962275"/>
              <a:ext cx="96838" cy="82550"/>
            </a:xfrm>
            <a:custGeom>
              <a:avLst/>
              <a:gdLst>
                <a:gd name="T0" fmla="*/ 75 w 546"/>
                <a:gd name="T1" fmla="*/ 85 h 470"/>
                <a:gd name="T2" fmla="*/ 60 w 546"/>
                <a:gd name="T3" fmla="*/ 101 h 470"/>
                <a:gd name="T4" fmla="*/ 58 w 546"/>
                <a:gd name="T5" fmla="*/ 384 h 470"/>
                <a:gd name="T6" fmla="*/ 66 w 546"/>
                <a:gd name="T7" fmla="*/ 404 h 470"/>
                <a:gd name="T8" fmla="*/ 86 w 546"/>
                <a:gd name="T9" fmla="*/ 412 h 470"/>
                <a:gd name="T10" fmla="*/ 345 w 546"/>
                <a:gd name="T11" fmla="*/ 410 h 470"/>
                <a:gd name="T12" fmla="*/ 361 w 546"/>
                <a:gd name="T13" fmla="*/ 395 h 470"/>
                <a:gd name="T14" fmla="*/ 363 w 546"/>
                <a:gd name="T15" fmla="*/ 289 h 470"/>
                <a:gd name="T16" fmla="*/ 292 w 546"/>
                <a:gd name="T17" fmla="*/ 371 h 470"/>
                <a:gd name="T18" fmla="*/ 265 w 546"/>
                <a:gd name="T19" fmla="*/ 379 h 470"/>
                <a:gd name="T20" fmla="*/ 262 w 546"/>
                <a:gd name="T21" fmla="*/ 381 h 470"/>
                <a:gd name="T22" fmla="*/ 236 w 546"/>
                <a:gd name="T23" fmla="*/ 373 h 470"/>
                <a:gd name="T24" fmla="*/ 101 w 546"/>
                <a:gd name="T25" fmla="*/ 251 h 470"/>
                <a:gd name="T26" fmla="*/ 85 w 546"/>
                <a:gd name="T27" fmla="*/ 222 h 470"/>
                <a:gd name="T28" fmla="*/ 89 w 546"/>
                <a:gd name="T29" fmla="*/ 190 h 470"/>
                <a:gd name="T30" fmla="*/ 112 w 546"/>
                <a:gd name="T31" fmla="*/ 166 h 470"/>
                <a:gd name="T32" fmla="*/ 143 w 546"/>
                <a:gd name="T33" fmla="*/ 159 h 470"/>
                <a:gd name="T34" fmla="*/ 173 w 546"/>
                <a:gd name="T35" fmla="*/ 173 h 470"/>
                <a:gd name="T36" fmla="*/ 232 w 546"/>
                <a:gd name="T37" fmla="*/ 223 h 470"/>
                <a:gd name="T38" fmla="*/ 264 w 546"/>
                <a:gd name="T39" fmla="*/ 226 h 470"/>
                <a:gd name="T40" fmla="*/ 292 w 546"/>
                <a:gd name="T41" fmla="*/ 209 h 470"/>
                <a:gd name="T42" fmla="*/ 363 w 546"/>
                <a:gd name="T43" fmla="*/ 111 h 470"/>
                <a:gd name="T44" fmla="*/ 355 w 546"/>
                <a:gd name="T45" fmla="*/ 91 h 470"/>
                <a:gd name="T46" fmla="*/ 335 w 546"/>
                <a:gd name="T47" fmla="*/ 83 h 470"/>
                <a:gd name="T48" fmla="*/ 497 w 546"/>
                <a:gd name="T49" fmla="*/ 0 h 470"/>
                <a:gd name="T50" fmla="*/ 527 w 546"/>
                <a:gd name="T51" fmla="*/ 11 h 470"/>
                <a:gd name="T52" fmla="*/ 545 w 546"/>
                <a:gd name="T53" fmla="*/ 40 h 470"/>
                <a:gd name="T54" fmla="*/ 543 w 546"/>
                <a:gd name="T55" fmla="*/ 72 h 470"/>
                <a:gd name="T56" fmla="*/ 421 w 546"/>
                <a:gd name="T57" fmla="*/ 221 h 470"/>
                <a:gd name="T58" fmla="*/ 418 w 546"/>
                <a:gd name="T59" fmla="*/ 406 h 470"/>
                <a:gd name="T60" fmla="*/ 396 w 546"/>
                <a:gd name="T61" fmla="*/ 444 h 470"/>
                <a:gd name="T62" fmla="*/ 357 w 546"/>
                <a:gd name="T63" fmla="*/ 467 h 470"/>
                <a:gd name="T64" fmla="*/ 86 w 546"/>
                <a:gd name="T65" fmla="*/ 470 h 470"/>
                <a:gd name="T66" fmla="*/ 43 w 546"/>
                <a:gd name="T67" fmla="*/ 458 h 470"/>
                <a:gd name="T68" fmla="*/ 12 w 546"/>
                <a:gd name="T69" fmla="*/ 427 h 470"/>
                <a:gd name="T70" fmla="*/ 0 w 546"/>
                <a:gd name="T71" fmla="*/ 384 h 470"/>
                <a:gd name="T72" fmla="*/ 3 w 546"/>
                <a:gd name="T73" fmla="*/ 89 h 470"/>
                <a:gd name="T74" fmla="*/ 26 w 546"/>
                <a:gd name="T75" fmla="*/ 51 h 470"/>
                <a:gd name="T76" fmla="*/ 63 w 546"/>
                <a:gd name="T77" fmla="*/ 28 h 470"/>
                <a:gd name="T78" fmla="*/ 335 w 546"/>
                <a:gd name="T79" fmla="*/ 25 h 470"/>
                <a:gd name="T80" fmla="*/ 378 w 546"/>
                <a:gd name="T81" fmla="*/ 38 h 470"/>
                <a:gd name="T82" fmla="*/ 409 w 546"/>
                <a:gd name="T83" fmla="*/ 70 h 470"/>
                <a:gd name="T84" fmla="*/ 465 w 546"/>
                <a:gd name="T85" fmla="*/ 7 h 470"/>
                <a:gd name="T86" fmla="*/ 497 w 546"/>
                <a:gd name="T87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6" h="470">
                  <a:moveTo>
                    <a:pt x="86" y="83"/>
                  </a:moveTo>
                  <a:lnTo>
                    <a:pt x="75" y="85"/>
                  </a:lnTo>
                  <a:lnTo>
                    <a:pt x="66" y="91"/>
                  </a:lnTo>
                  <a:lnTo>
                    <a:pt x="60" y="101"/>
                  </a:lnTo>
                  <a:lnTo>
                    <a:pt x="58" y="111"/>
                  </a:lnTo>
                  <a:lnTo>
                    <a:pt x="58" y="384"/>
                  </a:lnTo>
                  <a:lnTo>
                    <a:pt x="60" y="395"/>
                  </a:lnTo>
                  <a:lnTo>
                    <a:pt x="66" y="404"/>
                  </a:lnTo>
                  <a:lnTo>
                    <a:pt x="75" y="410"/>
                  </a:lnTo>
                  <a:lnTo>
                    <a:pt x="86" y="412"/>
                  </a:lnTo>
                  <a:lnTo>
                    <a:pt x="335" y="412"/>
                  </a:lnTo>
                  <a:lnTo>
                    <a:pt x="345" y="410"/>
                  </a:lnTo>
                  <a:lnTo>
                    <a:pt x="355" y="404"/>
                  </a:lnTo>
                  <a:lnTo>
                    <a:pt x="361" y="395"/>
                  </a:lnTo>
                  <a:lnTo>
                    <a:pt x="363" y="384"/>
                  </a:lnTo>
                  <a:lnTo>
                    <a:pt x="363" y="289"/>
                  </a:lnTo>
                  <a:lnTo>
                    <a:pt x="302" y="361"/>
                  </a:lnTo>
                  <a:lnTo>
                    <a:pt x="292" y="371"/>
                  </a:lnTo>
                  <a:lnTo>
                    <a:pt x="279" y="377"/>
                  </a:lnTo>
                  <a:lnTo>
                    <a:pt x="265" y="379"/>
                  </a:lnTo>
                  <a:lnTo>
                    <a:pt x="264" y="379"/>
                  </a:lnTo>
                  <a:lnTo>
                    <a:pt x="262" y="381"/>
                  </a:lnTo>
                  <a:lnTo>
                    <a:pt x="249" y="378"/>
                  </a:lnTo>
                  <a:lnTo>
                    <a:pt x="236" y="373"/>
                  </a:lnTo>
                  <a:lnTo>
                    <a:pt x="225" y="366"/>
                  </a:lnTo>
                  <a:lnTo>
                    <a:pt x="101" y="251"/>
                  </a:lnTo>
                  <a:lnTo>
                    <a:pt x="91" y="237"/>
                  </a:lnTo>
                  <a:lnTo>
                    <a:pt x="85" y="222"/>
                  </a:lnTo>
                  <a:lnTo>
                    <a:pt x="84" y="206"/>
                  </a:lnTo>
                  <a:lnTo>
                    <a:pt x="89" y="190"/>
                  </a:lnTo>
                  <a:lnTo>
                    <a:pt x="98" y="176"/>
                  </a:lnTo>
                  <a:lnTo>
                    <a:pt x="112" y="166"/>
                  </a:lnTo>
                  <a:lnTo>
                    <a:pt x="127" y="159"/>
                  </a:lnTo>
                  <a:lnTo>
                    <a:pt x="143" y="159"/>
                  </a:lnTo>
                  <a:lnTo>
                    <a:pt x="159" y="164"/>
                  </a:lnTo>
                  <a:lnTo>
                    <a:pt x="173" y="173"/>
                  </a:lnTo>
                  <a:lnTo>
                    <a:pt x="218" y="214"/>
                  </a:lnTo>
                  <a:lnTo>
                    <a:pt x="232" y="223"/>
                  </a:lnTo>
                  <a:lnTo>
                    <a:pt x="248" y="227"/>
                  </a:lnTo>
                  <a:lnTo>
                    <a:pt x="264" y="226"/>
                  </a:lnTo>
                  <a:lnTo>
                    <a:pt x="279" y="220"/>
                  </a:lnTo>
                  <a:lnTo>
                    <a:pt x="292" y="209"/>
                  </a:lnTo>
                  <a:lnTo>
                    <a:pt x="363" y="124"/>
                  </a:lnTo>
                  <a:lnTo>
                    <a:pt x="363" y="111"/>
                  </a:lnTo>
                  <a:lnTo>
                    <a:pt x="361" y="101"/>
                  </a:lnTo>
                  <a:lnTo>
                    <a:pt x="355" y="91"/>
                  </a:lnTo>
                  <a:lnTo>
                    <a:pt x="345" y="85"/>
                  </a:lnTo>
                  <a:lnTo>
                    <a:pt x="335" y="83"/>
                  </a:lnTo>
                  <a:lnTo>
                    <a:pt x="86" y="83"/>
                  </a:lnTo>
                  <a:close/>
                  <a:moveTo>
                    <a:pt x="497" y="0"/>
                  </a:moveTo>
                  <a:lnTo>
                    <a:pt x="513" y="3"/>
                  </a:lnTo>
                  <a:lnTo>
                    <a:pt x="527" y="11"/>
                  </a:lnTo>
                  <a:lnTo>
                    <a:pt x="539" y="24"/>
                  </a:lnTo>
                  <a:lnTo>
                    <a:pt x="545" y="40"/>
                  </a:lnTo>
                  <a:lnTo>
                    <a:pt x="546" y="56"/>
                  </a:lnTo>
                  <a:lnTo>
                    <a:pt x="543" y="72"/>
                  </a:lnTo>
                  <a:lnTo>
                    <a:pt x="533" y="87"/>
                  </a:lnTo>
                  <a:lnTo>
                    <a:pt x="421" y="221"/>
                  </a:lnTo>
                  <a:lnTo>
                    <a:pt x="421" y="384"/>
                  </a:lnTo>
                  <a:lnTo>
                    <a:pt x="418" y="406"/>
                  </a:lnTo>
                  <a:lnTo>
                    <a:pt x="409" y="427"/>
                  </a:lnTo>
                  <a:lnTo>
                    <a:pt x="396" y="444"/>
                  </a:lnTo>
                  <a:lnTo>
                    <a:pt x="378" y="458"/>
                  </a:lnTo>
                  <a:lnTo>
                    <a:pt x="357" y="467"/>
                  </a:lnTo>
                  <a:lnTo>
                    <a:pt x="335" y="470"/>
                  </a:lnTo>
                  <a:lnTo>
                    <a:pt x="86" y="470"/>
                  </a:lnTo>
                  <a:lnTo>
                    <a:pt x="63" y="467"/>
                  </a:lnTo>
                  <a:lnTo>
                    <a:pt x="43" y="458"/>
                  </a:lnTo>
                  <a:lnTo>
                    <a:pt x="26" y="444"/>
                  </a:lnTo>
                  <a:lnTo>
                    <a:pt x="12" y="427"/>
                  </a:lnTo>
                  <a:lnTo>
                    <a:pt x="3" y="406"/>
                  </a:lnTo>
                  <a:lnTo>
                    <a:pt x="0" y="384"/>
                  </a:lnTo>
                  <a:lnTo>
                    <a:pt x="0" y="111"/>
                  </a:lnTo>
                  <a:lnTo>
                    <a:pt x="3" y="89"/>
                  </a:lnTo>
                  <a:lnTo>
                    <a:pt x="12" y="68"/>
                  </a:lnTo>
                  <a:lnTo>
                    <a:pt x="26" y="51"/>
                  </a:lnTo>
                  <a:lnTo>
                    <a:pt x="43" y="37"/>
                  </a:lnTo>
                  <a:lnTo>
                    <a:pt x="63" y="28"/>
                  </a:lnTo>
                  <a:lnTo>
                    <a:pt x="86" y="25"/>
                  </a:lnTo>
                  <a:lnTo>
                    <a:pt x="335" y="25"/>
                  </a:lnTo>
                  <a:lnTo>
                    <a:pt x="358" y="28"/>
                  </a:lnTo>
                  <a:lnTo>
                    <a:pt x="378" y="38"/>
                  </a:lnTo>
                  <a:lnTo>
                    <a:pt x="396" y="52"/>
                  </a:lnTo>
                  <a:lnTo>
                    <a:pt x="409" y="70"/>
                  </a:lnTo>
                  <a:lnTo>
                    <a:pt x="452" y="19"/>
                  </a:lnTo>
                  <a:lnTo>
                    <a:pt x="465" y="7"/>
                  </a:lnTo>
                  <a:lnTo>
                    <a:pt x="480" y="1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Freeform 95">
              <a:extLst/>
            </p:cNvPr>
            <p:cNvSpPr>
              <a:spLocks/>
            </p:cNvSpPr>
            <p:nvPr/>
          </p:nvSpPr>
          <p:spPr bwMode="auto">
            <a:xfrm>
              <a:off x="-919163" y="2792413"/>
              <a:ext cx="169863" cy="17463"/>
            </a:xfrm>
            <a:custGeom>
              <a:avLst/>
              <a:gdLst>
                <a:gd name="T0" fmla="*/ 53 w 969"/>
                <a:gd name="T1" fmla="*/ 0 h 106"/>
                <a:gd name="T2" fmla="*/ 916 w 969"/>
                <a:gd name="T3" fmla="*/ 0 h 106"/>
                <a:gd name="T4" fmla="*/ 933 w 969"/>
                <a:gd name="T5" fmla="*/ 3 h 106"/>
                <a:gd name="T6" fmla="*/ 947 w 969"/>
                <a:gd name="T7" fmla="*/ 11 h 106"/>
                <a:gd name="T8" fmla="*/ 959 w 969"/>
                <a:gd name="T9" fmla="*/ 22 h 106"/>
                <a:gd name="T10" fmla="*/ 966 w 969"/>
                <a:gd name="T11" fmla="*/ 37 h 106"/>
                <a:gd name="T12" fmla="*/ 969 w 969"/>
                <a:gd name="T13" fmla="*/ 54 h 106"/>
                <a:gd name="T14" fmla="*/ 966 w 969"/>
                <a:gd name="T15" fmla="*/ 70 h 106"/>
                <a:gd name="T16" fmla="*/ 959 w 969"/>
                <a:gd name="T17" fmla="*/ 85 h 106"/>
                <a:gd name="T18" fmla="*/ 947 w 969"/>
                <a:gd name="T19" fmla="*/ 97 h 106"/>
                <a:gd name="T20" fmla="*/ 933 w 969"/>
                <a:gd name="T21" fmla="*/ 104 h 106"/>
                <a:gd name="T22" fmla="*/ 916 w 969"/>
                <a:gd name="T23" fmla="*/ 106 h 106"/>
                <a:gd name="T24" fmla="*/ 53 w 969"/>
                <a:gd name="T25" fmla="*/ 106 h 106"/>
                <a:gd name="T26" fmla="*/ 36 w 969"/>
                <a:gd name="T27" fmla="*/ 104 h 106"/>
                <a:gd name="T28" fmla="*/ 22 w 969"/>
                <a:gd name="T29" fmla="*/ 97 h 106"/>
                <a:gd name="T30" fmla="*/ 10 w 969"/>
                <a:gd name="T31" fmla="*/ 85 h 106"/>
                <a:gd name="T32" fmla="*/ 3 w 969"/>
                <a:gd name="T33" fmla="*/ 70 h 106"/>
                <a:gd name="T34" fmla="*/ 0 w 969"/>
                <a:gd name="T35" fmla="*/ 54 h 106"/>
                <a:gd name="T36" fmla="*/ 3 w 969"/>
                <a:gd name="T37" fmla="*/ 37 h 106"/>
                <a:gd name="T38" fmla="*/ 10 w 969"/>
                <a:gd name="T39" fmla="*/ 22 h 106"/>
                <a:gd name="T40" fmla="*/ 22 w 969"/>
                <a:gd name="T41" fmla="*/ 11 h 106"/>
                <a:gd name="T42" fmla="*/ 36 w 969"/>
                <a:gd name="T43" fmla="*/ 3 h 106"/>
                <a:gd name="T44" fmla="*/ 53 w 969"/>
                <a:gd name="T4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9" h="106">
                  <a:moveTo>
                    <a:pt x="53" y="0"/>
                  </a:moveTo>
                  <a:lnTo>
                    <a:pt x="916" y="0"/>
                  </a:lnTo>
                  <a:lnTo>
                    <a:pt x="933" y="3"/>
                  </a:lnTo>
                  <a:lnTo>
                    <a:pt x="947" y="11"/>
                  </a:lnTo>
                  <a:lnTo>
                    <a:pt x="959" y="22"/>
                  </a:lnTo>
                  <a:lnTo>
                    <a:pt x="966" y="37"/>
                  </a:lnTo>
                  <a:lnTo>
                    <a:pt x="969" y="54"/>
                  </a:lnTo>
                  <a:lnTo>
                    <a:pt x="966" y="70"/>
                  </a:lnTo>
                  <a:lnTo>
                    <a:pt x="959" y="85"/>
                  </a:lnTo>
                  <a:lnTo>
                    <a:pt x="947" y="97"/>
                  </a:lnTo>
                  <a:lnTo>
                    <a:pt x="933" y="104"/>
                  </a:lnTo>
                  <a:lnTo>
                    <a:pt x="916" y="106"/>
                  </a:lnTo>
                  <a:lnTo>
                    <a:pt x="53" y="106"/>
                  </a:lnTo>
                  <a:lnTo>
                    <a:pt x="36" y="104"/>
                  </a:lnTo>
                  <a:lnTo>
                    <a:pt x="22" y="97"/>
                  </a:lnTo>
                  <a:lnTo>
                    <a:pt x="10" y="85"/>
                  </a:lnTo>
                  <a:lnTo>
                    <a:pt x="3" y="70"/>
                  </a:lnTo>
                  <a:lnTo>
                    <a:pt x="0" y="54"/>
                  </a:lnTo>
                  <a:lnTo>
                    <a:pt x="3" y="37"/>
                  </a:lnTo>
                  <a:lnTo>
                    <a:pt x="10" y="22"/>
                  </a:lnTo>
                  <a:lnTo>
                    <a:pt x="22" y="11"/>
                  </a:lnTo>
                  <a:lnTo>
                    <a:pt x="36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" name="Freeform 96">
              <a:extLst/>
            </p:cNvPr>
            <p:cNvSpPr>
              <a:spLocks/>
            </p:cNvSpPr>
            <p:nvPr/>
          </p:nvSpPr>
          <p:spPr bwMode="auto">
            <a:xfrm>
              <a:off x="-919163" y="2882900"/>
              <a:ext cx="169863" cy="19050"/>
            </a:xfrm>
            <a:custGeom>
              <a:avLst/>
              <a:gdLst>
                <a:gd name="T0" fmla="*/ 53 w 969"/>
                <a:gd name="T1" fmla="*/ 0 h 107"/>
                <a:gd name="T2" fmla="*/ 916 w 969"/>
                <a:gd name="T3" fmla="*/ 0 h 107"/>
                <a:gd name="T4" fmla="*/ 933 w 969"/>
                <a:gd name="T5" fmla="*/ 3 h 107"/>
                <a:gd name="T6" fmla="*/ 947 w 969"/>
                <a:gd name="T7" fmla="*/ 11 h 107"/>
                <a:gd name="T8" fmla="*/ 959 w 969"/>
                <a:gd name="T9" fmla="*/ 23 h 107"/>
                <a:gd name="T10" fmla="*/ 966 w 969"/>
                <a:gd name="T11" fmla="*/ 36 h 107"/>
                <a:gd name="T12" fmla="*/ 969 w 969"/>
                <a:gd name="T13" fmla="*/ 53 h 107"/>
                <a:gd name="T14" fmla="*/ 966 w 969"/>
                <a:gd name="T15" fmla="*/ 70 h 107"/>
                <a:gd name="T16" fmla="*/ 959 w 969"/>
                <a:gd name="T17" fmla="*/ 85 h 107"/>
                <a:gd name="T18" fmla="*/ 947 w 969"/>
                <a:gd name="T19" fmla="*/ 96 h 107"/>
                <a:gd name="T20" fmla="*/ 933 w 969"/>
                <a:gd name="T21" fmla="*/ 103 h 107"/>
                <a:gd name="T22" fmla="*/ 916 w 969"/>
                <a:gd name="T23" fmla="*/ 107 h 107"/>
                <a:gd name="T24" fmla="*/ 53 w 969"/>
                <a:gd name="T25" fmla="*/ 107 h 107"/>
                <a:gd name="T26" fmla="*/ 36 w 969"/>
                <a:gd name="T27" fmla="*/ 103 h 107"/>
                <a:gd name="T28" fmla="*/ 22 w 969"/>
                <a:gd name="T29" fmla="*/ 96 h 107"/>
                <a:gd name="T30" fmla="*/ 10 w 969"/>
                <a:gd name="T31" fmla="*/ 85 h 107"/>
                <a:gd name="T32" fmla="*/ 3 w 969"/>
                <a:gd name="T33" fmla="*/ 70 h 107"/>
                <a:gd name="T34" fmla="*/ 0 w 969"/>
                <a:gd name="T35" fmla="*/ 53 h 107"/>
                <a:gd name="T36" fmla="*/ 3 w 969"/>
                <a:gd name="T37" fmla="*/ 36 h 107"/>
                <a:gd name="T38" fmla="*/ 10 w 969"/>
                <a:gd name="T39" fmla="*/ 23 h 107"/>
                <a:gd name="T40" fmla="*/ 22 w 969"/>
                <a:gd name="T41" fmla="*/ 11 h 107"/>
                <a:gd name="T42" fmla="*/ 36 w 969"/>
                <a:gd name="T43" fmla="*/ 3 h 107"/>
                <a:gd name="T44" fmla="*/ 53 w 969"/>
                <a:gd name="T4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9" h="107">
                  <a:moveTo>
                    <a:pt x="53" y="0"/>
                  </a:moveTo>
                  <a:lnTo>
                    <a:pt x="916" y="0"/>
                  </a:lnTo>
                  <a:lnTo>
                    <a:pt x="933" y="3"/>
                  </a:lnTo>
                  <a:lnTo>
                    <a:pt x="947" y="11"/>
                  </a:lnTo>
                  <a:lnTo>
                    <a:pt x="959" y="23"/>
                  </a:lnTo>
                  <a:lnTo>
                    <a:pt x="966" y="36"/>
                  </a:lnTo>
                  <a:lnTo>
                    <a:pt x="969" y="53"/>
                  </a:lnTo>
                  <a:lnTo>
                    <a:pt x="966" y="70"/>
                  </a:lnTo>
                  <a:lnTo>
                    <a:pt x="959" y="85"/>
                  </a:lnTo>
                  <a:lnTo>
                    <a:pt x="947" y="96"/>
                  </a:lnTo>
                  <a:lnTo>
                    <a:pt x="933" y="103"/>
                  </a:lnTo>
                  <a:lnTo>
                    <a:pt x="916" y="107"/>
                  </a:lnTo>
                  <a:lnTo>
                    <a:pt x="53" y="107"/>
                  </a:lnTo>
                  <a:lnTo>
                    <a:pt x="36" y="103"/>
                  </a:lnTo>
                  <a:lnTo>
                    <a:pt x="22" y="96"/>
                  </a:lnTo>
                  <a:lnTo>
                    <a:pt x="10" y="85"/>
                  </a:lnTo>
                  <a:lnTo>
                    <a:pt x="3" y="70"/>
                  </a:lnTo>
                  <a:lnTo>
                    <a:pt x="0" y="53"/>
                  </a:lnTo>
                  <a:lnTo>
                    <a:pt x="3" y="36"/>
                  </a:lnTo>
                  <a:lnTo>
                    <a:pt x="10" y="23"/>
                  </a:lnTo>
                  <a:lnTo>
                    <a:pt x="22" y="11"/>
                  </a:lnTo>
                  <a:lnTo>
                    <a:pt x="36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Freeform 97">
              <a:extLst/>
            </p:cNvPr>
            <p:cNvSpPr>
              <a:spLocks/>
            </p:cNvSpPr>
            <p:nvPr/>
          </p:nvSpPr>
          <p:spPr bwMode="auto">
            <a:xfrm>
              <a:off x="-919163" y="2974975"/>
              <a:ext cx="169863" cy="19050"/>
            </a:xfrm>
            <a:custGeom>
              <a:avLst/>
              <a:gdLst>
                <a:gd name="T0" fmla="*/ 53 w 969"/>
                <a:gd name="T1" fmla="*/ 0 h 107"/>
                <a:gd name="T2" fmla="*/ 916 w 969"/>
                <a:gd name="T3" fmla="*/ 0 h 107"/>
                <a:gd name="T4" fmla="*/ 933 w 969"/>
                <a:gd name="T5" fmla="*/ 2 h 107"/>
                <a:gd name="T6" fmla="*/ 947 w 969"/>
                <a:gd name="T7" fmla="*/ 10 h 107"/>
                <a:gd name="T8" fmla="*/ 959 w 969"/>
                <a:gd name="T9" fmla="*/ 22 h 107"/>
                <a:gd name="T10" fmla="*/ 966 w 969"/>
                <a:gd name="T11" fmla="*/ 36 h 107"/>
                <a:gd name="T12" fmla="*/ 969 w 969"/>
                <a:gd name="T13" fmla="*/ 53 h 107"/>
                <a:gd name="T14" fmla="*/ 966 w 969"/>
                <a:gd name="T15" fmla="*/ 71 h 107"/>
                <a:gd name="T16" fmla="*/ 959 w 969"/>
                <a:gd name="T17" fmla="*/ 84 h 107"/>
                <a:gd name="T18" fmla="*/ 947 w 969"/>
                <a:gd name="T19" fmla="*/ 96 h 107"/>
                <a:gd name="T20" fmla="*/ 933 w 969"/>
                <a:gd name="T21" fmla="*/ 103 h 107"/>
                <a:gd name="T22" fmla="*/ 916 w 969"/>
                <a:gd name="T23" fmla="*/ 107 h 107"/>
                <a:gd name="T24" fmla="*/ 53 w 969"/>
                <a:gd name="T25" fmla="*/ 107 h 107"/>
                <a:gd name="T26" fmla="*/ 36 w 969"/>
                <a:gd name="T27" fmla="*/ 103 h 107"/>
                <a:gd name="T28" fmla="*/ 22 w 969"/>
                <a:gd name="T29" fmla="*/ 96 h 107"/>
                <a:gd name="T30" fmla="*/ 10 w 969"/>
                <a:gd name="T31" fmla="*/ 84 h 107"/>
                <a:gd name="T32" fmla="*/ 3 w 969"/>
                <a:gd name="T33" fmla="*/ 71 h 107"/>
                <a:gd name="T34" fmla="*/ 0 w 969"/>
                <a:gd name="T35" fmla="*/ 53 h 107"/>
                <a:gd name="T36" fmla="*/ 3 w 969"/>
                <a:gd name="T37" fmla="*/ 36 h 107"/>
                <a:gd name="T38" fmla="*/ 10 w 969"/>
                <a:gd name="T39" fmla="*/ 22 h 107"/>
                <a:gd name="T40" fmla="*/ 22 w 969"/>
                <a:gd name="T41" fmla="*/ 10 h 107"/>
                <a:gd name="T42" fmla="*/ 36 w 969"/>
                <a:gd name="T43" fmla="*/ 2 h 107"/>
                <a:gd name="T44" fmla="*/ 53 w 969"/>
                <a:gd name="T4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9" h="107">
                  <a:moveTo>
                    <a:pt x="53" y="0"/>
                  </a:moveTo>
                  <a:lnTo>
                    <a:pt x="916" y="0"/>
                  </a:lnTo>
                  <a:lnTo>
                    <a:pt x="933" y="2"/>
                  </a:lnTo>
                  <a:lnTo>
                    <a:pt x="947" y="10"/>
                  </a:lnTo>
                  <a:lnTo>
                    <a:pt x="959" y="22"/>
                  </a:lnTo>
                  <a:lnTo>
                    <a:pt x="966" y="36"/>
                  </a:lnTo>
                  <a:lnTo>
                    <a:pt x="969" y="53"/>
                  </a:lnTo>
                  <a:lnTo>
                    <a:pt x="966" y="71"/>
                  </a:lnTo>
                  <a:lnTo>
                    <a:pt x="959" y="84"/>
                  </a:lnTo>
                  <a:lnTo>
                    <a:pt x="947" y="96"/>
                  </a:lnTo>
                  <a:lnTo>
                    <a:pt x="933" y="103"/>
                  </a:lnTo>
                  <a:lnTo>
                    <a:pt x="916" y="107"/>
                  </a:lnTo>
                  <a:lnTo>
                    <a:pt x="53" y="107"/>
                  </a:lnTo>
                  <a:lnTo>
                    <a:pt x="36" y="103"/>
                  </a:lnTo>
                  <a:lnTo>
                    <a:pt x="22" y="96"/>
                  </a:lnTo>
                  <a:lnTo>
                    <a:pt x="10" y="84"/>
                  </a:lnTo>
                  <a:lnTo>
                    <a:pt x="3" y="71"/>
                  </a:lnTo>
                  <a:lnTo>
                    <a:pt x="0" y="53"/>
                  </a:lnTo>
                  <a:lnTo>
                    <a:pt x="3" y="36"/>
                  </a:lnTo>
                  <a:lnTo>
                    <a:pt x="10" y="22"/>
                  </a:lnTo>
                  <a:lnTo>
                    <a:pt x="22" y="10"/>
                  </a:lnTo>
                  <a:lnTo>
                    <a:pt x="36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02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794" name="Group 23">
            <a:extLst>
              <a:ext uri="{FF2B5EF4-FFF2-40B4-BE49-F238E27FC236}">
                <a16:creationId xmlns:a16="http://schemas.microsoft.com/office/drawing/2014/main" id="{F96863ED-E968-4018-B007-E410622B384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966914"/>
            <a:ext cx="3430588" cy="4732337"/>
            <a:chOff x="340662" y="3742343"/>
            <a:chExt cx="3430697" cy="4732061"/>
          </a:xfrm>
        </p:grpSpPr>
        <p:sp>
          <p:nvSpPr>
            <p:cNvPr id="289833" name="object 362">
              <a:extLst>
                <a:ext uri="{FF2B5EF4-FFF2-40B4-BE49-F238E27FC236}">
                  <a16:creationId xmlns:a16="http://schemas.microsoft.com/office/drawing/2014/main" id="{38C555FD-C8B1-45A2-91C8-F8BC36E70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62" y="3742343"/>
              <a:ext cx="3430697" cy="537519"/>
            </a:xfrm>
            <a:custGeom>
              <a:avLst/>
              <a:gdLst>
                <a:gd name="T0" fmla="*/ 3430697 w 3430697"/>
                <a:gd name="T1" fmla="*/ 0 h 537519"/>
                <a:gd name="T2" fmla="*/ 0 w 3430697"/>
                <a:gd name="T3" fmla="*/ 0 h 537519"/>
                <a:gd name="T4" fmla="*/ 0 w 3430697"/>
                <a:gd name="T5" fmla="*/ 537519 h 537519"/>
                <a:gd name="T6" fmla="*/ 3430697 w 3430697"/>
                <a:gd name="T7" fmla="*/ 537519 h 537519"/>
                <a:gd name="T8" fmla="*/ 3430697 w 3430697"/>
                <a:gd name="T9" fmla="*/ 0 h 5375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30697" h="537519">
                  <a:moveTo>
                    <a:pt x="3430697" y="0"/>
                  </a:moveTo>
                  <a:lnTo>
                    <a:pt x="0" y="0"/>
                  </a:lnTo>
                  <a:lnTo>
                    <a:pt x="0" y="537519"/>
                  </a:lnTo>
                  <a:lnTo>
                    <a:pt x="3430697" y="537519"/>
                  </a:lnTo>
                  <a:lnTo>
                    <a:pt x="3430697" y="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34" name="object 169">
              <a:extLst>
                <a:ext uri="{FF2B5EF4-FFF2-40B4-BE49-F238E27FC236}">
                  <a16:creationId xmlns:a16="http://schemas.microsoft.com/office/drawing/2014/main" id="{EAAB2BBC-766E-4747-ACAB-5F72E48F7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113" y="4374393"/>
              <a:ext cx="725650" cy="725650"/>
            </a:xfrm>
            <a:custGeom>
              <a:avLst/>
              <a:gdLst>
                <a:gd name="T0" fmla="*/ 2000 w 725650"/>
                <a:gd name="T1" fmla="*/ 324738 h 725650"/>
                <a:gd name="T2" fmla="*/ 12805 w 725650"/>
                <a:gd name="T3" fmla="*/ 267268 h 725650"/>
                <a:gd name="T4" fmla="*/ 32699 w 725650"/>
                <a:gd name="T5" fmla="*/ 212293 h 725650"/>
                <a:gd name="T6" fmla="*/ 56960 w 725650"/>
                <a:gd name="T7" fmla="*/ 167660 h 725650"/>
                <a:gd name="T8" fmla="*/ 92269 w 725650"/>
                <a:gd name="T9" fmla="*/ 121074 h 725650"/>
                <a:gd name="T10" fmla="*/ 134615 w 725650"/>
                <a:gd name="T11" fmla="*/ 80751 h 725650"/>
                <a:gd name="T12" fmla="*/ 182893 w 725650"/>
                <a:gd name="T13" fmla="*/ 47755 h 725650"/>
                <a:gd name="T14" fmla="*/ 235833 w 725650"/>
                <a:gd name="T15" fmla="*/ 22948 h 725650"/>
                <a:gd name="T16" fmla="*/ 284549 w 725650"/>
                <a:gd name="T17" fmla="*/ 8543 h 725650"/>
                <a:gd name="T18" fmla="*/ 342456 w 725650"/>
                <a:gd name="T19" fmla="*/ 569 h 725650"/>
                <a:gd name="T20" fmla="*/ 375565 w 725650"/>
                <a:gd name="T21" fmla="*/ 222 h 725650"/>
                <a:gd name="T22" fmla="*/ 426085 w 725650"/>
                <a:gd name="T23" fmla="*/ 5556 h 725650"/>
                <a:gd name="T24" fmla="*/ 482636 w 725650"/>
                <a:gd name="T25" fmla="*/ 20349 h 725650"/>
                <a:gd name="T26" fmla="*/ 536095 w 725650"/>
                <a:gd name="T27" fmla="*/ 44041 h 725650"/>
                <a:gd name="T28" fmla="*/ 585055 w 725650"/>
                <a:gd name="T29" fmla="*/ 76017 h 725650"/>
                <a:gd name="T30" fmla="*/ 628232 w 725650"/>
                <a:gd name="T31" fmla="*/ 115434 h 725650"/>
                <a:gd name="T32" fmla="*/ 660184 w 725650"/>
                <a:gd name="T33" fmla="*/ 154929 h 725650"/>
                <a:gd name="T34" fmla="*/ 689711 w 725650"/>
                <a:gd name="T35" fmla="*/ 205377 h 725650"/>
                <a:gd name="T36" fmla="*/ 710759 w 725650"/>
                <a:gd name="T37" fmla="*/ 259931 h 725650"/>
                <a:gd name="T38" fmla="*/ 722769 w 725650"/>
                <a:gd name="T39" fmla="*/ 317161 h 725650"/>
                <a:gd name="T40" fmla="*/ 725650 w 725650"/>
                <a:gd name="T41" fmla="*/ 362825 h 725650"/>
                <a:gd name="T42" fmla="*/ 723650 w 725650"/>
                <a:gd name="T43" fmla="*/ 400912 h 725650"/>
                <a:gd name="T44" fmla="*/ 712845 w 725650"/>
                <a:gd name="T45" fmla="*/ 458382 h 725650"/>
                <a:gd name="T46" fmla="*/ 692951 w 725650"/>
                <a:gd name="T47" fmla="*/ 513357 h 725650"/>
                <a:gd name="T48" fmla="*/ 668690 w 725650"/>
                <a:gd name="T49" fmla="*/ 557990 h 725650"/>
                <a:gd name="T50" fmla="*/ 633381 w 725650"/>
                <a:gd name="T51" fmla="*/ 604576 h 725650"/>
                <a:gd name="T52" fmla="*/ 591035 w 725650"/>
                <a:gd name="T53" fmla="*/ 644899 h 725650"/>
                <a:gd name="T54" fmla="*/ 542757 w 725650"/>
                <a:gd name="T55" fmla="*/ 677895 h 725650"/>
                <a:gd name="T56" fmla="*/ 489817 w 725650"/>
                <a:gd name="T57" fmla="*/ 702702 h 725650"/>
                <a:gd name="T58" fmla="*/ 441101 w 725650"/>
                <a:gd name="T59" fmla="*/ 717107 h 725650"/>
                <a:gd name="T60" fmla="*/ 383193 w 725650"/>
                <a:gd name="T61" fmla="*/ 725081 h 725650"/>
                <a:gd name="T62" fmla="*/ 350085 w 725650"/>
                <a:gd name="T63" fmla="*/ 725428 h 725650"/>
                <a:gd name="T64" fmla="*/ 299565 w 725650"/>
                <a:gd name="T65" fmla="*/ 720094 h 725650"/>
                <a:gd name="T66" fmla="*/ 243014 w 725650"/>
                <a:gd name="T67" fmla="*/ 705301 h 725650"/>
                <a:gd name="T68" fmla="*/ 189555 w 725650"/>
                <a:gd name="T69" fmla="*/ 681608 h 725650"/>
                <a:gd name="T70" fmla="*/ 140595 w 725650"/>
                <a:gd name="T71" fmla="*/ 649633 h 725650"/>
                <a:gd name="T72" fmla="*/ 97418 w 725650"/>
                <a:gd name="T73" fmla="*/ 610216 h 725650"/>
                <a:gd name="T74" fmla="*/ 65466 w 725650"/>
                <a:gd name="T75" fmla="*/ 570721 h 725650"/>
                <a:gd name="T76" fmla="*/ 35939 w 725650"/>
                <a:gd name="T77" fmla="*/ 520272 h 725650"/>
                <a:gd name="T78" fmla="*/ 14891 w 725650"/>
                <a:gd name="T79" fmla="*/ 465719 h 725650"/>
                <a:gd name="T80" fmla="*/ 2881 w 725650"/>
                <a:gd name="T81" fmla="*/ 408489 h 725650"/>
                <a:gd name="T82" fmla="*/ 0 w 725650"/>
                <a:gd name="T83" fmla="*/ 362825 h 7256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25650" h="725650">
                  <a:moveTo>
                    <a:pt x="222" y="350085"/>
                  </a:moveTo>
                  <a:lnTo>
                    <a:pt x="2000" y="324738"/>
                  </a:lnTo>
                  <a:lnTo>
                    <a:pt x="5556" y="299565"/>
                  </a:lnTo>
                  <a:lnTo>
                    <a:pt x="12805" y="267268"/>
                  </a:lnTo>
                  <a:lnTo>
                    <a:pt x="20349" y="243014"/>
                  </a:lnTo>
                  <a:lnTo>
                    <a:pt x="32699" y="212293"/>
                  </a:lnTo>
                  <a:lnTo>
                    <a:pt x="44041" y="189555"/>
                  </a:lnTo>
                  <a:lnTo>
                    <a:pt x="56960" y="167660"/>
                  </a:lnTo>
                  <a:lnTo>
                    <a:pt x="76017" y="140595"/>
                  </a:lnTo>
                  <a:lnTo>
                    <a:pt x="92269" y="121074"/>
                  </a:lnTo>
                  <a:lnTo>
                    <a:pt x="115434" y="97418"/>
                  </a:lnTo>
                  <a:lnTo>
                    <a:pt x="134615" y="80751"/>
                  </a:lnTo>
                  <a:lnTo>
                    <a:pt x="154929" y="65466"/>
                  </a:lnTo>
                  <a:lnTo>
                    <a:pt x="182893" y="47755"/>
                  </a:lnTo>
                  <a:lnTo>
                    <a:pt x="205377" y="35939"/>
                  </a:lnTo>
                  <a:lnTo>
                    <a:pt x="235833" y="22948"/>
                  </a:lnTo>
                  <a:lnTo>
                    <a:pt x="259931" y="14891"/>
                  </a:lnTo>
                  <a:lnTo>
                    <a:pt x="284549" y="8543"/>
                  </a:lnTo>
                  <a:lnTo>
                    <a:pt x="317161" y="2881"/>
                  </a:lnTo>
                  <a:lnTo>
                    <a:pt x="342456" y="569"/>
                  </a:lnTo>
                  <a:lnTo>
                    <a:pt x="362825" y="0"/>
                  </a:lnTo>
                  <a:lnTo>
                    <a:pt x="375565" y="222"/>
                  </a:lnTo>
                  <a:lnTo>
                    <a:pt x="400912" y="2000"/>
                  </a:lnTo>
                  <a:lnTo>
                    <a:pt x="426085" y="5556"/>
                  </a:lnTo>
                  <a:lnTo>
                    <a:pt x="458382" y="12805"/>
                  </a:lnTo>
                  <a:lnTo>
                    <a:pt x="482636" y="20349"/>
                  </a:lnTo>
                  <a:lnTo>
                    <a:pt x="513357" y="32699"/>
                  </a:lnTo>
                  <a:lnTo>
                    <a:pt x="536095" y="44041"/>
                  </a:lnTo>
                  <a:lnTo>
                    <a:pt x="557990" y="56960"/>
                  </a:lnTo>
                  <a:lnTo>
                    <a:pt x="585055" y="76017"/>
                  </a:lnTo>
                  <a:lnTo>
                    <a:pt x="604576" y="92269"/>
                  </a:lnTo>
                  <a:lnTo>
                    <a:pt x="628232" y="115434"/>
                  </a:lnTo>
                  <a:lnTo>
                    <a:pt x="644899" y="134615"/>
                  </a:lnTo>
                  <a:lnTo>
                    <a:pt x="660184" y="154929"/>
                  </a:lnTo>
                  <a:lnTo>
                    <a:pt x="677895" y="182893"/>
                  </a:lnTo>
                  <a:lnTo>
                    <a:pt x="689711" y="205377"/>
                  </a:lnTo>
                  <a:lnTo>
                    <a:pt x="702702" y="235833"/>
                  </a:lnTo>
                  <a:lnTo>
                    <a:pt x="710759" y="259931"/>
                  </a:lnTo>
                  <a:lnTo>
                    <a:pt x="717107" y="284549"/>
                  </a:lnTo>
                  <a:lnTo>
                    <a:pt x="722769" y="317161"/>
                  </a:lnTo>
                  <a:lnTo>
                    <a:pt x="725081" y="342456"/>
                  </a:lnTo>
                  <a:lnTo>
                    <a:pt x="725650" y="362825"/>
                  </a:lnTo>
                  <a:lnTo>
                    <a:pt x="725428" y="375565"/>
                  </a:lnTo>
                  <a:lnTo>
                    <a:pt x="723650" y="400912"/>
                  </a:lnTo>
                  <a:lnTo>
                    <a:pt x="720094" y="426085"/>
                  </a:lnTo>
                  <a:lnTo>
                    <a:pt x="712845" y="458382"/>
                  </a:lnTo>
                  <a:lnTo>
                    <a:pt x="705301" y="482636"/>
                  </a:lnTo>
                  <a:lnTo>
                    <a:pt x="692951" y="513357"/>
                  </a:lnTo>
                  <a:lnTo>
                    <a:pt x="681608" y="536095"/>
                  </a:lnTo>
                  <a:lnTo>
                    <a:pt x="668690" y="557990"/>
                  </a:lnTo>
                  <a:lnTo>
                    <a:pt x="649633" y="585055"/>
                  </a:lnTo>
                  <a:lnTo>
                    <a:pt x="633381" y="604576"/>
                  </a:lnTo>
                  <a:lnTo>
                    <a:pt x="610216" y="628232"/>
                  </a:lnTo>
                  <a:lnTo>
                    <a:pt x="591035" y="644899"/>
                  </a:lnTo>
                  <a:lnTo>
                    <a:pt x="570721" y="660184"/>
                  </a:lnTo>
                  <a:lnTo>
                    <a:pt x="542757" y="677895"/>
                  </a:lnTo>
                  <a:lnTo>
                    <a:pt x="520272" y="689711"/>
                  </a:lnTo>
                  <a:lnTo>
                    <a:pt x="489817" y="702702"/>
                  </a:lnTo>
                  <a:lnTo>
                    <a:pt x="465719" y="710759"/>
                  </a:lnTo>
                  <a:lnTo>
                    <a:pt x="441101" y="717107"/>
                  </a:lnTo>
                  <a:lnTo>
                    <a:pt x="408489" y="722769"/>
                  </a:lnTo>
                  <a:lnTo>
                    <a:pt x="383193" y="725081"/>
                  </a:lnTo>
                  <a:lnTo>
                    <a:pt x="362825" y="725650"/>
                  </a:lnTo>
                  <a:lnTo>
                    <a:pt x="350085" y="725428"/>
                  </a:lnTo>
                  <a:lnTo>
                    <a:pt x="324738" y="723650"/>
                  </a:lnTo>
                  <a:lnTo>
                    <a:pt x="299565" y="720094"/>
                  </a:lnTo>
                  <a:lnTo>
                    <a:pt x="267268" y="712845"/>
                  </a:lnTo>
                  <a:lnTo>
                    <a:pt x="243014" y="705301"/>
                  </a:lnTo>
                  <a:lnTo>
                    <a:pt x="212293" y="692951"/>
                  </a:lnTo>
                  <a:lnTo>
                    <a:pt x="189555" y="681608"/>
                  </a:lnTo>
                  <a:lnTo>
                    <a:pt x="167660" y="668690"/>
                  </a:lnTo>
                  <a:lnTo>
                    <a:pt x="140595" y="649633"/>
                  </a:lnTo>
                  <a:lnTo>
                    <a:pt x="121074" y="633381"/>
                  </a:lnTo>
                  <a:lnTo>
                    <a:pt x="97418" y="610216"/>
                  </a:lnTo>
                  <a:lnTo>
                    <a:pt x="80751" y="591035"/>
                  </a:lnTo>
                  <a:lnTo>
                    <a:pt x="65466" y="570721"/>
                  </a:lnTo>
                  <a:lnTo>
                    <a:pt x="47755" y="542757"/>
                  </a:lnTo>
                  <a:lnTo>
                    <a:pt x="35939" y="520272"/>
                  </a:lnTo>
                  <a:lnTo>
                    <a:pt x="22948" y="489817"/>
                  </a:lnTo>
                  <a:lnTo>
                    <a:pt x="14891" y="465719"/>
                  </a:lnTo>
                  <a:lnTo>
                    <a:pt x="8543" y="441101"/>
                  </a:lnTo>
                  <a:lnTo>
                    <a:pt x="2881" y="408489"/>
                  </a:lnTo>
                  <a:lnTo>
                    <a:pt x="569" y="383193"/>
                  </a:lnTo>
                  <a:lnTo>
                    <a:pt x="0" y="362825"/>
                  </a:lnTo>
                  <a:lnTo>
                    <a:pt x="222" y="350085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35" name="object 168">
              <a:extLst>
                <a:ext uri="{FF2B5EF4-FFF2-40B4-BE49-F238E27FC236}">
                  <a16:creationId xmlns:a16="http://schemas.microsoft.com/office/drawing/2014/main" id="{F2C77454-D9D7-475C-A493-F30303A93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118" y="4409711"/>
              <a:ext cx="725650" cy="725650"/>
            </a:xfrm>
            <a:custGeom>
              <a:avLst/>
              <a:gdLst>
                <a:gd name="T0" fmla="*/ 395863 w 725650"/>
                <a:gd name="T1" fmla="*/ 724147 h 725650"/>
                <a:gd name="T2" fmla="*/ 453475 w 725650"/>
                <a:gd name="T3" fmla="*/ 714147 h 725650"/>
                <a:gd name="T4" fmla="*/ 501672 w 725650"/>
                <a:gd name="T5" fmla="*/ 698032 h 725650"/>
                <a:gd name="T6" fmla="*/ 553684 w 725650"/>
                <a:gd name="T7" fmla="*/ 671396 h 725650"/>
                <a:gd name="T8" fmla="*/ 600767 w 725650"/>
                <a:gd name="T9" fmla="*/ 636738 h 725650"/>
                <a:gd name="T10" fmla="*/ 641680 w 725650"/>
                <a:gd name="T11" fmla="*/ 594957 h 725650"/>
                <a:gd name="T12" fmla="*/ 675346 w 725650"/>
                <a:gd name="T13" fmla="*/ 547148 h 725650"/>
                <a:gd name="T14" fmla="*/ 698032 w 725650"/>
                <a:gd name="T15" fmla="*/ 501672 h 725650"/>
                <a:gd name="T16" fmla="*/ 715975 w 725650"/>
                <a:gd name="T17" fmla="*/ 446060 h 725650"/>
                <a:gd name="T18" fmla="*/ 724761 w 725650"/>
                <a:gd name="T19" fmla="*/ 388260 h 725650"/>
                <a:gd name="T20" fmla="*/ 724147 w 725650"/>
                <a:gd name="T21" fmla="*/ 329787 h 725650"/>
                <a:gd name="T22" fmla="*/ 714147 w 725650"/>
                <a:gd name="T23" fmla="*/ 272175 h 725650"/>
                <a:gd name="T24" fmla="*/ 698032 w 725650"/>
                <a:gd name="T25" fmla="*/ 223978 h 725650"/>
                <a:gd name="T26" fmla="*/ 671396 w 725650"/>
                <a:gd name="T27" fmla="*/ 171966 h 725650"/>
                <a:gd name="T28" fmla="*/ 636738 w 725650"/>
                <a:gd name="T29" fmla="*/ 124883 h 725650"/>
                <a:gd name="T30" fmla="*/ 594957 w 725650"/>
                <a:gd name="T31" fmla="*/ 83970 h 725650"/>
                <a:gd name="T32" fmla="*/ 547148 w 725650"/>
                <a:gd name="T33" fmla="*/ 50304 h 725650"/>
                <a:gd name="T34" fmla="*/ 501672 w 725650"/>
                <a:gd name="T35" fmla="*/ 27618 h 725650"/>
                <a:gd name="T36" fmla="*/ 446060 w 725650"/>
                <a:gd name="T37" fmla="*/ 9674 h 725650"/>
                <a:gd name="T38" fmla="*/ 388260 w 725650"/>
                <a:gd name="T39" fmla="*/ 889 h 725650"/>
                <a:gd name="T40" fmla="*/ 355170 w 725650"/>
                <a:gd name="T41" fmla="*/ 80 h 725650"/>
                <a:gd name="T42" fmla="*/ 304579 w 725650"/>
                <a:gd name="T43" fmla="*/ 4704 h 725650"/>
                <a:gd name="T44" fmla="*/ 247817 w 725650"/>
                <a:gd name="T45" fmla="*/ 18706 h 725650"/>
                <a:gd name="T46" fmla="*/ 194030 w 725650"/>
                <a:gd name="T47" fmla="*/ 41650 h 725650"/>
                <a:gd name="T48" fmla="*/ 144630 w 725650"/>
                <a:gd name="T49" fmla="*/ 72936 h 725650"/>
                <a:gd name="T50" fmla="*/ 106269 w 725650"/>
                <a:gd name="T51" fmla="*/ 106269 h 725650"/>
                <a:gd name="T52" fmla="*/ 68409 w 725650"/>
                <a:gd name="T53" fmla="*/ 150781 h 725650"/>
                <a:gd name="T54" fmla="*/ 38173 w 725650"/>
                <a:gd name="T55" fmla="*/ 200819 h 725650"/>
                <a:gd name="T56" fmla="*/ 16364 w 725650"/>
                <a:gd name="T57" fmla="*/ 255076 h 725650"/>
                <a:gd name="T58" fmla="*/ 3556 w 725650"/>
                <a:gd name="T59" fmla="*/ 312129 h 725650"/>
                <a:gd name="T60" fmla="*/ 0 w 725650"/>
                <a:gd name="T61" fmla="*/ 362825 h 725650"/>
                <a:gd name="T62" fmla="*/ 1503 w 725650"/>
                <a:gd name="T63" fmla="*/ 395863 h 725650"/>
                <a:gd name="T64" fmla="*/ 11503 w 725650"/>
                <a:gd name="T65" fmla="*/ 453475 h 725650"/>
                <a:gd name="T66" fmla="*/ 27618 w 725650"/>
                <a:gd name="T67" fmla="*/ 501672 h 725650"/>
                <a:gd name="T68" fmla="*/ 54254 w 725650"/>
                <a:gd name="T69" fmla="*/ 553684 h 725650"/>
                <a:gd name="T70" fmla="*/ 88912 w 725650"/>
                <a:gd name="T71" fmla="*/ 600767 h 725650"/>
                <a:gd name="T72" fmla="*/ 130693 w 725650"/>
                <a:gd name="T73" fmla="*/ 641680 h 725650"/>
                <a:gd name="T74" fmla="*/ 178502 w 725650"/>
                <a:gd name="T75" fmla="*/ 675346 h 725650"/>
                <a:gd name="T76" fmla="*/ 223978 w 725650"/>
                <a:gd name="T77" fmla="*/ 698032 h 725650"/>
                <a:gd name="T78" fmla="*/ 279590 w 725650"/>
                <a:gd name="T79" fmla="*/ 715975 h 725650"/>
                <a:gd name="T80" fmla="*/ 337390 w 725650"/>
                <a:gd name="T81" fmla="*/ 724761 h 725650"/>
                <a:gd name="T82" fmla="*/ 370480 w 725650"/>
                <a:gd name="T83" fmla="*/ 725570 h 7256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25650" h="725650">
                  <a:moveTo>
                    <a:pt x="370480" y="725570"/>
                  </a:moveTo>
                  <a:lnTo>
                    <a:pt x="395863" y="724147"/>
                  </a:lnTo>
                  <a:lnTo>
                    <a:pt x="421071" y="720946"/>
                  </a:lnTo>
                  <a:lnTo>
                    <a:pt x="453475" y="714147"/>
                  </a:lnTo>
                  <a:lnTo>
                    <a:pt x="477833" y="706944"/>
                  </a:lnTo>
                  <a:lnTo>
                    <a:pt x="501672" y="698032"/>
                  </a:lnTo>
                  <a:lnTo>
                    <a:pt x="531620" y="684000"/>
                  </a:lnTo>
                  <a:lnTo>
                    <a:pt x="553684" y="671396"/>
                  </a:lnTo>
                  <a:lnTo>
                    <a:pt x="581019" y="652714"/>
                  </a:lnTo>
                  <a:lnTo>
                    <a:pt x="600767" y="636738"/>
                  </a:lnTo>
                  <a:lnTo>
                    <a:pt x="619381" y="619381"/>
                  </a:lnTo>
                  <a:lnTo>
                    <a:pt x="641680" y="594957"/>
                  </a:lnTo>
                  <a:lnTo>
                    <a:pt x="657241" y="574869"/>
                  </a:lnTo>
                  <a:lnTo>
                    <a:pt x="675346" y="547148"/>
                  </a:lnTo>
                  <a:lnTo>
                    <a:pt x="687477" y="524831"/>
                  </a:lnTo>
                  <a:lnTo>
                    <a:pt x="698032" y="501672"/>
                  </a:lnTo>
                  <a:lnTo>
                    <a:pt x="709286" y="470574"/>
                  </a:lnTo>
                  <a:lnTo>
                    <a:pt x="715975" y="446060"/>
                  </a:lnTo>
                  <a:lnTo>
                    <a:pt x="722094" y="413520"/>
                  </a:lnTo>
                  <a:lnTo>
                    <a:pt x="724761" y="388260"/>
                  </a:lnTo>
                  <a:lnTo>
                    <a:pt x="725650" y="362829"/>
                  </a:lnTo>
                  <a:lnTo>
                    <a:pt x="724147" y="329787"/>
                  </a:lnTo>
                  <a:lnTo>
                    <a:pt x="720946" y="304579"/>
                  </a:lnTo>
                  <a:lnTo>
                    <a:pt x="714147" y="272175"/>
                  </a:lnTo>
                  <a:lnTo>
                    <a:pt x="706944" y="247817"/>
                  </a:lnTo>
                  <a:lnTo>
                    <a:pt x="698032" y="223978"/>
                  </a:lnTo>
                  <a:lnTo>
                    <a:pt x="684000" y="194030"/>
                  </a:lnTo>
                  <a:lnTo>
                    <a:pt x="671396" y="171966"/>
                  </a:lnTo>
                  <a:lnTo>
                    <a:pt x="652714" y="144630"/>
                  </a:lnTo>
                  <a:lnTo>
                    <a:pt x="636738" y="124883"/>
                  </a:lnTo>
                  <a:lnTo>
                    <a:pt x="619381" y="106269"/>
                  </a:lnTo>
                  <a:lnTo>
                    <a:pt x="594957" y="83970"/>
                  </a:lnTo>
                  <a:lnTo>
                    <a:pt x="574869" y="68409"/>
                  </a:lnTo>
                  <a:lnTo>
                    <a:pt x="547148" y="50304"/>
                  </a:lnTo>
                  <a:lnTo>
                    <a:pt x="524831" y="38173"/>
                  </a:lnTo>
                  <a:lnTo>
                    <a:pt x="501672" y="27618"/>
                  </a:lnTo>
                  <a:lnTo>
                    <a:pt x="470574" y="16364"/>
                  </a:lnTo>
                  <a:lnTo>
                    <a:pt x="446060" y="9674"/>
                  </a:lnTo>
                  <a:lnTo>
                    <a:pt x="413521" y="3556"/>
                  </a:lnTo>
                  <a:lnTo>
                    <a:pt x="388260" y="889"/>
                  </a:lnTo>
                  <a:lnTo>
                    <a:pt x="362825" y="0"/>
                  </a:lnTo>
                  <a:lnTo>
                    <a:pt x="355170" y="80"/>
                  </a:lnTo>
                  <a:lnTo>
                    <a:pt x="329787" y="1503"/>
                  </a:lnTo>
                  <a:lnTo>
                    <a:pt x="304579" y="4704"/>
                  </a:lnTo>
                  <a:lnTo>
                    <a:pt x="272175" y="11503"/>
                  </a:lnTo>
                  <a:lnTo>
                    <a:pt x="247817" y="18706"/>
                  </a:lnTo>
                  <a:lnTo>
                    <a:pt x="223978" y="27618"/>
                  </a:lnTo>
                  <a:lnTo>
                    <a:pt x="194030" y="41650"/>
                  </a:lnTo>
                  <a:lnTo>
                    <a:pt x="171966" y="54254"/>
                  </a:lnTo>
                  <a:lnTo>
                    <a:pt x="144630" y="72936"/>
                  </a:lnTo>
                  <a:lnTo>
                    <a:pt x="124883" y="88912"/>
                  </a:lnTo>
                  <a:lnTo>
                    <a:pt x="106269" y="106269"/>
                  </a:lnTo>
                  <a:lnTo>
                    <a:pt x="83970" y="130693"/>
                  </a:lnTo>
                  <a:lnTo>
                    <a:pt x="68409" y="150781"/>
                  </a:lnTo>
                  <a:lnTo>
                    <a:pt x="50304" y="178502"/>
                  </a:lnTo>
                  <a:lnTo>
                    <a:pt x="38173" y="200819"/>
                  </a:lnTo>
                  <a:lnTo>
                    <a:pt x="27618" y="223978"/>
                  </a:lnTo>
                  <a:lnTo>
                    <a:pt x="16364" y="255076"/>
                  </a:lnTo>
                  <a:lnTo>
                    <a:pt x="9674" y="279590"/>
                  </a:lnTo>
                  <a:lnTo>
                    <a:pt x="3556" y="312129"/>
                  </a:lnTo>
                  <a:lnTo>
                    <a:pt x="889" y="337390"/>
                  </a:lnTo>
                  <a:lnTo>
                    <a:pt x="0" y="362825"/>
                  </a:lnTo>
                  <a:lnTo>
                    <a:pt x="80" y="370480"/>
                  </a:lnTo>
                  <a:lnTo>
                    <a:pt x="1503" y="395863"/>
                  </a:lnTo>
                  <a:lnTo>
                    <a:pt x="4704" y="421071"/>
                  </a:lnTo>
                  <a:lnTo>
                    <a:pt x="11503" y="453475"/>
                  </a:lnTo>
                  <a:lnTo>
                    <a:pt x="18706" y="477833"/>
                  </a:lnTo>
                  <a:lnTo>
                    <a:pt x="27618" y="501672"/>
                  </a:lnTo>
                  <a:lnTo>
                    <a:pt x="41650" y="531620"/>
                  </a:lnTo>
                  <a:lnTo>
                    <a:pt x="54254" y="553684"/>
                  </a:lnTo>
                  <a:lnTo>
                    <a:pt x="72936" y="581019"/>
                  </a:lnTo>
                  <a:lnTo>
                    <a:pt x="88912" y="600767"/>
                  </a:lnTo>
                  <a:lnTo>
                    <a:pt x="106269" y="619381"/>
                  </a:lnTo>
                  <a:lnTo>
                    <a:pt x="130693" y="641680"/>
                  </a:lnTo>
                  <a:lnTo>
                    <a:pt x="150781" y="657241"/>
                  </a:lnTo>
                  <a:lnTo>
                    <a:pt x="178502" y="675346"/>
                  </a:lnTo>
                  <a:lnTo>
                    <a:pt x="200819" y="687477"/>
                  </a:lnTo>
                  <a:lnTo>
                    <a:pt x="223978" y="698032"/>
                  </a:lnTo>
                  <a:lnTo>
                    <a:pt x="255076" y="709286"/>
                  </a:lnTo>
                  <a:lnTo>
                    <a:pt x="279590" y="715975"/>
                  </a:lnTo>
                  <a:lnTo>
                    <a:pt x="312129" y="722094"/>
                  </a:lnTo>
                  <a:lnTo>
                    <a:pt x="337390" y="724761"/>
                  </a:lnTo>
                  <a:lnTo>
                    <a:pt x="362825" y="725650"/>
                  </a:lnTo>
                  <a:lnTo>
                    <a:pt x="370480" y="72557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36" name="object 167">
              <a:extLst>
                <a:ext uri="{FF2B5EF4-FFF2-40B4-BE49-F238E27FC236}">
                  <a16:creationId xmlns:a16="http://schemas.microsoft.com/office/drawing/2014/main" id="{CE694831-71FC-4251-AFEC-1A5DCF654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113" y="5837151"/>
              <a:ext cx="725650" cy="725650"/>
            </a:xfrm>
            <a:custGeom>
              <a:avLst/>
              <a:gdLst>
                <a:gd name="T0" fmla="*/ 395863 w 725650"/>
                <a:gd name="T1" fmla="*/ 724147 h 725650"/>
                <a:gd name="T2" fmla="*/ 453475 w 725650"/>
                <a:gd name="T3" fmla="*/ 714147 h 725650"/>
                <a:gd name="T4" fmla="*/ 501672 w 725650"/>
                <a:gd name="T5" fmla="*/ 698032 h 725650"/>
                <a:gd name="T6" fmla="*/ 553684 w 725650"/>
                <a:gd name="T7" fmla="*/ 671396 h 725650"/>
                <a:gd name="T8" fmla="*/ 600767 w 725650"/>
                <a:gd name="T9" fmla="*/ 636738 h 725650"/>
                <a:gd name="T10" fmla="*/ 641680 w 725650"/>
                <a:gd name="T11" fmla="*/ 594957 h 725650"/>
                <a:gd name="T12" fmla="*/ 675346 w 725650"/>
                <a:gd name="T13" fmla="*/ 547148 h 725650"/>
                <a:gd name="T14" fmla="*/ 698032 w 725650"/>
                <a:gd name="T15" fmla="*/ 501672 h 725650"/>
                <a:gd name="T16" fmla="*/ 715975 w 725650"/>
                <a:gd name="T17" fmla="*/ 446060 h 725650"/>
                <a:gd name="T18" fmla="*/ 724761 w 725650"/>
                <a:gd name="T19" fmla="*/ 388260 h 725650"/>
                <a:gd name="T20" fmla="*/ 725570 w 725650"/>
                <a:gd name="T21" fmla="*/ 355170 h 725650"/>
                <a:gd name="T22" fmla="*/ 720946 w 725650"/>
                <a:gd name="T23" fmla="*/ 304579 h 725650"/>
                <a:gd name="T24" fmla="*/ 706944 w 725650"/>
                <a:gd name="T25" fmla="*/ 247817 h 725650"/>
                <a:gd name="T26" fmla="*/ 684000 w 725650"/>
                <a:gd name="T27" fmla="*/ 194030 h 725650"/>
                <a:gd name="T28" fmla="*/ 652714 w 725650"/>
                <a:gd name="T29" fmla="*/ 144630 h 725650"/>
                <a:gd name="T30" fmla="*/ 619381 w 725650"/>
                <a:gd name="T31" fmla="*/ 106269 h 725650"/>
                <a:gd name="T32" fmla="*/ 574869 w 725650"/>
                <a:gd name="T33" fmla="*/ 68409 h 725650"/>
                <a:gd name="T34" fmla="*/ 524831 w 725650"/>
                <a:gd name="T35" fmla="*/ 38173 h 725650"/>
                <a:gd name="T36" fmla="*/ 470574 w 725650"/>
                <a:gd name="T37" fmla="*/ 16364 h 725650"/>
                <a:gd name="T38" fmla="*/ 413521 w 725650"/>
                <a:gd name="T39" fmla="*/ 3556 h 725650"/>
                <a:gd name="T40" fmla="*/ 362825 w 725650"/>
                <a:gd name="T41" fmla="*/ 0 h 725650"/>
                <a:gd name="T42" fmla="*/ 329787 w 725650"/>
                <a:gd name="T43" fmla="*/ 1503 h 725650"/>
                <a:gd name="T44" fmla="*/ 272175 w 725650"/>
                <a:gd name="T45" fmla="*/ 11503 h 725650"/>
                <a:gd name="T46" fmla="*/ 223978 w 725650"/>
                <a:gd name="T47" fmla="*/ 27618 h 725650"/>
                <a:gd name="T48" fmla="*/ 171966 w 725650"/>
                <a:gd name="T49" fmla="*/ 54254 h 725650"/>
                <a:gd name="T50" fmla="*/ 124883 w 725650"/>
                <a:gd name="T51" fmla="*/ 88912 h 725650"/>
                <a:gd name="T52" fmla="*/ 83970 w 725650"/>
                <a:gd name="T53" fmla="*/ 130693 h 725650"/>
                <a:gd name="T54" fmla="*/ 50304 w 725650"/>
                <a:gd name="T55" fmla="*/ 178502 h 725650"/>
                <a:gd name="T56" fmla="*/ 27618 w 725650"/>
                <a:gd name="T57" fmla="*/ 223978 h 725650"/>
                <a:gd name="T58" fmla="*/ 9674 w 725650"/>
                <a:gd name="T59" fmla="*/ 279590 h 725650"/>
                <a:gd name="T60" fmla="*/ 889 w 725650"/>
                <a:gd name="T61" fmla="*/ 337390 h 725650"/>
                <a:gd name="T62" fmla="*/ 80 w 725650"/>
                <a:gd name="T63" fmla="*/ 370480 h 725650"/>
                <a:gd name="T64" fmla="*/ 4704 w 725650"/>
                <a:gd name="T65" fmla="*/ 421071 h 725650"/>
                <a:gd name="T66" fmla="*/ 18706 w 725650"/>
                <a:gd name="T67" fmla="*/ 477833 h 725650"/>
                <a:gd name="T68" fmla="*/ 41650 w 725650"/>
                <a:gd name="T69" fmla="*/ 531620 h 725650"/>
                <a:gd name="T70" fmla="*/ 72936 w 725650"/>
                <a:gd name="T71" fmla="*/ 581019 h 725650"/>
                <a:gd name="T72" fmla="*/ 106269 w 725650"/>
                <a:gd name="T73" fmla="*/ 619381 h 725650"/>
                <a:gd name="T74" fmla="*/ 150781 w 725650"/>
                <a:gd name="T75" fmla="*/ 657241 h 725650"/>
                <a:gd name="T76" fmla="*/ 200819 w 725650"/>
                <a:gd name="T77" fmla="*/ 687477 h 725650"/>
                <a:gd name="T78" fmla="*/ 255076 w 725650"/>
                <a:gd name="T79" fmla="*/ 709286 h 725650"/>
                <a:gd name="T80" fmla="*/ 312129 w 725650"/>
                <a:gd name="T81" fmla="*/ 722094 h 725650"/>
                <a:gd name="T82" fmla="*/ 362810 w 725650"/>
                <a:gd name="T83" fmla="*/ 725650 h 7256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25650" h="725650">
                  <a:moveTo>
                    <a:pt x="370480" y="725570"/>
                  </a:moveTo>
                  <a:lnTo>
                    <a:pt x="395863" y="724147"/>
                  </a:lnTo>
                  <a:lnTo>
                    <a:pt x="421071" y="720946"/>
                  </a:lnTo>
                  <a:lnTo>
                    <a:pt x="453475" y="714147"/>
                  </a:lnTo>
                  <a:lnTo>
                    <a:pt x="477833" y="706944"/>
                  </a:lnTo>
                  <a:lnTo>
                    <a:pt x="501672" y="698032"/>
                  </a:lnTo>
                  <a:lnTo>
                    <a:pt x="531620" y="684000"/>
                  </a:lnTo>
                  <a:lnTo>
                    <a:pt x="553684" y="671396"/>
                  </a:lnTo>
                  <a:lnTo>
                    <a:pt x="581019" y="652714"/>
                  </a:lnTo>
                  <a:lnTo>
                    <a:pt x="600767" y="636738"/>
                  </a:lnTo>
                  <a:lnTo>
                    <a:pt x="619381" y="619381"/>
                  </a:lnTo>
                  <a:lnTo>
                    <a:pt x="641680" y="594957"/>
                  </a:lnTo>
                  <a:lnTo>
                    <a:pt x="657241" y="574869"/>
                  </a:lnTo>
                  <a:lnTo>
                    <a:pt x="675346" y="547148"/>
                  </a:lnTo>
                  <a:lnTo>
                    <a:pt x="687477" y="524831"/>
                  </a:lnTo>
                  <a:lnTo>
                    <a:pt x="698032" y="501672"/>
                  </a:lnTo>
                  <a:lnTo>
                    <a:pt x="709286" y="470574"/>
                  </a:lnTo>
                  <a:lnTo>
                    <a:pt x="715975" y="446060"/>
                  </a:lnTo>
                  <a:lnTo>
                    <a:pt x="722094" y="413520"/>
                  </a:lnTo>
                  <a:lnTo>
                    <a:pt x="724761" y="388260"/>
                  </a:lnTo>
                  <a:lnTo>
                    <a:pt x="725650" y="362825"/>
                  </a:lnTo>
                  <a:lnTo>
                    <a:pt x="725570" y="355170"/>
                  </a:lnTo>
                  <a:lnTo>
                    <a:pt x="724147" y="329787"/>
                  </a:lnTo>
                  <a:lnTo>
                    <a:pt x="720946" y="304579"/>
                  </a:lnTo>
                  <a:lnTo>
                    <a:pt x="714147" y="272175"/>
                  </a:lnTo>
                  <a:lnTo>
                    <a:pt x="706944" y="247817"/>
                  </a:lnTo>
                  <a:lnTo>
                    <a:pt x="698032" y="223978"/>
                  </a:lnTo>
                  <a:lnTo>
                    <a:pt x="684000" y="194030"/>
                  </a:lnTo>
                  <a:lnTo>
                    <a:pt x="671396" y="171966"/>
                  </a:lnTo>
                  <a:lnTo>
                    <a:pt x="652714" y="144630"/>
                  </a:lnTo>
                  <a:lnTo>
                    <a:pt x="636738" y="124883"/>
                  </a:lnTo>
                  <a:lnTo>
                    <a:pt x="619381" y="106269"/>
                  </a:lnTo>
                  <a:lnTo>
                    <a:pt x="594957" y="83970"/>
                  </a:lnTo>
                  <a:lnTo>
                    <a:pt x="574869" y="68409"/>
                  </a:lnTo>
                  <a:lnTo>
                    <a:pt x="547148" y="50304"/>
                  </a:lnTo>
                  <a:lnTo>
                    <a:pt x="524831" y="38173"/>
                  </a:lnTo>
                  <a:lnTo>
                    <a:pt x="501672" y="27618"/>
                  </a:lnTo>
                  <a:lnTo>
                    <a:pt x="470574" y="16364"/>
                  </a:lnTo>
                  <a:lnTo>
                    <a:pt x="446060" y="9674"/>
                  </a:lnTo>
                  <a:lnTo>
                    <a:pt x="413521" y="3556"/>
                  </a:lnTo>
                  <a:lnTo>
                    <a:pt x="388260" y="889"/>
                  </a:lnTo>
                  <a:lnTo>
                    <a:pt x="362825" y="0"/>
                  </a:lnTo>
                  <a:lnTo>
                    <a:pt x="355170" y="80"/>
                  </a:lnTo>
                  <a:lnTo>
                    <a:pt x="329787" y="1503"/>
                  </a:lnTo>
                  <a:lnTo>
                    <a:pt x="304579" y="4704"/>
                  </a:lnTo>
                  <a:lnTo>
                    <a:pt x="272175" y="11503"/>
                  </a:lnTo>
                  <a:lnTo>
                    <a:pt x="247817" y="18706"/>
                  </a:lnTo>
                  <a:lnTo>
                    <a:pt x="223978" y="27618"/>
                  </a:lnTo>
                  <a:lnTo>
                    <a:pt x="194030" y="41650"/>
                  </a:lnTo>
                  <a:lnTo>
                    <a:pt x="171966" y="54254"/>
                  </a:lnTo>
                  <a:lnTo>
                    <a:pt x="144630" y="72936"/>
                  </a:lnTo>
                  <a:lnTo>
                    <a:pt x="124883" y="88912"/>
                  </a:lnTo>
                  <a:lnTo>
                    <a:pt x="106269" y="106269"/>
                  </a:lnTo>
                  <a:lnTo>
                    <a:pt x="83970" y="130693"/>
                  </a:lnTo>
                  <a:lnTo>
                    <a:pt x="68409" y="150781"/>
                  </a:lnTo>
                  <a:lnTo>
                    <a:pt x="50304" y="178502"/>
                  </a:lnTo>
                  <a:lnTo>
                    <a:pt x="38173" y="200819"/>
                  </a:lnTo>
                  <a:lnTo>
                    <a:pt x="27618" y="223978"/>
                  </a:lnTo>
                  <a:lnTo>
                    <a:pt x="16364" y="255076"/>
                  </a:lnTo>
                  <a:lnTo>
                    <a:pt x="9674" y="279590"/>
                  </a:lnTo>
                  <a:lnTo>
                    <a:pt x="3556" y="312129"/>
                  </a:lnTo>
                  <a:lnTo>
                    <a:pt x="889" y="337390"/>
                  </a:lnTo>
                  <a:lnTo>
                    <a:pt x="0" y="362825"/>
                  </a:lnTo>
                  <a:lnTo>
                    <a:pt x="80" y="370480"/>
                  </a:lnTo>
                  <a:lnTo>
                    <a:pt x="1503" y="395863"/>
                  </a:lnTo>
                  <a:lnTo>
                    <a:pt x="4704" y="421071"/>
                  </a:lnTo>
                  <a:lnTo>
                    <a:pt x="11503" y="453475"/>
                  </a:lnTo>
                  <a:lnTo>
                    <a:pt x="18706" y="477833"/>
                  </a:lnTo>
                  <a:lnTo>
                    <a:pt x="27618" y="501672"/>
                  </a:lnTo>
                  <a:lnTo>
                    <a:pt x="41650" y="531620"/>
                  </a:lnTo>
                  <a:lnTo>
                    <a:pt x="54254" y="553684"/>
                  </a:lnTo>
                  <a:lnTo>
                    <a:pt x="72936" y="581019"/>
                  </a:lnTo>
                  <a:lnTo>
                    <a:pt x="88912" y="600767"/>
                  </a:lnTo>
                  <a:lnTo>
                    <a:pt x="106269" y="619381"/>
                  </a:lnTo>
                  <a:lnTo>
                    <a:pt x="130693" y="641680"/>
                  </a:lnTo>
                  <a:lnTo>
                    <a:pt x="150781" y="657241"/>
                  </a:lnTo>
                  <a:lnTo>
                    <a:pt x="178502" y="675346"/>
                  </a:lnTo>
                  <a:lnTo>
                    <a:pt x="200819" y="687477"/>
                  </a:lnTo>
                  <a:lnTo>
                    <a:pt x="223978" y="698032"/>
                  </a:lnTo>
                  <a:lnTo>
                    <a:pt x="255076" y="709286"/>
                  </a:lnTo>
                  <a:lnTo>
                    <a:pt x="279590" y="715975"/>
                  </a:lnTo>
                  <a:lnTo>
                    <a:pt x="312129" y="722094"/>
                  </a:lnTo>
                  <a:lnTo>
                    <a:pt x="337390" y="724761"/>
                  </a:lnTo>
                  <a:lnTo>
                    <a:pt x="362810" y="725650"/>
                  </a:lnTo>
                  <a:lnTo>
                    <a:pt x="370480" y="72557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37" name="object 166">
              <a:extLst>
                <a:ext uri="{FF2B5EF4-FFF2-40B4-BE49-F238E27FC236}">
                  <a16:creationId xmlns:a16="http://schemas.microsoft.com/office/drawing/2014/main" id="{D59593B5-FA8E-4FC1-B99C-4F13AADEE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744" y="5849860"/>
              <a:ext cx="725650" cy="725650"/>
            </a:xfrm>
            <a:custGeom>
              <a:avLst/>
              <a:gdLst>
                <a:gd name="T0" fmla="*/ 395863 w 725650"/>
                <a:gd name="T1" fmla="*/ 724147 h 725650"/>
                <a:gd name="T2" fmla="*/ 453475 w 725650"/>
                <a:gd name="T3" fmla="*/ 714147 h 725650"/>
                <a:gd name="T4" fmla="*/ 501672 w 725650"/>
                <a:gd name="T5" fmla="*/ 698032 h 725650"/>
                <a:gd name="T6" fmla="*/ 553684 w 725650"/>
                <a:gd name="T7" fmla="*/ 671396 h 725650"/>
                <a:gd name="T8" fmla="*/ 600767 w 725650"/>
                <a:gd name="T9" fmla="*/ 636738 h 725650"/>
                <a:gd name="T10" fmla="*/ 641680 w 725650"/>
                <a:gd name="T11" fmla="*/ 594957 h 725650"/>
                <a:gd name="T12" fmla="*/ 675346 w 725650"/>
                <a:gd name="T13" fmla="*/ 547148 h 725650"/>
                <a:gd name="T14" fmla="*/ 698032 w 725650"/>
                <a:gd name="T15" fmla="*/ 501672 h 725650"/>
                <a:gd name="T16" fmla="*/ 715975 w 725650"/>
                <a:gd name="T17" fmla="*/ 446060 h 725650"/>
                <a:gd name="T18" fmla="*/ 724761 w 725650"/>
                <a:gd name="T19" fmla="*/ 388260 h 725650"/>
                <a:gd name="T20" fmla="*/ 724147 w 725650"/>
                <a:gd name="T21" fmla="*/ 329787 h 725650"/>
                <a:gd name="T22" fmla="*/ 714147 w 725650"/>
                <a:gd name="T23" fmla="*/ 272175 h 725650"/>
                <a:gd name="T24" fmla="*/ 698032 w 725650"/>
                <a:gd name="T25" fmla="*/ 223978 h 725650"/>
                <a:gd name="T26" fmla="*/ 671396 w 725650"/>
                <a:gd name="T27" fmla="*/ 171966 h 725650"/>
                <a:gd name="T28" fmla="*/ 636738 w 725650"/>
                <a:gd name="T29" fmla="*/ 124883 h 725650"/>
                <a:gd name="T30" fmla="*/ 594957 w 725650"/>
                <a:gd name="T31" fmla="*/ 83970 h 725650"/>
                <a:gd name="T32" fmla="*/ 547148 w 725650"/>
                <a:gd name="T33" fmla="*/ 50304 h 725650"/>
                <a:gd name="T34" fmla="*/ 501672 w 725650"/>
                <a:gd name="T35" fmla="*/ 27618 h 725650"/>
                <a:gd name="T36" fmla="*/ 446060 w 725650"/>
                <a:gd name="T37" fmla="*/ 9674 h 725650"/>
                <a:gd name="T38" fmla="*/ 388260 w 725650"/>
                <a:gd name="T39" fmla="*/ 889 h 725650"/>
                <a:gd name="T40" fmla="*/ 355170 w 725650"/>
                <a:gd name="T41" fmla="*/ 80 h 725650"/>
                <a:gd name="T42" fmla="*/ 304579 w 725650"/>
                <a:gd name="T43" fmla="*/ 4704 h 725650"/>
                <a:gd name="T44" fmla="*/ 247817 w 725650"/>
                <a:gd name="T45" fmla="*/ 18706 h 725650"/>
                <a:gd name="T46" fmla="*/ 194030 w 725650"/>
                <a:gd name="T47" fmla="*/ 41650 h 725650"/>
                <a:gd name="T48" fmla="*/ 144630 w 725650"/>
                <a:gd name="T49" fmla="*/ 72936 h 725650"/>
                <a:gd name="T50" fmla="*/ 106269 w 725650"/>
                <a:gd name="T51" fmla="*/ 106269 h 725650"/>
                <a:gd name="T52" fmla="*/ 68409 w 725650"/>
                <a:gd name="T53" fmla="*/ 150781 h 725650"/>
                <a:gd name="T54" fmla="*/ 38173 w 725650"/>
                <a:gd name="T55" fmla="*/ 200819 h 725650"/>
                <a:gd name="T56" fmla="*/ 16364 w 725650"/>
                <a:gd name="T57" fmla="*/ 255076 h 725650"/>
                <a:gd name="T58" fmla="*/ 3556 w 725650"/>
                <a:gd name="T59" fmla="*/ 312129 h 725650"/>
                <a:gd name="T60" fmla="*/ 0 w 725650"/>
                <a:gd name="T61" fmla="*/ 362825 h 725650"/>
                <a:gd name="T62" fmla="*/ 1503 w 725650"/>
                <a:gd name="T63" fmla="*/ 395863 h 725650"/>
                <a:gd name="T64" fmla="*/ 11503 w 725650"/>
                <a:gd name="T65" fmla="*/ 453475 h 725650"/>
                <a:gd name="T66" fmla="*/ 27618 w 725650"/>
                <a:gd name="T67" fmla="*/ 501672 h 725650"/>
                <a:gd name="T68" fmla="*/ 54254 w 725650"/>
                <a:gd name="T69" fmla="*/ 553684 h 725650"/>
                <a:gd name="T70" fmla="*/ 88912 w 725650"/>
                <a:gd name="T71" fmla="*/ 600767 h 725650"/>
                <a:gd name="T72" fmla="*/ 130693 w 725650"/>
                <a:gd name="T73" fmla="*/ 641680 h 725650"/>
                <a:gd name="T74" fmla="*/ 178502 w 725650"/>
                <a:gd name="T75" fmla="*/ 675346 h 725650"/>
                <a:gd name="T76" fmla="*/ 223978 w 725650"/>
                <a:gd name="T77" fmla="*/ 698032 h 725650"/>
                <a:gd name="T78" fmla="*/ 279590 w 725650"/>
                <a:gd name="T79" fmla="*/ 715975 h 725650"/>
                <a:gd name="T80" fmla="*/ 337390 w 725650"/>
                <a:gd name="T81" fmla="*/ 724761 h 725650"/>
                <a:gd name="T82" fmla="*/ 370480 w 725650"/>
                <a:gd name="T83" fmla="*/ 725570 h 7256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25650" h="725650">
                  <a:moveTo>
                    <a:pt x="370480" y="725570"/>
                  </a:moveTo>
                  <a:lnTo>
                    <a:pt x="395863" y="724147"/>
                  </a:lnTo>
                  <a:lnTo>
                    <a:pt x="421071" y="720946"/>
                  </a:lnTo>
                  <a:lnTo>
                    <a:pt x="453475" y="714147"/>
                  </a:lnTo>
                  <a:lnTo>
                    <a:pt x="477833" y="706944"/>
                  </a:lnTo>
                  <a:lnTo>
                    <a:pt x="501672" y="698032"/>
                  </a:lnTo>
                  <a:lnTo>
                    <a:pt x="531620" y="684000"/>
                  </a:lnTo>
                  <a:lnTo>
                    <a:pt x="553684" y="671396"/>
                  </a:lnTo>
                  <a:lnTo>
                    <a:pt x="581019" y="652714"/>
                  </a:lnTo>
                  <a:lnTo>
                    <a:pt x="600767" y="636738"/>
                  </a:lnTo>
                  <a:lnTo>
                    <a:pt x="619381" y="619381"/>
                  </a:lnTo>
                  <a:lnTo>
                    <a:pt x="641680" y="594957"/>
                  </a:lnTo>
                  <a:lnTo>
                    <a:pt x="657241" y="574869"/>
                  </a:lnTo>
                  <a:lnTo>
                    <a:pt x="675346" y="547148"/>
                  </a:lnTo>
                  <a:lnTo>
                    <a:pt x="687477" y="524831"/>
                  </a:lnTo>
                  <a:lnTo>
                    <a:pt x="698032" y="501672"/>
                  </a:lnTo>
                  <a:lnTo>
                    <a:pt x="709286" y="470574"/>
                  </a:lnTo>
                  <a:lnTo>
                    <a:pt x="715975" y="446060"/>
                  </a:lnTo>
                  <a:lnTo>
                    <a:pt x="722094" y="413520"/>
                  </a:lnTo>
                  <a:lnTo>
                    <a:pt x="724761" y="388260"/>
                  </a:lnTo>
                  <a:lnTo>
                    <a:pt x="725650" y="362829"/>
                  </a:lnTo>
                  <a:lnTo>
                    <a:pt x="724147" y="329787"/>
                  </a:lnTo>
                  <a:lnTo>
                    <a:pt x="720946" y="304579"/>
                  </a:lnTo>
                  <a:lnTo>
                    <a:pt x="714147" y="272175"/>
                  </a:lnTo>
                  <a:lnTo>
                    <a:pt x="706944" y="247817"/>
                  </a:lnTo>
                  <a:lnTo>
                    <a:pt x="698032" y="223978"/>
                  </a:lnTo>
                  <a:lnTo>
                    <a:pt x="684000" y="194030"/>
                  </a:lnTo>
                  <a:lnTo>
                    <a:pt x="671396" y="171966"/>
                  </a:lnTo>
                  <a:lnTo>
                    <a:pt x="652714" y="144630"/>
                  </a:lnTo>
                  <a:lnTo>
                    <a:pt x="636738" y="124883"/>
                  </a:lnTo>
                  <a:lnTo>
                    <a:pt x="619381" y="106269"/>
                  </a:lnTo>
                  <a:lnTo>
                    <a:pt x="594957" y="83970"/>
                  </a:lnTo>
                  <a:lnTo>
                    <a:pt x="574869" y="68409"/>
                  </a:lnTo>
                  <a:lnTo>
                    <a:pt x="547148" y="50304"/>
                  </a:lnTo>
                  <a:lnTo>
                    <a:pt x="524831" y="38173"/>
                  </a:lnTo>
                  <a:lnTo>
                    <a:pt x="501672" y="27618"/>
                  </a:lnTo>
                  <a:lnTo>
                    <a:pt x="470574" y="16364"/>
                  </a:lnTo>
                  <a:lnTo>
                    <a:pt x="446060" y="9674"/>
                  </a:lnTo>
                  <a:lnTo>
                    <a:pt x="413521" y="3556"/>
                  </a:lnTo>
                  <a:lnTo>
                    <a:pt x="388260" y="889"/>
                  </a:lnTo>
                  <a:lnTo>
                    <a:pt x="362825" y="0"/>
                  </a:lnTo>
                  <a:lnTo>
                    <a:pt x="355170" y="80"/>
                  </a:lnTo>
                  <a:lnTo>
                    <a:pt x="329787" y="1503"/>
                  </a:lnTo>
                  <a:lnTo>
                    <a:pt x="304579" y="4704"/>
                  </a:lnTo>
                  <a:lnTo>
                    <a:pt x="272175" y="11503"/>
                  </a:lnTo>
                  <a:lnTo>
                    <a:pt x="247817" y="18706"/>
                  </a:lnTo>
                  <a:lnTo>
                    <a:pt x="223978" y="27618"/>
                  </a:lnTo>
                  <a:lnTo>
                    <a:pt x="194030" y="41650"/>
                  </a:lnTo>
                  <a:lnTo>
                    <a:pt x="171966" y="54254"/>
                  </a:lnTo>
                  <a:lnTo>
                    <a:pt x="144630" y="72936"/>
                  </a:lnTo>
                  <a:lnTo>
                    <a:pt x="124883" y="88912"/>
                  </a:lnTo>
                  <a:lnTo>
                    <a:pt x="106269" y="106269"/>
                  </a:lnTo>
                  <a:lnTo>
                    <a:pt x="83970" y="130693"/>
                  </a:lnTo>
                  <a:lnTo>
                    <a:pt x="68409" y="150781"/>
                  </a:lnTo>
                  <a:lnTo>
                    <a:pt x="50304" y="178502"/>
                  </a:lnTo>
                  <a:lnTo>
                    <a:pt x="38173" y="200819"/>
                  </a:lnTo>
                  <a:lnTo>
                    <a:pt x="27618" y="223978"/>
                  </a:lnTo>
                  <a:lnTo>
                    <a:pt x="16364" y="255076"/>
                  </a:lnTo>
                  <a:lnTo>
                    <a:pt x="9674" y="279590"/>
                  </a:lnTo>
                  <a:lnTo>
                    <a:pt x="3556" y="312129"/>
                  </a:lnTo>
                  <a:lnTo>
                    <a:pt x="889" y="337390"/>
                  </a:lnTo>
                  <a:lnTo>
                    <a:pt x="0" y="362825"/>
                  </a:lnTo>
                  <a:lnTo>
                    <a:pt x="80" y="370480"/>
                  </a:lnTo>
                  <a:lnTo>
                    <a:pt x="1503" y="395863"/>
                  </a:lnTo>
                  <a:lnTo>
                    <a:pt x="4704" y="421071"/>
                  </a:lnTo>
                  <a:lnTo>
                    <a:pt x="11503" y="453475"/>
                  </a:lnTo>
                  <a:lnTo>
                    <a:pt x="18706" y="477833"/>
                  </a:lnTo>
                  <a:lnTo>
                    <a:pt x="27618" y="501672"/>
                  </a:lnTo>
                  <a:lnTo>
                    <a:pt x="41650" y="531620"/>
                  </a:lnTo>
                  <a:lnTo>
                    <a:pt x="54254" y="553684"/>
                  </a:lnTo>
                  <a:lnTo>
                    <a:pt x="72936" y="581019"/>
                  </a:lnTo>
                  <a:lnTo>
                    <a:pt x="88912" y="600767"/>
                  </a:lnTo>
                  <a:lnTo>
                    <a:pt x="106269" y="619381"/>
                  </a:lnTo>
                  <a:lnTo>
                    <a:pt x="130693" y="641680"/>
                  </a:lnTo>
                  <a:lnTo>
                    <a:pt x="150781" y="657241"/>
                  </a:lnTo>
                  <a:lnTo>
                    <a:pt x="178502" y="675346"/>
                  </a:lnTo>
                  <a:lnTo>
                    <a:pt x="200819" y="687477"/>
                  </a:lnTo>
                  <a:lnTo>
                    <a:pt x="223978" y="698032"/>
                  </a:lnTo>
                  <a:lnTo>
                    <a:pt x="255076" y="709286"/>
                  </a:lnTo>
                  <a:lnTo>
                    <a:pt x="279590" y="715975"/>
                  </a:lnTo>
                  <a:lnTo>
                    <a:pt x="312129" y="722094"/>
                  </a:lnTo>
                  <a:lnTo>
                    <a:pt x="337390" y="724761"/>
                  </a:lnTo>
                  <a:lnTo>
                    <a:pt x="362810" y="725650"/>
                  </a:lnTo>
                  <a:lnTo>
                    <a:pt x="370480" y="72557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38" name="object 165">
              <a:extLst>
                <a:ext uri="{FF2B5EF4-FFF2-40B4-BE49-F238E27FC236}">
                  <a16:creationId xmlns:a16="http://schemas.microsoft.com/office/drawing/2014/main" id="{72F3F8C3-35C2-45B6-9BCC-802D9D176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744" y="7241248"/>
              <a:ext cx="725650" cy="725650"/>
            </a:xfrm>
            <a:custGeom>
              <a:avLst/>
              <a:gdLst>
                <a:gd name="T0" fmla="*/ 395863 w 725650"/>
                <a:gd name="T1" fmla="*/ 724147 h 725650"/>
                <a:gd name="T2" fmla="*/ 453475 w 725650"/>
                <a:gd name="T3" fmla="*/ 714147 h 725650"/>
                <a:gd name="T4" fmla="*/ 501672 w 725650"/>
                <a:gd name="T5" fmla="*/ 698032 h 725650"/>
                <a:gd name="T6" fmla="*/ 553684 w 725650"/>
                <a:gd name="T7" fmla="*/ 671396 h 725650"/>
                <a:gd name="T8" fmla="*/ 600767 w 725650"/>
                <a:gd name="T9" fmla="*/ 636738 h 725650"/>
                <a:gd name="T10" fmla="*/ 641680 w 725650"/>
                <a:gd name="T11" fmla="*/ 594957 h 725650"/>
                <a:gd name="T12" fmla="*/ 675346 w 725650"/>
                <a:gd name="T13" fmla="*/ 547148 h 725650"/>
                <a:gd name="T14" fmla="*/ 698032 w 725650"/>
                <a:gd name="T15" fmla="*/ 501672 h 725650"/>
                <a:gd name="T16" fmla="*/ 715975 w 725650"/>
                <a:gd name="T17" fmla="*/ 446060 h 725650"/>
                <a:gd name="T18" fmla="*/ 724761 w 725650"/>
                <a:gd name="T19" fmla="*/ 388260 h 725650"/>
                <a:gd name="T20" fmla="*/ 725570 w 725650"/>
                <a:gd name="T21" fmla="*/ 355170 h 725650"/>
                <a:gd name="T22" fmla="*/ 720946 w 725650"/>
                <a:gd name="T23" fmla="*/ 304579 h 725650"/>
                <a:gd name="T24" fmla="*/ 706944 w 725650"/>
                <a:gd name="T25" fmla="*/ 247817 h 725650"/>
                <a:gd name="T26" fmla="*/ 684000 w 725650"/>
                <a:gd name="T27" fmla="*/ 194030 h 725650"/>
                <a:gd name="T28" fmla="*/ 652714 w 725650"/>
                <a:gd name="T29" fmla="*/ 144630 h 725650"/>
                <a:gd name="T30" fmla="*/ 619381 w 725650"/>
                <a:gd name="T31" fmla="*/ 106269 h 725650"/>
                <a:gd name="T32" fmla="*/ 574869 w 725650"/>
                <a:gd name="T33" fmla="*/ 68409 h 725650"/>
                <a:gd name="T34" fmla="*/ 524831 w 725650"/>
                <a:gd name="T35" fmla="*/ 38173 h 725650"/>
                <a:gd name="T36" fmla="*/ 470574 w 725650"/>
                <a:gd name="T37" fmla="*/ 16364 h 725650"/>
                <a:gd name="T38" fmla="*/ 413521 w 725650"/>
                <a:gd name="T39" fmla="*/ 3556 h 725650"/>
                <a:gd name="T40" fmla="*/ 362825 w 725650"/>
                <a:gd name="T41" fmla="*/ 0 h 725650"/>
                <a:gd name="T42" fmla="*/ 329787 w 725650"/>
                <a:gd name="T43" fmla="*/ 1503 h 725650"/>
                <a:gd name="T44" fmla="*/ 272175 w 725650"/>
                <a:gd name="T45" fmla="*/ 11503 h 725650"/>
                <a:gd name="T46" fmla="*/ 223978 w 725650"/>
                <a:gd name="T47" fmla="*/ 27618 h 725650"/>
                <a:gd name="T48" fmla="*/ 171966 w 725650"/>
                <a:gd name="T49" fmla="*/ 54254 h 725650"/>
                <a:gd name="T50" fmla="*/ 124883 w 725650"/>
                <a:gd name="T51" fmla="*/ 88912 h 725650"/>
                <a:gd name="T52" fmla="*/ 83970 w 725650"/>
                <a:gd name="T53" fmla="*/ 130693 h 725650"/>
                <a:gd name="T54" fmla="*/ 50304 w 725650"/>
                <a:gd name="T55" fmla="*/ 178502 h 725650"/>
                <a:gd name="T56" fmla="*/ 27618 w 725650"/>
                <a:gd name="T57" fmla="*/ 223978 h 725650"/>
                <a:gd name="T58" fmla="*/ 9674 w 725650"/>
                <a:gd name="T59" fmla="*/ 279590 h 725650"/>
                <a:gd name="T60" fmla="*/ 889 w 725650"/>
                <a:gd name="T61" fmla="*/ 337390 h 725650"/>
                <a:gd name="T62" fmla="*/ 80 w 725650"/>
                <a:gd name="T63" fmla="*/ 370480 h 725650"/>
                <a:gd name="T64" fmla="*/ 4704 w 725650"/>
                <a:gd name="T65" fmla="*/ 421071 h 725650"/>
                <a:gd name="T66" fmla="*/ 18706 w 725650"/>
                <a:gd name="T67" fmla="*/ 477833 h 725650"/>
                <a:gd name="T68" fmla="*/ 41650 w 725650"/>
                <a:gd name="T69" fmla="*/ 531620 h 725650"/>
                <a:gd name="T70" fmla="*/ 72936 w 725650"/>
                <a:gd name="T71" fmla="*/ 581019 h 725650"/>
                <a:gd name="T72" fmla="*/ 106269 w 725650"/>
                <a:gd name="T73" fmla="*/ 619381 h 725650"/>
                <a:gd name="T74" fmla="*/ 150781 w 725650"/>
                <a:gd name="T75" fmla="*/ 657241 h 725650"/>
                <a:gd name="T76" fmla="*/ 200819 w 725650"/>
                <a:gd name="T77" fmla="*/ 687477 h 725650"/>
                <a:gd name="T78" fmla="*/ 255076 w 725650"/>
                <a:gd name="T79" fmla="*/ 709286 h 725650"/>
                <a:gd name="T80" fmla="*/ 312129 w 725650"/>
                <a:gd name="T81" fmla="*/ 722094 h 725650"/>
                <a:gd name="T82" fmla="*/ 362810 w 725650"/>
                <a:gd name="T83" fmla="*/ 725650 h 7256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25650" h="725650">
                  <a:moveTo>
                    <a:pt x="370480" y="725570"/>
                  </a:moveTo>
                  <a:lnTo>
                    <a:pt x="395863" y="724147"/>
                  </a:lnTo>
                  <a:lnTo>
                    <a:pt x="421071" y="720946"/>
                  </a:lnTo>
                  <a:lnTo>
                    <a:pt x="453475" y="714147"/>
                  </a:lnTo>
                  <a:lnTo>
                    <a:pt x="477833" y="706944"/>
                  </a:lnTo>
                  <a:lnTo>
                    <a:pt x="501672" y="698032"/>
                  </a:lnTo>
                  <a:lnTo>
                    <a:pt x="531620" y="684000"/>
                  </a:lnTo>
                  <a:lnTo>
                    <a:pt x="553684" y="671396"/>
                  </a:lnTo>
                  <a:lnTo>
                    <a:pt x="581019" y="652714"/>
                  </a:lnTo>
                  <a:lnTo>
                    <a:pt x="600767" y="636738"/>
                  </a:lnTo>
                  <a:lnTo>
                    <a:pt x="619381" y="619381"/>
                  </a:lnTo>
                  <a:lnTo>
                    <a:pt x="641680" y="594957"/>
                  </a:lnTo>
                  <a:lnTo>
                    <a:pt x="657241" y="574869"/>
                  </a:lnTo>
                  <a:lnTo>
                    <a:pt x="675346" y="547148"/>
                  </a:lnTo>
                  <a:lnTo>
                    <a:pt x="687477" y="524831"/>
                  </a:lnTo>
                  <a:lnTo>
                    <a:pt x="698032" y="501672"/>
                  </a:lnTo>
                  <a:lnTo>
                    <a:pt x="709286" y="470574"/>
                  </a:lnTo>
                  <a:lnTo>
                    <a:pt x="715975" y="446060"/>
                  </a:lnTo>
                  <a:lnTo>
                    <a:pt x="722094" y="413520"/>
                  </a:lnTo>
                  <a:lnTo>
                    <a:pt x="724761" y="388260"/>
                  </a:lnTo>
                  <a:lnTo>
                    <a:pt x="725650" y="362825"/>
                  </a:lnTo>
                  <a:lnTo>
                    <a:pt x="725570" y="355170"/>
                  </a:lnTo>
                  <a:lnTo>
                    <a:pt x="724147" y="329787"/>
                  </a:lnTo>
                  <a:lnTo>
                    <a:pt x="720946" y="304579"/>
                  </a:lnTo>
                  <a:lnTo>
                    <a:pt x="714147" y="272175"/>
                  </a:lnTo>
                  <a:lnTo>
                    <a:pt x="706944" y="247817"/>
                  </a:lnTo>
                  <a:lnTo>
                    <a:pt x="698032" y="223978"/>
                  </a:lnTo>
                  <a:lnTo>
                    <a:pt x="684000" y="194030"/>
                  </a:lnTo>
                  <a:lnTo>
                    <a:pt x="671396" y="171966"/>
                  </a:lnTo>
                  <a:lnTo>
                    <a:pt x="652714" y="144630"/>
                  </a:lnTo>
                  <a:lnTo>
                    <a:pt x="636738" y="124883"/>
                  </a:lnTo>
                  <a:lnTo>
                    <a:pt x="619381" y="106269"/>
                  </a:lnTo>
                  <a:lnTo>
                    <a:pt x="594957" y="83970"/>
                  </a:lnTo>
                  <a:lnTo>
                    <a:pt x="574869" y="68409"/>
                  </a:lnTo>
                  <a:lnTo>
                    <a:pt x="547148" y="50304"/>
                  </a:lnTo>
                  <a:lnTo>
                    <a:pt x="524831" y="38173"/>
                  </a:lnTo>
                  <a:lnTo>
                    <a:pt x="501672" y="27618"/>
                  </a:lnTo>
                  <a:lnTo>
                    <a:pt x="470574" y="16364"/>
                  </a:lnTo>
                  <a:lnTo>
                    <a:pt x="446060" y="9674"/>
                  </a:lnTo>
                  <a:lnTo>
                    <a:pt x="413521" y="3556"/>
                  </a:lnTo>
                  <a:lnTo>
                    <a:pt x="388260" y="889"/>
                  </a:lnTo>
                  <a:lnTo>
                    <a:pt x="362825" y="0"/>
                  </a:lnTo>
                  <a:lnTo>
                    <a:pt x="355170" y="80"/>
                  </a:lnTo>
                  <a:lnTo>
                    <a:pt x="329787" y="1503"/>
                  </a:lnTo>
                  <a:lnTo>
                    <a:pt x="304579" y="4704"/>
                  </a:lnTo>
                  <a:lnTo>
                    <a:pt x="272175" y="11503"/>
                  </a:lnTo>
                  <a:lnTo>
                    <a:pt x="247817" y="18706"/>
                  </a:lnTo>
                  <a:lnTo>
                    <a:pt x="223978" y="27618"/>
                  </a:lnTo>
                  <a:lnTo>
                    <a:pt x="194030" y="41650"/>
                  </a:lnTo>
                  <a:lnTo>
                    <a:pt x="171966" y="54254"/>
                  </a:lnTo>
                  <a:lnTo>
                    <a:pt x="144630" y="72936"/>
                  </a:lnTo>
                  <a:lnTo>
                    <a:pt x="124883" y="88912"/>
                  </a:lnTo>
                  <a:lnTo>
                    <a:pt x="106269" y="106269"/>
                  </a:lnTo>
                  <a:lnTo>
                    <a:pt x="83970" y="130693"/>
                  </a:lnTo>
                  <a:lnTo>
                    <a:pt x="68409" y="150781"/>
                  </a:lnTo>
                  <a:lnTo>
                    <a:pt x="50304" y="178502"/>
                  </a:lnTo>
                  <a:lnTo>
                    <a:pt x="38173" y="200819"/>
                  </a:lnTo>
                  <a:lnTo>
                    <a:pt x="27618" y="223978"/>
                  </a:lnTo>
                  <a:lnTo>
                    <a:pt x="16364" y="255076"/>
                  </a:lnTo>
                  <a:lnTo>
                    <a:pt x="9674" y="279590"/>
                  </a:lnTo>
                  <a:lnTo>
                    <a:pt x="3556" y="312129"/>
                  </a:lnTo>
                  <a:lnTo>
                    <a:pt x="889" y="337390"/>
                  </a:lnTo>
                  <a:lnTo>
                    <a:pt x="0" y="362825"/>
                  </a:lnTo>
                  <a:lnTo>
                    <a:pt x="80" y="370480"/>
                  </a:lnTo>
                  <a:lnTo>
                    <a:pt x="1503" y="395863"/>
                  </a:lnTo>
                  <a:lnTo>
                    <a:pt x="4704" y="421071"/>
                  </a:lnTo>
                  <a:lnTo>
                    <a:pt x="11503" y="453475"/>
                  </a:lnTo>
                  <a:lnTo>
                    <a:pt x="18706" y="477833"/>
                  </a:lnTo>
                  <a:lnTo>
                    <a:pt x="27618" y="501672"/>
                  </a:lnTo>
                  <a:lnTo>
                    <a:pt x="41650" y="531620"/>
                  </a:lnTo>
                  <a:lnTo>
                    <a:pt x="54254" y="553684"/>
                  </a:lnTo>
                  <a:lnTo>
                    <a:pt x="72936" y="581019"/>
                  </a:lnTo>
                  <a:lnTo>
                    <a:pt x="88912" y="600767"/>
                  </a:lnTo>
                  <a:lnTo>
                    <a:pt x="106269" y="619381"/>
                  </a:lnTo>
                  <a:lnTo>
                    <a:pt x="130693" y="641680"/>
                  </a:lnTo>
                  <a:lnTo>
                    <a:pt x="150781" y="657241"/>
                  </a:lnTo>
                  <a:lnTo>
                    <a:pt x="178502" y="675346"/>
                  </a:lnTo>
                  <a:lnTo>
                    <a:pt x="200819" y="687477"/>
                  </a:lnTo>
                  <a:lnTo>
                    <a:pt x="223978" y="698032"/>
                  </a:lnTo>
                  <a:lnTo>
                    <a:pt x="255076" y="709286"/>
                  </a:lnTo>
                  <a:lnTo>
                    <a:pt x="279590" y="715975"/>
                  </a:lnTo>
                  <a:lnTo>
                    <a:pt x="312129" y="722094"/>
                  </a:lnTo>
                  <a:lnTo>
                    <a:pt x="337390" y="724761"/>
                  </a:lnTo>
                  <a:lnTo>
                    <a:pt x="362810" y="725650"/>
                  </a:lnTo>
                  <a:lnTo>
                    <a:pt x="370480" y="72557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39" name="object 164">
              <a:extLst>
                <a:ext uri="{FF2B5EF4-FFF2-40B4-BE49-F238E27FC236}">
                  <a16:creationId xmlns:a16="http://schemas.microsoft.com/office/drawing/2014/main" id="{55CDC458-30CF-407C-B2C4-22C904C69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721" y="7241248"/>
              <a:ext cx="725650" cy="725650"/>
            </a:xfrm>
            <a:custGeom>
              <a:avLst/>
              <a:gdLst>
                <a:gd name="T0" fmla="*/ 395863 w 725650"/>
                <a:gd name="T1" fmla="*/ 724147 h 725650"/>
                <a:gd name="T2" fmla="*/ 453475 w 725650"/>
                <a:gd name="T3" fmla="*/ 714147 h 725650"/>
                <a:gd name="T4" fmla="*/ 501672 w 725650"/>
                <a:gd name="T5" fmla="*/ 698032 h 725650"/>
                <a:gd name="T6" fmla="*/ 553684 w 725650"/>
                <a:gd name="T7" fmla="*/ 671396 h 725650"/>
                <a:gd name="T8" fmla="*/ 600767 w 725650"/>
                <a:gd name="T9" fmla="*/ 636738 h 725650"/>
                <a:gd name="T10" fmla="*/ 641680 w 725650"/>
                <a:gd name="T11" fmla="*/ 594957 h 725650"/>
                <a:gd name="T12" fmla="*/ 675346 w 725650"/>
                <a:gd name="T13" fmla="*/ 547148 h 725650"/>
                <a:gd name="T14" fmla="*/ 698032 w 725650"/>
                <a:gd name="T15" fmla="*/ 501672 h 725650"/>
                <a:gd name="T16" fmla="*/ 715975 w 725650"/>
                <a:gd name="T17" fmla="*/ 446060 h 725650"/>
                <a:gd name="T18" fmla="*/ 724761 w 725650"/>
                <a:gd name="T19" fmla="*/ 388260 h 725650"/>
                <a:gd name="T20" fmla="*/ 725570 w 725650"/>
                <a:gd name="T21" fmla="*/ 355170 h 725650"/>
                <a:gd name="T22" fmla="*/ 720946 w 725650"/>
                <a:gd name="T23" fmla="*/ 304579 h 725650"/>
                <a:gd name="T24" fmla="*/ 706944 w 725650"/>
                <a:gd name="T25" fmla="*/ 247817 h 725650"/>
                <a:gd name="T26" fmla="*/ 684000 w 725650"/>
                <a:gd name="T27" fmla="*/ 194030 h 725650"/>
                <a:gd name="T28" fmla="*/ 652714 w 725650"/>
                <a:gd name="T29" fmla="*/ 144630 h 725650"/>
                <a:gd name="T30" fmla="*/ 619381 w 725650"/>
                <a:gd name="T31" fmla="*/ 106269 h 725650"/>
                <a:gd name="T32" fmla="*/ 574869 w 725650"/>
                <a:gd name="T33" fmla="*/ 68409 h 725650"/>
                <a:gd name="T34" fmla="*/ 524831 w 725650"/>
                <a:gd name="T35" fmla="*/ 38173 h 725650"/>
                <a:gd name="T36" fmla="*/ 470574 w 725650"/>
                <a:gd name="T37" fmla="*/ 16364 h 725650"/>
                <a:gd name="T38" fmla="*/ 413521 w 725650"/>
                <a:gd name="T39" fmla="*/ 3556 h 725650"/>
                <a:gd name="T40" fmla="*/ 362825 w 725650"/>
                <a:gd name="T41" fmla="*/ 0 h 725650"/>
                <a:gd name="T42" fmla="*/ 329787 w 725650"/>
                <a:gd name="T43" fmla="*/ 1503 h 725650"/>
                <a:gd name="T44" fmla="*/ 272175 w 725650"/>
                <a:gd name="T45" fmla="*/ 11503 h 725650"/>
                <a:gd name="T46" fmla="*/ 223978 w 725650"/>
                <a:gd name="T47" fmla="*/ 27618 h 725650"/>
                <a:gd name="T48" fmla="*/ 171966 w 725650"/>
                <a:gd name="T49" fmla="*/ 54254 h 725650"/>
                <a:gd name="T50" fmla="*/ 124883 w 725650"/>
                <a:gd name="T51" fmla="*/ 88912 h 725650"/>
                <a:gd name="T52" fmla="*/ 83970 w 725650"/>
                <a:gd name="T53" fmla="*/ 130693 h 725650"/>
                <a:gd name="T54" fmla="*/ 50304 w 725650"/>
                <a:gd name="T55" fmla="*/ 178502 h 725650"/>
                <a:gd name="T56" fmla="*/ 27618 w 725650"/>
                <a:gd name="T57" fmla="*/ 223978 h 725650"/>
                <a:gd name="T58" fmla="*/ 9674 w 725650"/>
                <a:gd name="T59" fmla="*/ 279590 h 725650"/>
                <a:gd name="T60" fmla="*/ 889 w 725650"/>
                <a:gd name="T61" fmla="*/ 337390 h 725650"/>
                <a:gd name="T62" fmla="*/ 80 w 725650"/>
                <a:gd name="T63" fmla="*/ 370480 h 725650"/>
                <a:gd name="T64" fmla="*/ 4704 w 725650"/>
                <a:gd name="T65" fmla="*/ 421071 h 725650"/>
                <a:gd name="T66" fmla="*/ 18706 w 725650"/>
                <a:gd name="T67" fmla="*/ 477833 h 725650"/>
                <a:gd name="T68" fmla="*/ 41650 w 725650"/>
                <a:gd name="T69" fmla="*/ 531620 h 725650"/>
                <a:gd name="T70" fmla="*/ 72936 w 725650"/>
                <a:gd name="T71" fmla="*/ 581019 h 725650"/>
                <a:gd name="T72" fmla="*/ 106269 w 725650"/>
                <a:gd name="T73" fmla="*/ 619381 h 725650"/>
                <a:gd name="T74" fmla="*/ 150781 w 725650"/>
                <a:gd name="T75" fmla="*/ 657241 h 725650"/>
                <a:gd name="T76" fmla="*/ 200819 w 725650"/>
                <a:gd name="T77" fmla="*/ 687477 h 725650"/>
                <a:gd name="T78" fmla="*/ 255076 w 725650"/>
                <a:gd name="T79" fmla="*/ 709286 h 725650"/>
                <a:gd name="T80" fmla="*/ 312129 w 725650"/>
                <a:gd name="T81" fmla="*/ 722094 h 725650"/>
                <a:gd name="T82" fmla="*/ 362810 w 725650"/>
                <a:gd name="T83" fmla="*/ 725650 h 7256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25650" h="725650">
                  <a:moveTo>
                    <a:pt x="370480" y="725570"/>
                  </a:moveTo>
                  <a:lnTo>
                    <a:pt x="395863" y="724147"/>
                  </a:lnTo>
                  <a:lnTo>
                    <a:pt x="421071" y="720946"/>
                  </a:lnTo>
                  <a:lnTo>
                    <a:pt x="453475" y="714147"/>
                  </a:lnTo>
                  <a:lnTo>
                    <a:pt x="477833" y="706944"/>
                  </a:lnTo>
                  <a:lnTo>
                    <a:pt x="501672" y="698032"/>
                  </a:lnTo>
                  <a:lnTo>
                    <a:pt x="531620" y="684000"/>
                  </a:lnTo>
                  <a:lnTo>
                    <a:pt x="553684" y="671396"/>
                  </a:lnTo>
                  <a:lnTo>
                    <a:pt x="581019" y="652714"/>
                  </a:lnTo>
                  <a:lnTo>
                    <a:pt x="600767" y="636738"/>
                  </a:lnTo>
                  <a:lnTo>
                    <a:pt x="619381" y="619381"/>
                  </a:lnTo>
                  <a:lnTo>
                    <a:pt x="641680" y="594957"/>
                  </a:lnTo>
                  <a:lnTo>
                    <a:pt x="657241" y="574869"/>
                  </a:lnTo>
                  <a:lnTo>
                    <a:pt x="675346" y="547148"/>
                  </a:lnTo>
                  <a:lnTo>
                    <a:pt x="687477" y="524831"/>
                  </a:lnTo>
                  <a:lnTo>
                    <a:pt x="698032" y="501672"/>
                  </a:lnTo>
                  <a:lnTo>
                    <a:pt x="709286" y="470574"/>
                  </a:lnTo>
                  <a:lnTo>
                    <a:pt x="715975" y="446060"/>
                  </a:lnTo>
                  <a:lnTo>
                    <a:pt x="722094" y="413520"/>
                  </a:lnTo>
                  <a:lnTo>
                    <a:pt x="724761" y="388260"/>
                  </a:lnTo>
                  <a:lnTo>
                    <a:pt x="725650" y="362825"/>
                  </a:lnTo>
                  <a:lnTo>
                    <a:pt x="725570" y="355170"/>
                  </a:lnTo>
                  <a:lnTo>
                    <a:pt x="724147" y="329787"/>
                  </a:lnTo>
                  <a:lnTo>
                    <a:pt x="720946" y="304579"/>
                  </a:lnTo>
                  <a:lnTo>
                    <a:pt x="714147" y="272175"/>
                  </a:lnTo>
                  <a:lnTo>
                    <a:pt x="706944" y="247817"/>
                  </a:lnTo>
                  <a:lnTo>
                    <a:pt x="698032" y="223978"/>
                  </a:lnTo>
                  <a:lnTo>
                    <a:pt x="684000" y="194030"/>
                  </a:lnTo>
                  <a:lnTo>
                    <a:pt x="671396" y="171966"/>
                  </a:lnTo>
                  <a:lnTo>
                    <a:pt x="652714" y="144630"/>
                  </a:lnTo>
                  <a:lnTo>
                    <a:pt x="636738" y="124883"/>
                  </a:lnTo>
                  <a:lnTo>
                    <a:pt x="619381" y="106269"/>
                  </a:lnTo>
                  <a:lnTo>
                    <a:pt x="594957" y="83970"/>
                  </a:lnTo>
                  <a:lnTo>
                    <a:pt x="574869" y="68409"/>
                  </a:lnTo>
                  <a:lnTo>
                    <a:pt x="547148" y="50304"/>
                  </a:lnTo>
                  <a:lnTo>
                    <a:pt x="524831" y="38173"/>
                  </a:lnTo>
                  <a:lnTo>
                    <a:pt x="501672" y="27618"/>
                  </a:lnTo>
                  <a:lnTo>
                    <a:pt x="470574" y="16364"/>
                  </a:lnTo>
                  <a:lnTo>
                    <a:pt x="446060" y="9674"/>
                  </a:lnTo>
                  <a:lnTo>
                    <a:pt x="413521" y="3556"/>
                  </a:lnTo>
                  <a:lnTo>
                    <a:pt x="388260" y="889"/>
                  </a:lnTo>
                  <a:lnTo>
                    <a:pt x="362825" y="0"/>
                  </a:lnTo>
                  <a:lnTo>
                    <a:pt x="355170" y="80"/>
                  </a:lnTo>
                  <a:lnTo>
                    <a:pt x="329787" y="1503"/>
                  </a:lnTo>
                  <a:lnTo>
                    <a:pt x="304579" y="4704"/>
                  </a:lnTo>
                  <a:lnTo>
                    <a:pt x="272175" y="11503"/>
                  </a:lnTo>
                  <a:lnTo>
                    <a:pt x="247817" y="18706"/>
                  </a:lnTo>
                  <a:lnTo>
                    <a:pt x="223978" y="27618"/>
                  </a:lnTo>
                  <a:lnTo>
                    <a:pt x="194030" y="41650"/>
                  </a:lnTo>
                  <a:lnTo>
                    <a:pt x="171966" y="54254"/>
                  </a:lnTo>
                  <a:lnTo>
                    <a:pt x="144630" y="72936"/>
                  </a:lnTo>
                  <a:lnTo>
                    <a:pt x="124883" y="88912"/>
                  </a:lnTo>
                  <a:lnTo>
                    <a:pt x="106269" y="106269"/>
                  </a:lnTo>
                  <a:lnTo>
                    <a:pt x="83970" y="130693"/>
                  </a:lnTo>
                  <a:lnTo>
                    <a:pt x="68409" y="150781"/>
                  </a:lnTo>
                  <a:lnTo>
                    <a:pt x="50304" y="178502"/>
                  </a:lnTo>
                  <a:lnTo>
                    <a:pt x="38173" y="200819"/>
                  </a:lnTo>
                  <a:lnTo>
                    <a:pt x="27618" y="223978"/>
                  </a:lnTo>
                  <a:lnTo>
                    <a:pt x="16364" y="255076"/>
                  </a:lnTo>
                  <a:lnTo>
                    <a:pt x="9674" y="279590"/>
                  </a:lnTo>
                  <a:lnTo>
                    <a:pt x="3556" y="312129"/>
                  </a:lnTo>
                  <a:lnTo>
                    <a:pt x="889" y="337390"/>
                  </a:lnTo>
                  <a:lnTo>
                    <a:pt x="0" y="362825"/>
                  </a:lnTo>
                  <a:lnTo>
                    <a:pt x="80" y="370480"/>
                  </a:lnTo>
                  <a:lnTo>
                    <a:pt x="1503" y="395863"/>
                  </a:lnTo>
                  <a:lnTo>
                    <a:pt x="4704" y="421071"/>
                  </a:lnTo>
                  <a:lnTo>
                    <a:pt x="11503" y="453475"/>
                  </a:lnTo>
                  <a:lnTo>
                    <a:pt x="18706" y="477833"/>
                  </a:lnTo>
                  <a:lnTo>
                    <a:pt x="27618" y="501672"/>
                  </a:lnTo>
                  <a:lnTo>
                    <a:pt x="41650" y="531620"/>
                  </a:lnTo>
                  <a:lnTo>
                    <a:pt x="54254" y="553684"/>
                  </a:lnTo>
                  <a:lnTo>
                    <a:pt x="72936" y="581019"/>
                  </a:lnTo>
                  <a:lnTo>
                    <a:pt x="88912" y="600767"/>
                  </a:lnTo>
                  <a:lnTo>
                    <a:pt x="106269" y="619381"/>
                  </a:lnTo>
                  <a:lnTo>
                    <a:pt x="130693" y="641680"/>
                  </a:lnTo>
                  <a:lnTo>
                    <a:pt x="150781" y="657241"/>
                  </a:lnTo>
                  <a:lnTo>
                    <a:pt x="178502" y="675346"/>
                  </a:lnTo>
                  <a:lnTo>
                    <a:pt x="200819" y="687477"/>
                  </a:lnTo>
                  <a:lnTo>
                    <a:pt x="223978" y="698032"/>
                  </a:lnTo>
                  <a:lnTo>
                    <a:pt x="255076" y="709286"/>
                  </a:lnTo>
                  <a:lnTo>
                    <a:pt x="279590" y="715975"/>
                  </a:lnTo>
                  <a:lnTo>
                    <a:pt x="312129" y="722094"/>
                  </a:lnTo>
                  <a:lnTo>
                    <a:pt x="337390" y="724761"/>
                  </a:lnTo>
                  <a:lnTo>
                    <a:pt x="362810" y="725650"/>
                  </a:lnTo>
                  <a:lnTo>
                    <a:pt x="370480" y="72557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11" name="object 54">
              <a:extLst>
                <a:ext uri="{FF2B5EF4-FFF2-40B4-BE49-F238E27FC236}">
                  <a16:creationId xmlns:a16="http://schemas.microsoft.com/office/drawing/2014/main" id="{69C9E277-451F-40D6-A01B-6EDA40AB5F66}"/>
                </a:ext>
              </a:extLst>
            </p:cNvPr>
            <p:cNvSpPr txBox="1"/>
            <p:nvPr/>
          </p:nvSpPr>
          <p:spPr>
            <a:xfrm>
              <a:off x="1061410" y="4623354"/>
              <a:ext cx="336561" cy="234936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650"/>
                </a:lnSpc>
                <a:spcBef>
                  <a:spcPts val="82"/>
                </a:spcBef>
                <a:defRPr/>
              </a:pPr>
              <a:r>
                <a:rPr sz="2475" b="1" baseline="175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34</a:t>
              </a:r>
              <a:endParaRPr sz="165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" name="object 53">
              <a:extLst>
                <a:ext uri="{FF2B5EF4-FFF2-40B4-BE49-F238E27FC236}">
                  <a16:creationId xmlns:a16="http://schemas.microsoft.com/office/drawing/2014/main" id="{10D76C9E-23DB-4F15-8B09-2FE3639B9F81}"/>
                </a:ext>
              </a:extLst>
            </p:cNvPr>
            <p:cNvSpPr txBox="1"/>
            <p:nvPr/>
          </p:nvSpPr>
          <p:spPr>
            <a:xfrm>
              <a:off x="2952183" y="4667801"/>
              <a:ext cx="495316" cy="236524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650"/>
                </a:lnSpc>
                <a:spcBef>
                  <a:spcPts val="82"/>
                </a:spcBef>
                <a:defRPr/>
              </a:pPr>
              <a:r>
                <a:rPr sz="2475" b="1" baseline="175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460</a:t>
              </a:r>
              <a:endParaRPr sz="165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89842" name="object 52">
              <a:extLst>
                <a:ext uri="{FF2B5EF4-FFF2-40B4-BE49-F238E27FC236}">
                  <a16:creationId xmlns:a16="http://schemas.microsoft.com/office/drawing/2014/main" id="{99DBD0BB-2D2A-4134-AA2F-0C5D454FD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5148" y="5256730"/>
              <a:ext cx="1104935" cy="363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263"/>
                </a:lnSpc>
                <a:spcBef>
                  <a:spcPts val="63"/>
                </a:spcBef>
              </a:pPr>
              <a:r>
                <a:rPr lang="en-US" altLang="en-US" sz="1200" b="1">
                  <a:solidFill>
                    <a:srgbClr val="C500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PEMERINTAH</a:t>
              </a:r>
              <a:endPara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1413"/>
                </a:lnSpc>
                <a:spcBef>
                  <a:spcPts val="13"/>
                </a:spcBef>
              </a:pPr>
              <a:r>
                <a:rPr lang="en-US" altLang="en-US" sz="1200" b="1">
                  <a:solidFill>
                    <a:srgbClr val="C500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DAERAH</a:t>
              </a:r>
              <a:endPara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bject 51">
              <a:extLst>
                <a:ext uri="{FF2B5EF4-FFF2-40B4-BE49-F238E27FC236}">
                  <a16:creationId xmlns:a16="http://schemas.microsoft.com/office/drawing/2014/main" id="{38CF1D75-C3B2-455C-BABB-C164C8BE6AE1}"/>
                </a:ext>
              </a:extLst>
            </p:cNvPr>
            <p:cNvSpPr txBox="1"/>
            <p:nvPr/>
          </p:nvSpPr>
          <p:spPr>
            <a:xfrm>
              <a:off x="615309" y="5286890"/>
              <a:ext cx="1238289" cy="18255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265"/>
                </a:lnSpc>
                <a:spcBef>
                  <a:spcPts val="63"/>
                </a:spcBef>
                <a:defRPr/>
              </a:pPr>
              <a:r>
                <a:rPr sz="1250" b="1" dirty="0">
                  <a:solidFill>
                    <a:srgbClr val="C50009"/>
                  </a:solidFill>
                  <a:latin typeface="Times New Roman"/>
                  <a:cs typeface="Times New Roman"/>
                </a:rPr>
                <a:t>KEMENTERIAN</a:t>
              </a:r>
              <a:endParaRPr sz="125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5" name="object 50">
              <a:extLst>
                <a:ext uri="{FF2B5EF4-FFF2-40B4-BE49-F238E27FC236}">
                  <a16:creationId xmlns:a16="http://schemas.microsoft.com/office/drawing/2014/main" id="{94F701EB-8C45-4AB4-99F8-CB87A9769566}"/>
                </a:ext>
              </a:extLst>
            </p:cNvPr>
            <p:cNvSpPr txBox="1"/>
            <p:nvPr/>
          </p:nvSpPr>
          <p:spPr>
            <a:xfrm>
              <a:off x="1061410" y="6075832"/>
              <a:ext cx="346086" cy="236523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650"/>
                </a:lnSpc>
                <a:spcBef>
                  <a:spcPts val="82"/>
                </a:spcBef>
                <a:defRPr/>
              </a:pPr>
              <a:r>
                <a:rPr sz="2475" b="1" baseline="175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97</a:t>
              </a:r>
              <a:endParaRPr sz="165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6" name="object 49">
              <a:extLst>
                <a:ext uri="{FF2B5EF4-FFF2-40B4-BE49-F238E27FC236}">
                  <a16:creationId xmlns:a16="http://schemas.microsoft.com/office/drawing/2014/main" id="{E6FE661A-00CC-4F75-AA85-04A05D3CB1E7}"/>
                </a:ext>
              </a:extLst>
            </p:cNvPr>
            <p:cNvSpPr txBox="1"/>
            <p:nvPr/>
          </p:nvSpPr>
          <p:spPr>
            <a:xfrm>
              <a:off x="2944245" y="6088531"/>
              <a:ext cx="376250" cy="236523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650"/>
                </a:lnSpc>
                <a:spcBef>
                  <a:spcPts val="82"/>
                </a:spcBef>
                <a:defRPr/>
              </a:pPr>
              <a:r>
                <a:rPr sz="2475" b="1" baseline="175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116</a:t>
              </a:r>
              <a:endParaRPr sz="165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7" name="object 48">
              <a:extLst>
                <a:ext uri="{FF2B5EF4-FFF2-40B4-BE49-F238E27FC236}">
                  <a16:creationId xmlns:a16="http://schemas.microsoft.com/office/drawing/2014/main" id="{9DA26E30-39DF-4868-8D91-16CFEC513C31}"/>
                </a:ext>
              </a:extLst>
            </p:cNvPr>
            <p:cNvSpPr txBox="1"/>
            <p:nvPr/>
          </p:nvSpPr>
          <p:spPr>
            <a:xfrm>
              <a:off x="782001" y="6690158"/>
              <a:ext cx="862040" cy="18255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265"/>
                </a:lnSpc>
                <a:spcBef>
                  <a:spcPts val="63"/>
                </a:spcBef>
                <a:defRPr/>
              </a:pPr>
              <a:r>
                <a:rPr sz="1250" b="1" dirty="0">
                  <a:solidFill>
                    <a:srgbClr val="C50009"/>
                  </a:solidFill>
                  <a:latin typeface="Times New Roman"/>
                  <a:cs typeface="Times New Roman"/>
                </a:rPr>
                <a:t>LEMBAGA</a:t>
              </a:r>
              <a:endParaRPr sz="125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object 47">
              <a:extLst>
                <a:ext uri="{FF2B5EF4-FFF2-40B4-BE49-F238E27FC236}">
                  <a16:creationId xmlns:a16="http://schemas.microsoft.com/office/drawing/2014/main" id="{5CAF5F72-D858-4688-A07C-5AE844CF0F1C}"/>
                </a:ext>
              </a:extLst>
            </p:cNvPr>
            <p:cNvSpPr txBox="1"/>
            <p:nvPr/>
          </p:nvSpPr>
          <p:spPr>
            <a:xfrm>
              <a:off x="2833116" y="6699683"/>
              <a:ext cx="550881" cy="18255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265"/>
                </a:lnSpc>
                <a:spcBef>
                  <a:spcPts val="63"/>
                </a:spcBef>
                <a:defRPr/>
              </a:pPr>
              <a:r>
                <a:rPr sz="1250" b="1" dirty="0">
                  <a:solidFill>
                    <a:srgbClr val="C50009"/>
                  </a:solidFill>
                  <a:latin typeface="Times New Roman"/>
                  <a:cs typeface="Times New Roman"/>
                </a:rPr>
                <a:t>BUMN</a:t>
              </a:r>
              <a:endParaRPr sz="125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object 46">
              <a:extLst>
                <a:ext uri="{FF2B5EF4-FFF2-40B4-BE49-F238E27FC236}">
                  <a16:creationId xmlns:a16="http://schemas.microsoft.com/office/drawing/2014/main" id="{69C3922B-E753-4464-A2B2-04BD880EE2A7}"/>
                </a:ext>
              </a:extLst>
            </p:cNvPr>
            <p:cNvSpPr txBox="1"/>
            <p:nvPr/>
          </p:nvSpPr>
          <p:spPr>
            <a:xfrm>
              <a:off x="991558" y="7498149"/>
              <a:ext cx="436577" cy="236523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650"/>
                </a:lnSpc>
                <a:spcBef>
                  <a:spcPts val="82"/>
                </a:spcBef>
                <a:defRPr/>
              </a:pPr>
              <a:r>
                <a:rPr sz="2475" b="1" baseline="175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130</a:t>
              </a:r>
              <a:endParaRPr sz="165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object 45">
              <a:extLst>
                <a:ext uri="{FF2B5EF4-FFF2-40B4-BE49-F238E27FC236}">
                  <a16:creationId xmlns:a16="http://schemas.microsoft.com/office/drawing/2014/main" id="{653399DD-6D4C-420C-8353-9CFF31E21801}"/>
                </a:ext>
              </a:extLst>
            </p:cNvPr>
            <p:cNvSpPr txBox="1"/>
            <p:nvPr/>
          </p:nvSpPr>
          <p:spPr>
            <a:xfrm>
              <a:off x="2923607" y="7498149"/>
              <a:ext cx="436576" cy="236523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650"/>
                </a:lnSpc>
                <a:spcBef>
                  <a:spcPts val="82"/>
                </a:spcBef>
                <a:defRPr/>
              </a:pPr>
              <a:r>
                <a:rPr sz="2475" b="1" baseline="175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130</a:t>
              </a:r>
              <a:endParaRPr sz="165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89850" name="object 41">
              <a:extLst>
                <a:ext uri="{FF2B5EF4-FFF2-40B4-BE49-F238E27FC236}">
                  <a16:creationId xmlns:a16="http://schemas.microsoft.com/office/drawing/2014/main" id="{FCD72092-F378-4A80-A2C9-200C2B1EF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538" y="8112475"/>
              <a:ext cx="876328" cy="36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263"/>
                </a:lnSpc>
                <a:spcBef>
                  <a:spcPts val="63"/>
                </a:spcBef>
              </a:pPr>
              <a:r>
                <a:rPr lang="en-US" altLang="en-US" sz="1200" b="1">
                  <a:solidFill>
                    <a:srgbClr val="C500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PTN/PTS/</a:t>
              </a:r>
              <a:endPara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413"/>
                </a:lnSpc>
                <a:spcBef>
                  <a:spcPts val="13"/>
                </a:spcBef>
              </a:pPr>
              <a:r>
                <a:rPr lang="en-US" altLang="en-US" sz="1200" b="1">
                  <a:solidFill>
                    <a:srgbClr val="C500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KOPERTIS</a:t>
              </a:r>
              <a:endPara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9851" name="object 40">
              <a:extLst>
                <a:ext uri="{FF2B5EF4-FFF2-40B4-BE49-F238E27FC236}">
                  <a16:creationId xmlns:a16="http://schemas.microsoft.com/office/drawing/2014/main" id="{1694FE7F-6180-4B3D-B586-7A809E510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781" y="8112475"/>
              <a:ext cx="1176375" cy="361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1263"/>
                </a:lnSpc>
                <a:spcBef>
                  <a:spcPts val="63"/>
                </a:spcBef>
              </a:pPr>
              <a:r>
                <a:rPr lang="en-US" altLang="en-US" sz="1200" b="1">
                  <a:solidFill>
                    <a:srgbClr val="C500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PERWAKILAN</a:t>
              </a:r>
              <a:endPara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413"/>
                </a:lnSpc>
                <a:spcBef>
                  <a:spcPts val="13"/>
                </a:spcBef>
              </a:pPr>
              <a:r>
                <a:rPr lang="en-US" altLang="en-US" sz="1200" b="1">
                  <a:solidFill>
                    <a:srgbClr val="C500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LUAR NEGERI</a:t>
              </a:r>
              <a:endPara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98BA841B-0BCB-4ED1-B64F-BC30D221B218}"/>
                </a:ext>
              </a:extLst>
            </p:cNvPr>
            <p:cNvSpPr txBox="1"/>
            <p:nvPr/>
          </p:nvSpPr>
          <p:spPr>
            <a:xfrm>
              <a:off x="340662" y="3780441"/>
              <a:ext cx="3430697" cy="536544"/>
            </a:xfrm>
            <a:prstGeom prst="rect">
              <a:avLst/>
            </a:prstGeom>
          </p:spPr>
          <p:txBody>
            <a:bodyPr lIns="0" tIns="0" rIns="0" bIns="0"/>
            <a:lstStyle/>
            <a:p>
              <a:pPr>
                <a:lnSpc>
                  <a:spcPts val="900"/>
                </a:lnSpc>
                <a:spcBef>
                  <a:spcPts val="28"/>
                </a:spcBef>
                <a:defRPr/>
              </a:pPr>
              <a:endParaRPr sz="900" dirty="0">
                <a:solidFill>
                  <a:prstClr val="black"/>
                </a:solidFill>
              </a:endParaRPr>
            </a:p>
            <a:p>
              <a:pPr marL="131486">
                <a:lnSpc>
                  <a:spcPct val="95825"/>
                </a:lnSpc>
                <a:defRPr/>
              </a:pP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D</a:t>
              </a:r>
              <a:r>
                <a:rPr sz="1650" spc="-3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A</a:t>
              </a:r>
              <a:r>
                <a:rPr sz="1650" spc="-139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T</a:t>
              </a:r>
              <a:r>
                <a:rPr sz="1650" spc="-38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A </a:t>
              </a:r>
              <a:r>
                <a:rPr sz="1650" spc="192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K</a:t>
              </a:r>
              <a:r>
                <a:rPr sz="1650" spc="-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E</a:t>
              </a:r>
              <a:r>
                <a:rPr sz="1650" spc="-5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T</a:t>
              </a:r>
              <a:r>
                <a:rPr sz="1650" spc="3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E</a:t>
              </a:r>
              <a:r>
                <a:rPr sz="1650" spc="-56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R</a:t>
              </a:r>
              <a:r>
                <a:rPr sz="1650" spc="-7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H</a:t>
              </a:r>
              <a:r>
                <a:rPr sz="1650" spc="2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U</a:t>
              </a:r>
              <a:r>
                <a:rPr sz="1650" spc="9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B</a:t>
              </a:r>
              <a:r>
                <a:rPr sz="1650" spc="-7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U</a:t>
              </a:r>
              <a:r>
                <a:rPr sz="1650" spc="9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N</a:t>
              </a:r>
              <a:r>
                <a:rPr sz="1650" spc="2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G</a:t>
              </a:r>
              <a:r>
                <a:rPr sz="1650" spc="27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A</a:t>
              </a:r>
              <a:r>
                <a:rPr sz="1650" spc="-139" dirty="0">
                  <a:solidFill>
                    <a:srgbClr val="FFFFFF"/>
                  </a:solidFill>
                  <a:latin typeface="Times New Roman"/>
                  <a:cs typeface="Times New Roman"/>
                </a:rPr>
                <a:t> </a:t>
              </a:r>
              <a:r>
                <a:rPr sz="165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N</a:t>
              </a:r>
              <a:endParaRPr sz="165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89795" name="Group 35">
            <a:extLst>
              <a:ext uri="{FF2B5EF4-FFF2-40B4-BE49-F238E27FC236}">
                <a16:creationId xmlns:a16="http://schemas.microsoft.com/office/drawing/2014/main" id="{81E4F71E-0E97-48FC-A563-87420B71685C}"/>
              </a:ext>
            </a:extLst>
          </p:cNvPr>
          <p:cNvGrpSpPr>
            <a:grpSpLocks/>
          </p:cNvGrpSpPr>
          <p:nvPr/>
        </p:nvGrpSpPr>
        <p:grpSpPr bwMode="auto">
          <a:xfrm>
            <a:off x="1525589" y="782638"/>
            <a:ext cx="6211887" cy="1077912"/>
            <a:chOff x="16378" y="668028"/>
            <a:chExt cx="6318293" cy="1074059"/>
          </a:xfrm>
        </p:grpSpPr>
        <p:sp>
          <p:nvSpPr>
            <p:cNvPr id="289825" name="object 170">
              <a:extLst>
                <a:ext uri="{FF2B5EF4-FFF2-40B4-BE49-F238E27FC236}">
                  <a16:creationId xmlns:a16="http://schemas.microsoft.com/office/drawing/2014/main" id="{23230B4B-32D5-43B4-BA8C-2292AE697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8481" y="1203194"/>
              <a:ext cx="846190" cy="538893"/>
            </a:xfrm>
            <a:custGeom>
              <a:avLst/>
              <a:gdLst>
                <a:gd name="T0" fmla="*/ 651982 w 846190"/>
                <a:gd name="T1" fmla="*/ 150678 h 963613"/>
                <a:gd name="T2" fmla="*/ 846190 w 846190"/>
                <a:gd name="T3" fmla="*/ 0 h 963613"/>
                <a:gd name="T4" fmla="*/ 0 w 846190"/>
                <a:gd name="T5" fmla="*/ 0 h 963613"/>
                <a:gd name="T6" fmla="*/ 0 w 846190"/>
                <a:gd name="T7" fmla="*/ 298980 h 963613"/>
                <a:gd name="T8" fmla="*/ 843107 w 846190"/>
                <a:gd name="T9" fmla="*/ 298980 h 963613"/>
                <a:gd name="T10" fmla="*/ 651982 w 846190"/>
                <a:gd name="T11" fmla="*/ 150678 h 9636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6190" h="963613">
                  <a:moveTo>
                    <a:pt x="651982" y="481783"/>
                  </a:moveTo>
                  <a:lnTo>
                    <a:pt x="846190" y="0"/>
                  </a:lnTo>
                  <a:lnTo>
                    <a:pt x="0" y="0"/>
                  </a:lnTo>
                  <a:lnTo>
                    <a:pt x="0" y="955965"/>
                  </a:lnTo>
                  <a:lnTo>
                    <a:pt x="843107" y="955965"/>
                  </a:lnTo>
                  <a:lnTo>
                    <a:pt x="651982" y="481783"/>
                  </a:lnTo>
                  <a:close/>
                </a:path>
              </a:pathLst>
            </a:custGeom>
            <a:solidFill>
              <a:srgbClr val="DF00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26" name="object 171">
              <a:extLst>
                <a:ext uri="{FF2B5EF4-FFF2-40B4-BE49-F238E27FC236}">
                  <a16:creationId xmlns:a16="http://schemas.microsoft.com/office/drawing/2014/main" id="{94592C7D-D9FE-4735-A57A-AFE8F2213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8481" y="1459152"/>
              <a:ext cx="348982" cy="282935"/>
            </a:xfrm>
            <a:custGeom>
              <a:avLst/>
              <a:gdLst>
                <a:gd name="T0" fmla="*/ 348982 w 348982"/>
                <a:gd name="T1" fmla="*/ 0 h 282935"/>
                <a:gd name="T2" fmla="*/ 0 w 348982"/>
                <a:gd name="T3" fmla="*/ 0 h 282935"/>
                <a:gd name="T4" fmla="*/ 0 w 348982"/>
                <a:gd name="T5" fmla="*/ 275287 h 282935"/>
                <a:gd name="T6" fmla="*/ 9432 w 348982"/>
                <a:gd name="T7" fmla="*/ 275287 h 282935"/>
                <a:gd name="T8" fmla="*/ 348982 w 348982"/>
                <a:gd name="T9" fmla="*/ 0 h 2829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8982" h="282935">
                  <a:moveTo>
                    <a:pt x="348982" y="0"/>
                  </a:moveTo>
                  <a:lnTo>
                    <a:pt x="0" y="0"/>
                  </a:lnTo>
                  <a:lnTo>
                    <a:pt x="0" y="275287"/>
                  </a:lnTo>
                  <a:lnTo>
                    <a:pt x="9432" y="275287"/>
                  </a:lnTo>
                  <a:lnTo>
                    <a:pt x="348982" y="0"/>
                  </a:lnTo>
                  <a:close/>
                </a:path>
              </a:pathLst>
            </a:custGeom>
            <a:solidFill>
              <a:srgbClr val="FF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27" name="object 172">
              <a:extLst>
                <a:ext uri="{FF2B5EF4-FFF2-40B4-BE49-F238E27FC236}">
                  <a16:creationId xmlns:a16="http://schemas.microsoft.com/office/drawing/2014/main" id="{2A5F89EE-9DAF-4622-A98C-4A8BBF4C4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5109" y="754462"/>
              <a:ext cx="422355" cy="697027"/>
            </a:xfrm>
            <a:custGeom>
              <a:avLst/>
              <a:gdLst>
                <a:gd name="T0" fmla="*/ 0 w 422355"/>
                <a:gd name="T1" fmla="*/ 0 h 963613"/>
                <a:gd name="T2" fmla="*/ 422355 w 422355"/>
                <a:gd name="T3" fmla="*/ 0 h 963613"/>
                <a:gd name="T4" fmla="*/ 422355 w 422355"/>
                <a:gd name="T5" fmla="*/ 504193 h 963613"/>
                <a:gd name="T6" fmla="*/ 0 w 422355"/>
                <a:gd name="T7" fmla="*/ 504193 h 963613"/>
                <a:gd name="T8" fmla="*/ 0 w 422355"/>
                <a:gd name="T9" fmla="*/ 0 h 963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2355" h="963613">
                  <a:moveTo>
                    <a:pt x="0" y="0"/>
                  </a:moveTo>
                  <a:lnTo>
                    <a:pt x="422355" y="0"/>
                  </a:lnTo>
                  <a:lnTo>
                    <a:pt x="422355" y="963613"/>
                  </a:lnTo>
                  <a:lnTo>
                    <a:pt x="0" y="963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28" name="object 173">
              <a:extLst>
                <a:ext uri="{FF2B5EF4-FFF2-40B4-BE49-F238E27FC236}">
                  <a16:creationId xmlns:a16="http://schemas.microsoft.com/office/drawing/2014/main" id="{6442A922-58F1-406B-8669-B5042F84C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8" y="1203194"/>
              <a:ext cx="846121" cy="538893"/>
            </a:xfrm>
            <a:custGeom>
              <a:avLst/>
              <a:gdLst>
                <a:gd name="T0" fmla="*/ 846121 w 846121"/>
                <a:gd name="T1" fmla="*/ 0 h 963613"/>
                <a:gd name="T2" fmla="*/ 0 w 846121"/>
                <a:gd name="T3" fmla="*/ 0 h 963613"/>
                <a:gd name="T4" fmla="*/ 194161 w 846121"/>
                <a:gd name="T5" fmla="*/ 150678 h 963613"/>
                <a:gd name="T6" fmla="*/ 3081 w 846121"/>
                <a:gd name="T7" fmla="*/ 298980 h 963613"/>
                <a:gd name="T8" fmla="*/ 846121 w 846121"/>
                <a:gd name="T9" fmla="*/ 298980 h 963613"/>
                <a:gd name="T10" fmla="*/ 846121 w 846121"/>
                <a:gd name="T11" fmla="*/ 0 h 9636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6121" h="963613">
                  <a:moveTo>
                    <a:pt x="846121" y="0"/>
                  </a:moveTo>
                  <a:lnTo>
                    <a:pt x="0" y="0"/>
                  </a:lnTo>
                  <a:lnTo>
                    <a:pt x="194161" y="481783"/>
                  </a:lnTo>
                  <a:lnTo>
                    <a:pt x="3081" y="955965"/>
                  </a:lnTo>
                  <a:lnTo>
                    <a:pt x="846121" y="955965"/>
                  </a:lnTo>
                  <a:lnTo>
                    <a:pt x="846121" y="0"/>
                  </a:lnTo>
                  <a:close/>
                </a:path>
              </a:pathLst>
            </a:custGeom>
            <a:solidFill>
              <a:srgbClr val="DF00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29" name="object 174">
              <a:extLst>
                <a:ext uri="{FF2B5EF4-FFF2-40B4-BE49-F238E27FC236}">
                  <a16:creationId xmlns:a16="http://schemas.microsoft.com/office/drawing/2014/main" id="{F0BDA3C5-9182-486C-BA74-EB16849B9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24" y="1459152"/>
              <a:ext cx="348974" cy="282935"/>
            </a:xfrm>
            <a:custGeom>
              <a:avLst/>
              <a:gdLst>
                <a:gd name="T0" fmla="*/ 348974 w 348974"/>
                <a:gd name="T1" fmla="*/ 0 h 282935"/>
                <a:gd name="T2" fmla="*/ 0 w 348974"/>
                <a:gd name="T3" fmla="*/ 0 h 282935"/>
                <a:gd name="T4" fmla="*/ 339542 w 348974"/>
                <a:gd name="T5" fmla="*/ 275287 h 282935"/>
                <a:gd name="T6" fmla="*/ 348974 w 348974"/>
                <a:gd name="T7" fmla="*/ 275287 h 282935"/>
                <a:gd name="T8" fmla="*/ 348974 w 348974"/>
                <a:gd name="T9" fmla="*/ 0 h 2829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8974" h="282935">
                  <a:moveTo>
                    <a:pt x="348974" y="0"/>
                  </a:moveTo>
                  <a:lnTo>
                    <a:pt x="0" y="0"/>
                  </a:lnTo>
                  <a:lnTo>
                    <a:pt x="339542" y="275287"/>
                  </a:lnTo>
                  <a:lnTo>
                    <a:pt x="348974" y="275287"/>
                  </a:lnTo>
                  <a:lnTo>
                    <a:pt x="348974" y="0"/>
                  </a:lnTo>
                  <a:close/>
                </a:path>
              </a:pathLst>
            </a:custGeom>
            <a:solidFill>
              <a:srgbClr val="FF5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30" name="object 175">
              <a:extLst>
                <a:ext uri="{FF2B5EF4-FFF2-40B4-BE49-F238E27FC236}">
                  <a16:creationId xmlns:a16="http://schemas.microsoft.com/office/drawing/2014/main" id="{619B3612-C25A-4ED7-9015-C41DAAF90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24" y="754462"/>
              <a:ext cx="430041" cy="697027"/>
            </a:xfrm>
            <a:custGeom>
              <a:avLst/>
              <a:gdLst>
                <a:gd name="T0" fmla="*/ 0 w 430041"/>
                <a:gd name="T1" fmla="*/ 0 h 963613"/>
                <a:gd name="T2" fmla="*/ 430041 w 430041"/>
                <a:gd name="T3" fmla="*/ 0 h 963613"/>
                <a:gd name="T4" fmla="*/ 430041 w 430041"/>
                <a:gd name="T5" fmla="*/ 504193 h 963613"/>
                <a:gd name="T6" fmla="*/ 0 w 430041"/>
                <a:gd name="T7" fmla="*/ 504193 h 963613"/>
                <a:gd name="T8" fmla="*/ 0 w 430041"/>
                <a:gd name="T9" fmla="*/ 0 h 963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0041" h="963613">
                  <a:moveTo>
                    <a:pt x="0" y="0"/>
                  </a:moveTo>
                  <a:lnTo>
                    <a:pt x="430041" y="0"/>
                  </a:lnTo>
                  <a:lnTo>
                    <a:pt x="430041" y="963613"/>
                  </a:lnTo>
                  <a:lnTo>
                    <a:pt x="0" y="963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31" name="object 176">
              <a:extLst>
                <a:ext uri="{FF2B5EF4-FFF2-40B4-BE49-F238E27FC236}">
                  <a16:creationId xmlns:a16="http://schemas.microsoft.com/office/drawing/2014/main" id="{498A410F-0F65-4F4D-AF21-7DC519EEE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941" y="754462"/>
              <a:ext cx="4486792" cy="697027"/>
            </a:xfrm>
            <a:custGeom>
              <a:avLst/>
              <a:gdLst>
                <a:gd name="T0" fmla="*/ 0 w 4486792"/>
                <a:gd name="T1" fmla="*/ 0 h 963613"/>
                <a:gd name="T2" fmla="*/ 4486792 w 4486792"/>
                <a:gd name="T3" fmla="*/ 0 h 963613"/>
                <a:gd name="T4" fmla="*/ 4486792 w 4486792"/>
                <a:gd name="T5" fmla="*/ 504193 h 963613"/>
                <a:gd name="T6" fmla="*/ 0 w 4486792"/>
                <a:gd name="T7" fmla="*/ 504193 h 963613"/>
                <a:gd name="T8" fmla="*/ 0 w 4486792"/>
                <a:gd name="T9" fmla="*/ 0 h 9636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86792" h="963613">
                  <a:moveTo>
                    <a:pt x="0" y="0"/>
                  </a:moveTo>
                  <a:lnTo>
                    <a:pt x="4486792" y="0"/>
                  </a:lnTo>
                  <a:lnTo>
                    <a:pt x="4486792" y="963613"/>
                  </a:lnTo>
                  <a:lnTo>
                    <a:pt x="0" y="963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32" name="object 2">
              <a:extLst>
                <a:ext uri="{FF2B5EF4-FFF2-40B4-BE49-F238E27FC236}">
                  <a16:creationId xmlns:a16="http://schemas.microsoft.com/office/drawing/2014/main" id="{38D35FEE-84A8-45C3-9797-B24AEDE46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57" y="668028"/>
              <a:ext cx="6256936" cy="590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ts val="650"/>
                </a:lnSpc>
                <a:spcBef>
                  <a:spcPts val="38"/>
                </a:spcBef>
              </a:pPr>
              <a:endParaRPr lang="en-US" altLang="en-US" sz="600">
                <a:solidFill>
                  <a:srgbClr val="000000"/>
                </a:solidFill>
              </a:endParaRPr>
            </a:p>
            <a:p>
              <a:pPr algn="ctr">
                <a:lnSpc>
                  <a:spcPct val="96000"/>
                </a:lnSpc>
              </a:pPr>
              <a:r>
                <a:rPr lang="en-US" altLang="en-US" sz="2000" b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SP4N-LAPOR!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6000"/>
                </a:lnSpc>
                <a:spcBef>
                  <a:spcPts val="650"/>
                </a:spcBef>
              </a:pPr>
              <a:r>
                <a:rPr lang="en-US" altLang="en-US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Januari - Desember 2018</a:t>
              </a:r>
              <a:endPara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9796" name="Picture 36">
            <a:extLst>
              <a:ext uri="{FF2B5EF4-FFF2-40B4-BE49-F238E27FC236}">
                <a16:creationId xmlns:a16="http://schemas.microsoft.com/office/drawing/2014/main" id="{7CDC0181-005E-4918-9AF9-53559CF2B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"/>
            <a:ext cx="91440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bject 150">
            <a:extLst>
              <a:ext uri="{FF2B5EF4-FFF2-40B4-BE49-F238E27FC236}">
                <a16:creationId xmlns:a16="http://schemas.microsoft.com/office/drawing/2014/main" id="{1C7BFA62-CB69-44FA-81FD-F22EED84843F}"/>
              </a:ext>
            </a:extLst>
          </p:cNvPr>
          <p:cNvSpPr/>
          <p:nvPr/>
        </p:nvSpPr>
        <p:spPr>
          <a:xfrm>
            <a:off x="5086879" y="1962849"/>
            <a:ext cx="5494338" cy="2253440"/>
          </a:xfrm>
          <a:prstGeom prst="rect">
            <a:avLst/>
          </a:prstGeom>
          <a:blipFill>
            <a:blip r:embed="rId3" cstate="print"/>
            <a:srcRect/>
            <a:stretch>
              <a:fillRect t="-26800" b="-24710"/>
            </a:stretch>
          </a:blipFill>
        </p:spPr>
        <p:txBody>
          <a:bodyPr lIns="0" tIns="0" rIns="0" bIns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289800" name="Group 62">
            <a:extLst>
              <a:ext uri="{FF2B5EF4-FFF2-40B4-BE49-F238E27FC236}">
                <a16:creationId xmlns:a16="http://schemas.microsoft.com/office/drawing/2014/main" id="{F2C9B982-53A4-4F82-9A1B-26F0C8123AC1}"/>
              </a:ext>
            </a:extLst>
          </p:cNvPr>
          <p:cNvGrpSpPr>
            <a:grpSpLocks/>
          </p:cNvGrpSpPr>
          <p:nvPr/>
        </p:nvGrpSpPr>
        <p:grpSpPr bwMode="auto">
          <a:xfrm>
            <a:off x="5407026" y="3843338"/>
            <a:ext cx="1717675" cy="1535112"/>
            <a:chOff x="3811058" y="3998947"/>
            <a:chExt cx="1717073" cy="1534044"/>
          </a:xfrm>
        </p:grpSpPr>
        <p:sp>
          <p:nvSpPr>
            <p:cNvPr id="289817" name="object 359">
              <a:extLst>
                <a:ext uri="{FF2B5EF4-FFF2-40B4-BE49-F238E27FC236}">
                  <a16:creationId xmlns:a16="http://schemas.microsoft.com/office/drawing/2014/main" id="{91409CBB-E091-4285-B2DC-FE1968B31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268" y="4590250"/>
              <a:ext cx="1218327" cy="358346"/>
            </a:xfrm>
            <a:custGeom>
              <a:avLst/>
              <a:gdLst>
                <a:gd name="T0" fmla="*/ 1218327 w 1218327"/>
                <a:gd name="T1" fmla="*/ 0 h 358346"/>
                <a:gd name="T2" fmla="*/ 0 w 1218327"/>
                <a:gd name="T3" fmla="*/ 0 h 358346"/>
                <a:gd name="T4" fmla="*/ 0 w 1218327"/>
                <a:gd name="T5" fmla="*/ 358346 h 358346"/>
                <a:gd name="T6" fmla="*/ 1218327 w 1218327"/>
                <a:gd name="T7" fmla="*/ 358346 h 358346"/>
                <a:gd name="T8" fmla="*/ 1218327 w 1218327"/>
                <a:gd name="T9" fmla="*/ 0 h 358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8327" h="358346">
                  <a:moveTo>
                    <a:pt x="1218327" y="0"/>
                  </a:moveTo>
                  <a:lnTo>
                    <a:pt x="0" y="0"/>
                  </a:lnTo>
                  <a:lnTo>
                    <a:pt x="0" y="358346"/>
                  </a:lnTo>
                  <a:lnTo>
                    <a:pt x="1218327" y="358346"/>
                  </a:lnTo>
                  <a:lnTo>
                    <a:pt x="1218327" y="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18" name="object 159">
              <a:extLst>
                <a:ext uri="{FF2B5EF4-FFF2-40B4-BE49-F238E27FC236}">
                  <a16:creationId xmlns:a16="http://schemas.microsoft.com/office/drawing/2014/main" id="{60AD9BCE-AE70-476D-A33B-62B69C96B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134" y="3998947"/>
              <a:ext cx="500832" cy="397661"/>
            </a:xfrm>
            <a:custGeom>
              <a:avLst/>
              <a:gdLst>
                <a:gd name="T0" fmla="*/ 0 w 500832"/>
                <a:gd name="T1" fmla="*/ 0 h 397661"/>
                <a:gd name="T2" fmla="*/ 22397 w 500832"/>
                <a:gd name="T3" fmla="*/ 22567 h 397661"/>
                <a:gd name="T4" fmla="*/ 22397 w 500832"/>
                <a:gd name="T5" fmla="*/ 280618 h 397661"/>
                <a:gd name="T6" fmla="*/ 107197 w 500832"/>
                <a:gd name="T7" fmla="*/ 280618 h 397661"/>
                <a:gd name="T8" fmla="*/ 154025 w 500832"/>
                <a:gd name="T9" fmla="*/ 397661 h 397661"/>
                <a:gd name="T10" fmla="*/ 94846 w 500832"/>
                <a:gd name="T11" fmla="*/ 303180 h 397661"/>
                <a:gd name="T12" fmla="*/ 0 w 500832"/>
                <a:gd name="T13" fmla="*/ 303180 h 397661"/>
                <a:gd name="T14" fmla="*/ 0 w 500832"/>
                <a:gd name="T15" fmla="*/ 0 h 397661"/>
                <a:gd name="T16" fmla="*/ 107197 w 500832"/>
                <a:gd name="T17" fmla="*/ 280618 h 397661"/>
                <a:gd name="T18" fmla="*/ 153479 w 500832"/>
                <a:gd name="T19" fmla="*/ 354508 h 397661"/>
                <a:gd name="T20" fmla="*/ 197185 w 500832"/>
                <a:gd name="T21" fmla="*/ 280618 h 397661"/>
                <a:gd name="T22" fmla="*/ 478444 w 500832"/>
                <a:gd name="T23" fmla="*/ 280618 h 397661"/>
                <a:gd name="T24" fmla="*/ 478444 w 500832"/>
                <a:gd name="T25" fmla="*/ 22567 h 397661"/>
                <a:gd name="T26" fmla="*/ 22397 w 500832"/>
                <a:gd name="T27" fmla="*/ 22567 h 397661"/>
                <a:gd name="T28" fmla="*/ 0 w 500832"/>
                <a:gd name="T29" fmla="*/ 0 h 397661"/>
                <a:gd name="T30" fmla="*/ 500832 w 500832"/>
                <a:gd name="T31" fmla="*/ 0 h 397661"/>
                <a:gd name="T32" fmla="*/ 500832 w 500832"/>
                <a:gd name="T33" fmla="*/ 303182 h 397661"/>
                <a:gd name="T34" fmla="*/ 209914 w 500832"/>
                <a:gd name="T35" fmla="*/ 303182 h 397661"/>
                <a:gd name="T36" fmla="*/ 154025 w 500832"/>
                <a:gd name="T37" fmla="*/ 397661 h 397661"/>
                <a:gd name="T38" fmla="*/ 107197 w 500832"/>
                <a:gd name="T39" fmla="*/ 280618 h 3976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00832" h="397661">
                  <a:moveTo>
                    <a:pt x="0" y="0"/>
                  </a:moveTo>
                  <a:lnTo>
                    <a:pt x="22397" y="22567"/>
                  </a:lnTo>
                  <a:lnTo>
                    <a:pt x="22397" y="280618"/>
                  </a:lnTo>
                  <a:lnTo>
                    <a:pt x="107197" y="280618"/>
                  </a:lnTo>
                  <a:lnTo>
                    <a:pt x="154025" y="397661"/>
                  </a:lnTo>
                  <a:lnTo>
                    <a:pt x="94846" y="303180"/>
                  </a:lnTo>
                  <a:lnTo>
                    <a:pt x="0" y="303180"/>
                  </a:lnTo>
                  <a:lnTo>
                    <a:pt x="0" y="0"/>
                  </a:lnTo>
                  <a:close/>
                </a:path>
                <a:path w="500832" h="397661">
                  <a:moveTo>
                    <a:pt x="107197" y="280618"/>
                  </a:moveTo>
                  <a:lnTo>
                    <a:pt x="153479" y="354508"/>
                  </a:lnTo>
                  <a:lnTo>
                    <a:pt x="197185" y="280618"/>
                  </a:lnTo>
                  <a:lnTo>
                    <a:pt x="478444" y="280618"/>
                  </a:lnTo>
                  <a:lnTo>
                    <a:pt x="478444" y="22567"/>
                  </a:lnTo>
                  <a:lnTo>
                    <a:pt x="22397" y="22567"/>
                  </a:lnTo>
                  <a:lnTo>
                    <a:pt x="0" y="0"/>
                  </a:lnTo>
                  <a:lnTo>
                    <a:pt x="500832" y="0"/>
                  </a:lnTo>
                  <a:lnTo>
                    <a:pt x="500832" y="303182"/>
                  </a:lnTo>
                  <a:lnTo>
                    <a:pt x="209914" y="303182"/>
                  </a:lnTo>
                  <a:lnTo>
                    <a:pt x="154025" y="397661"/>
                  </a:lnTo>
                  <a:lnTo>
                    <a:pt x="107197" y="280618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19" name="object 160">
              <a:extLst>
                <a:ext uri="{FF2B5EF4-FFF2-40B4-BE49-F238E27FC236}">
                  <a16:creationId xmlns:a16="http://schemas.microsoft.com/office/drawing/2014/main" id="{9EC05077-DBAF-4524-9ACB-E1C8651F2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382" y="4154253"/>
              <a:ext cx="405348" cy="310544"/>
            </a:xfrm>
            <a:custGeom>
              <a:avLst/>
              <a:gdLst>
                <a:gd name="T0" fmla="*/ 382955 w 405348"/>
                <a:gd name="T1" fmla="*/ 220492 h 310544"/>
                <a:gd name="T2" fmla="*/ 382955 w 405348"/>
                <a:gd name="T3" fmla="*/ 22567 h 310544"/>
                <a:gd name="T4" fmla="*/ 197333 w 405348"/>
                <a:gd name="T5" fmla="*/ 22567 h 310544"/>
                <a:gd name="T6" fmla="*/ 197333 w 405348"/>
                <a:gd name="T7" fmla="*/ 0 h 310544"/>
                <a:gd name="T8" fmla="*/ 405348 w 405348"/>
                <a:gd name="T9" fmla="*/ 0 h 310544"/>
                <a:gd name="T10" fmla="*/ 405348 w 405348"/>
                <a:gd name="T11" fmla="*/ 243051 h 310544"/>
                <a:gd name="T12" fmla="*/ 327989 w 405348"/>
                <a:gd name="T13" fmla="*/ 243051 h 310544"/>
                <a:gd name="T14" fmla="*/ 279787 w 405348"/>
                <a:gd name="T15" fmla="*/ 310544 h 310544"/>
                <a:gd name="T16" fmla="*/ 234264 w 405348"/>
                <a:gd name="T17" fmla="*/ 243051 h 310544"/>
                <a:gd name="T18" fmla="*/ 0 w 405348"/>
                <a:gd name="T19" fmla="*/ 243051 h 310544"/>
                <a:gd name="T20" fmla="*/ 0 w 405348"/>
                <a:gd name="T21" fmla="*/ 130534 h 310544"/>
                <a:gd name="T22" fmla="*/ 22397 w 405348"/>
                <a:gd name="T23" fmla="*/ 130534 h 310544"/>
                <a:gd name="T24" fmla="*/ 22397 w 405348"/>
                <a:gd name="T25" fmla="*/ 220492 h 310544"/>
                <a:gd name="T26" fmla="*/ 246114 w 405348"/>
                <a:gd name="T27" fmla="*/ 220492 h 310544"/>
                <a:gd name="T28" fmla="*/ 280308 w 405348"/>
                <a:gd name="T29" fmla="*/ 271177 h 310544"/>
                <a:gd name="T30" fmla="*/ 316517 w 405348"/>
                <a:gd name="T31" fmla="*/ 220492 h 310544"/>
                <a:gd name="T32" fmla="*/ 382955 w 405348"/>
                <a:gd name="T33" fmla="*/ 220492 h 3105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5348" h="310544">
                  <a:moveTo>
                    <a:pt x="382955" y="220492"/>
                  </a:moveTo>
                  <a:lnTo>
                    <a:pt x="382955" y="22567"/>
                  </a:lnTo>
                  <a:lnTo>
                    <a:pt x="197333" y="22567"/>
                  </a:lnTo>
                  <a:lnTo>
                    <a:pt x="197333" y="0"/>
                  </a:lnTo>
                  <a:lnTo>
                    <a:pt x="405348" y="0"/>
                  </a:lnTo>
                  <a:lnTo>
                    <a:pt x="405348" y="243051"/>
                  </a:lnTo>
                  <a:lnTo>
                    <a:pt x="327989" y="243051"/>
                  </a:lnTo>
                  <a:lnTo>
                    <a:pt x="279787" y="310544"/>
                  </a:lnTo>
                  <a:lnTo>
                    <a:pt x="234264" y="243051"/>
                  </a:lnTo>
                  <a:lnTo>
                    <a:pt x="0" y="243051"/>
                  </a:lnTo>
                  <a:lnTo>
                    <a:pt x="0" y="130534"/>
                  </a:lnTo>
                  <a:lnTo>
                    <a:pt x="22397" y="130534"/>
                  </a:lnTo>
                  <a:lnTo>
                    <a:pt x="22397" y="220492"/>
                  </a:lnTo>
                  <a:lnTo>
                    <a:pt x="246114" y="220492"/>
                  </a:lnTo>
                  <a:lnTo>
                    <a:pt x="280308" y="271177"/>
                  </a:lnTo>
                  <a:lnTo>
                    <a:pt x="316517" y="220492"/>
                  </a:lnTo>
                  <a:lnTo>
                    <a:pt x="382955" y="220492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20" name="object 161">
              <a:extLst>
                <a:ext uri="{FF2B5EF4-FFF2-40B4-BE49-F238E27FC236}">
                  <a16:creationId xmlns:a16="http://schemas.microsoft.com/office/drawing/2014/main" id="{9F46537F-4DE2-4DC9-A80D-2EDB4DB6B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861" y="4087760"/>
              <a:ext cx="352494" cy="17314"/>
            </a:xfrm>
            <a:custGeom>
              <a:avLst/>
              <a:gdLst>
                <a:gd name="T0" fmla="*/ 8234 w 352494"/>
                <a:gd name="T1" fmla="*/ 0 h 17314"/>
                <a:gd name="T2" fmla="*/ 344261 w 352494"/>
                <a:gd name="T3" fmla="*/ 0 h 17314"/>
                <a:gd name="T4" fmla="*/ 347169 w 352494"/>
                <a:gd name="T5" fmla="*/ 455 h 17314"/>
                <a:gd name="T6" fmla="*/ 352494 w 352494"/>
                <a:gd name="T7" fmla="*/ 9910 h 17314"/>
                <a:gd name="T8" fmla="*/ 344261 w 352494"/>
                <a:gd name="T9" fmla="*/ 17314 h 17314"/>
                <a:gd name="T10" fmla="*/ 8234 w 352494"/>
                <a:gd name="T11" fmla="*/ 17314 h 17314"/>
                <a:gd name="T12" fmla="*/ 5323 w 352494"/>
                <a:gd name="T13" fmla="*/ 16857 h 17314"/>
                <a:gd name="T14" fmla="*/ 0 w 352494"/>
                <a:gd name="T15" fmla="*/ 7402 h 17314"/>
                <a:gd name="T16" fmla="*/ 8234 w 352494"/>
                <a:gd name="T17" fmla="*/ 0 h 173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2494" h="17314">
                  <a:moveTo>
                    <a:pt x="8234" y="0"/>
                  </a:moveTo>
                  <a:lnTo>
                    <a:pt x="344261" y="0"/>
                  </a:lnTo>
                  <a:lnTo>
                    <a:pt x="347169" y="455"/>
                  </a:lnTo>
                  <a:lnTo>
                    <a:pt x="352494" y="9910"/>
                  </a:lnTo>
                  <a:lnTo>
                    <a:pt x="344261" y="17314"/>
                  </a:lnTo>
                  <a:lnTo>
                    <a:pt x="8234" y="17314"/>
                  </a:lnTo>
                  <a:lnTo>
                    <a:pt x="5323" y="16857"/>
                  </a:lnTo>
                  <a:lnTo>
                    <a:pt x="0" y="7402"/>
                  </a:lnTo>
                  <a:lnTo>
                    <a:pt x="8234" y="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21" name="object 162">
              <a:extLst>
                <a:ext uri="{FF2B5EF4-FFF2-40B4-BE49-F238E27FC236}">
                  <a16:creationId xmlns:a16="http://schemas.microsoft.com/office/drawing/2014/main" id="{0959C665-43A2-4FFA-A14C-A4620EA3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862" y="4139100"/>
              <a:ext cx="352493" cy="17316"/>
            </a:xfrm>
            <a:custGeom>
              <a:avLst/>
              <a:gdLst>
                <a:gd name="T0" fmla="*/ 8234 w 352493"/>
                <a:gd name="T1" fmla="*/ 0 h 17316"/>
                <a:gd name="T2" fmla="*/ 344261 w 352493"/>
                <a:gd name="T3" fmla="*/ 0 h 17316"/>
                <a:gd name="T4" fmla="*/ 347169 w 352493"/>
                <a:gd name="T5" fmla="*/ 456 h 17316"/>
                <a:gd name="T6" fmla="*/ 352493 w 352493"/>
                <a:gd name="T7" fmla="*/ 9912 h 17316"/>
                <a:gd name="T8" fmla="*/ 344261 w 352493"/>
                <a:gd name="T9" fmla="*/ 17316 h 17316"/>
                <a:gd name="T10" fmla="*/ 8234 w 352493"/>
                <a:gd name="T11" fmla="*/ 17316 h 17316"/>
                <a:gd name="T12" fmla="*/ 5322 w 352493"/>
                <a:gd name="T13" fmla="*/ 16859 h 17316"/>
                <a:gd name="T14" fmla="*/ 0 w 352493"/>
                <a:gd name="T15" fmla="*/ 7403 h 17316"/>
                <a:gd name="T16" fmla="*/ 8234 w 352493"/>
                <a:gd name="T17" fmla="*/ 0 h 173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2493" h="17316">
                  <a:moveTo>
                    <a:pt x="8234" y="0"/>
                  </a:moveTo>
                  <a:lnTo>
                    <a:pt x="344261" y="0"/>
                  </a:lnTo>
                  <a:lnTo>
                    <a:pt x="347169" y="456"/>
                  </a:lnTo>
                  <a:lnTo>
                    <a:pt x="352493" y="9912"/>
                  </a:lnTo>
                  <a:lnTo>
                    <a:pt x="344261" y="17316"/>
                  </a:lnTo>
                  <a:lnTo>
                    <a:pt x="8234" y="17316"/>
                  </a:lnTo>
                  <a:lnTo>
                    <a:pt x="5322" y="16859"/>
                  </a:lnTo>
                  <a:lnTo>
                    <a:pt x="0" y="7403"/>
                  </a:lnTo>
                  <a:lnTo>
                    <a:pt x="8234" y="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22" name="object 163">
              <a:extLst>
                <a:ext uri="{FF2B5EF4-FFF2-40B4-BE49-F238E27FC236}">
                  <a16:creationId xmlns:a16="http://schemas.microsoft.com/office/drawing/2014/main" id="{D24E5CC5-9D64-498F-8B65-2E44023B3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861" y="4197500"/>
              <a:ext cx="184520" cy="17312"/>
            </a:xfrm>
            <a:custGeom>
              <a:avLst/>
              <a:gdLst>
                <a:gd name="T0" fmla="*/ 5324 w 184520"/>
                <a:gd name="T1" fmla="*/ 16856 h 17312"/>
                <a:gd name="T2" fmla="*/ 0 w 184520"/>
                <a:gd name="T3" fmla="*/ 7401 h 17312"/>
                <a:gd name="T4" fmla="*/ 8234 w 184520"/>
                <a:gd name="T5" fmla="*/ 0 h 17312"/>
                <a:gd name="T6" fmla="*/ 176285 w 184520"/>
                <a:gd name="T7" fmla="*/ 0 h 17312"/>
                <a:gd name="T8" fmla="*/ 179197 w 184520"/>
                <a:gd name="T9" fmla="*/ 457 h 17312"/>
                <a:gd name="T10" fmla="*/ 184520 w 184520"/>
                <a:gd name="T11" fmla="*/ 9911 h 17312"/>
                <a:gd name="T12" fmla="*/ 176285 w 184520"/>
                <a:gd name="T13" fmla="*/ 17312 h 17312"/>
                <a:gd name="T14" fmla="*/ 8234 w 184520"/>
                <a:gd name="T15" fmla="*/ 17312 h 17312"/>
                <a:gd name="T16" fmla="*/ 5324 w 184520"/>
                <a:gd name="T17" fmla="*/ 16856 h 17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4520" h="17312">
                  <a:moveTo>
                    <a:pt x="5324" y="16856"/>
                  </a:moveTo>
                  <a:lnTo>
                    <a:pt x="0" y="7401"/>
                  </a:lnTo>
                  <a:lnTo>
                    <a:pt x="8234" y="0"/>
                  </a:lnTo>
                  <a:lnTo>
                    <a:pt x="176285" y="0"/>
                  </a:lnTo>
                  <a:lnTo>
                    <a:pt x="179197" y="457"/>
                  </a:lnTo>
                  <a:lnTo>
                    <a:pt x="184520" y="9911"/>
                  </a:lnTo>
                  <a:lnTo>
                    <a:pt x="176285" y="17312"/>
                  </a:lnTo>
                  <a:lnTo>
                    <a:pt x="8234" y="17312"/>
                  </a:lnTo>
                  <a:lnTo>
                    <a:pt x="5324" y="16856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57" name="object 42">
              <a:extLst>
                <a:ext uri="{FF2B5EF4-FFF2-40B4-BE49-F238E27FC236}">
                  <a16:creationId xmlns:a16="http://schemas.microsoft.com/office/drawing/2014/main" id="{BF0F2FAA-DDF3-494A-AA49-2BB82EAB7B0D}"/>
                </a:ext>
              </a:extLst>
            </p:cNvPr>
            <p:cNvSpPr txBox="1"/>
            <p:nvPr/>
          </p:nvSpPr>
          <p:spPr>
            <a:xfrm>
              <a:off x="4080838" y="4657301"/>
              <a:ext cx="977557" cy="236373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800"/>
                </a:lnSpc>
                <a:spcBef>
                  <a:spcPts val="90"/>
                </a:spcBef>
                <a:defRPr/>
              </a:pPr>
              <a:r>
                <a:rPr sz="1650" b="1" spc="14" dirty="0">
                  <a:solidFill>
                    <a:srgbClr val="FFFFFF"/>
                  </a:solidFill>
                  <a:latin typeface="Times New Roman"/>
                  <a:cs typeface="Times New Roman"/>
                </a:rPr>
                <a:t>1,373,62</a:t>
              </a:r>
              <a:r>
                <a:rPr sz="165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7</a:t>
              </a:r>
              <a:endParaRPr sz="165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CF4FAAC4-C439-41DA-A25A-83E0DEDFE136}"/>
                </a:ext>
              </a:extLst>
            </p:cNvPr>
            <p:cNvSpPr txBox="1"/>
            <p:nvPr/>
          </p:nvSpPr>
          <p:spPr>
            <a:xfrm>
              <a:off x="3811058" y="5179225"/>
              <a:ext cx="1717073" cy="353766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3819" indent="-1119">
                <a:lnSpc>
                  <a:spcPts val="1340"/>
                </a:lnSpc>
                <a:spcBef>
                  <a:spcPts val="337"/>
                </a:spcBef>
                <a:defRPr/>
              </a:pPr>
              <a:r>
                <a:rPr sz="1250" spc="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Tota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l</a:t>
              </a:r>
              <a:r>
                <a:rPr sz="1250" spc="1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 </a:t>
              </a:r>
              <a:r>
                <a:rPr sz="1250" spc="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lapora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n</a:t>
              </a:r>
              <a:r>
                <a:rPr sz="1250" spc="1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 </a:t>
              </a:r>
              <a:r>
                <a:rPr sz="1250" spc="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diterim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a </a:t>
              </a:r>
              <a:r>
                <a:rPr sz="1250" spc="11" dirty="0">
                  <a:solidFill>
                    <a:srgbClr val="C50009"/>
                  </a:solidFill>
                  <a:latin typeface="Times New Roman"/>
                  <a:cs typeface="Times New Roman"/>
                </a:rPr>
                <a:t>hingg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a</a:t>
              </a:r>
              <a:r>
                <a:rPr sz="1250" spc="-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 </a:t>
              </a:r>
              <a:r>
                <a:rPr sz="1250" spc="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Desembe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r</a:t>
              </a:r>
              <a:r>
                <a:rPr sz="1250" spc="1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 </a:t>
              </a:r>
              <a:r>
                <a:rPr sz="1250" spc="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201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8</a:t>
              </a:r>
              <a:endParaRPr sz="125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89801" name="Group 61">
            <a:extLst>
              <a:ext uri="{FF2B5EF4-FFF2-40B4-BE49-F238E27FC236}">
                <a16:creationId xmlns:a16="http://schemas.microsoft.com/office/drawing/2014/main" id="{E228FB96-0B37-4832-8F10-B68BFBF0E704}"/>
              </a:ext>
            </a:extLst>
          </p:cNvPr>
          <p:cNvGrpSpPr>
            <a:grpSpLocks/>
          </p:cNvGrpSpPr>
          <p:nvPr/>
        </p:nvGrpSpPr>
        <p:grpSpPr bwMode="auto">
          <a:xfrm>
            <a:off x="8604251" y="4289426"/>
            <a:ext cx="2005013" cy="1425575"/>
            <a:chOff x="6563325" y="4108784"/>
            <a:chExt cx="2004773" cy="1424207"/>
          </a:xfrm>
        </p:grpSpPr>
        <p:sp>
          <p:nvSpPr>
            <p:cNvPr id="289812" name="object 358">
              <a:extLst>
                <a:ext uri="{FF2B5EF4-FFF2-40B4-BE49-F238E27FC236}">
                  <a16:creationId xmlns:a16="http://schemas.microsoft.com/office/drawing/2014/main" id="{E7FD8292-E01B-4CBB-9D01-A13C99F07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2788" y="4798637"/>
              <a:ext cx="1030199" cy="358346"/>
            </a:xfrm>
            <a:custGeom>
              <a:avLst/>
              <a:gdLst>
                <a:gd name="T0" fmla="*/ 1030199 w 1030199"/>
                <a:gd name="T1" fmla="*/ 0 h 358346"/>
                <a:gd name="T2" fmla="*/ 0 w 1030199"/>
                <a:gd name="T3" fmla="*/ 0 h 358346"/>
                <a:gd name="T4" fmla="*/ 0 w 1030199"/>
                <a:gd name="T5" fmla="*/ 358346 h 358346"/>
                <a:gd name="T6" fmla="*/ 1030199 w 1030199"/>
                <a:gd name="T7" fmla="*/ 358346 h 358346"/>
                <a:gd name="T8" fmla="*/ 1030199 w 1030199"/>
                <a:gd name="T9" fmla="*/ 0 h 358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0199" h="358346">
                  <a:moveTo>
                    <a:pt x="1030199" y="0"/>
                  </a:moveTo>
                  <a:lnTo>
                    <a:pt x="0" y="0"/>
                  </a:lnTo>
                  <a:lnTo>
                    <a:pt x="0" y="358346"/>
                  </a:lnTo>
                  <a:lnTo>
                    <a:pt x="1030199" y="358346"/>
                  </a:lnTo>
                  <a:lnTo>
                    <a:pt x="1030199" y="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13" name="object 151">
              <a:extLst>
                <a:ext uri="{FF2B5EF4-FFF2-40B4-BE49-F238E27FC236}">
                  <a16:creationId xmlns:a16="http://schemas.microsoft.com/office/drawing/2014/main" id="{7603CEBF-9CFC-4585-B935-38E865078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4365" y="4191776"/>
              <a:ext cx="438048" cy="465661"/>
            </a:xfrm>
            <a:custGeom>
              <a:avLst/>
              <a:gdLst>
                <a:gd name="T0" fmla="*/ 396174 w 438048"/>
                <a:gd name="T1" fmla="*/ 0 h 465661"/>
                <a:gd name="T2" fmla="*/ 109789 w 438048"/>
                <a:gd name="T3" fmla="*/ 339893 h 465661"/>
                <a:gd name="T4" fmla="*/ 108241 w 438048"/>
                <a:gd name="T5" fmla="*/ 338977 h 465661"/>
                <a:gd name="T6" fmla="*/ 106877 w 438048"/>
                <a:gd name="T7" fmla="*/ 337757 h 465661"/>
                <a:gd name="T8" fmla="*/ 105189 w 438048"/>
                <a:gd name="T9" fmla="*/ 337077 h 465661"/>
                <a:gd name="T10" fmla="*/ 0 w 438048"/>
                <a:gd name="T11" fmla="*/ 295000 h 465661"/>
                <a:gd name="T12" fmla="*/ 396174 w 438048"/>
                <a:gd name="T13" fmla="*/ 0 h 465661"/>
                <a:gd name="T14" fmla="*/ 122426 w 438048"/>
                <a:gd name="T15" fmla="*/ 352096 h 465661"/>
                <a:gd name="T16" fmla="*/ 122301 w 438048"/>
                <a:gd name="T17" fmla="*/ 351927 h 465661"/>
                <a:gd name="T18" fmla="*/ 433728 w 438048"/>
                <a:gd name="T19" fmla="*/ -17357 h 465661"/>
                <a:gd name="T20" fmla="*/ 168770 w 438048"/>
                <a:gd name="T21" fmla="*/ 439899 h 465661"/>
                <a:gd name="T22" fmla="*/ 122426 w 438048"/>
                <a:gd name="T23" fmla="*/ 352096 h 465661"/>
                <a:gd name="T24" fmla="*/ 438048 w 438048"/>
                <a:gd name="T25" fmla="*/ 3794 h 465661"/>
                <a:gd name="T26" fmla="*/ 383267 w 438048"/>
                <a:gd name="T27" fmla="*/ 448303 h 465661"/>
                <a:gd name="T28" fmla="*/ 235017 w 438048"/>
                <a:gd name="T29" fmla="*/ 389009 h 465661"/>
                <a:gd name="T30" fmla="*/ 231478 w 438048"/>
                <a:gd name="T31" fmla="*/ 387620 h 465661"/>
                <a:gd name="T32" fmla="*/ 227813 w 438048"/>
                <a:gd name="T33" fmla="*/ 387143 h 465661"/>
                <a:gd name="T34" fmla="*/ 224188 w 438048"/>
                <a:gd name="T35" fmla="*/ 386941 h 465661"/>
                <a:gd name="T36" fmla="*/ 438048 w 438048"/>
                <a:gd name="T37" fmla="*/ 3794 h 4656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38048" h="465661">
                  <a:moveTo>
                    <a:pt x="396174" y="0"/>
                  </a:moveTo>
                  <a:lnTo>
                    <a:pt x="109789" y="339893"/>
                  </a:lnTo>
                  <a:lnTo>
                    <a:pt x="108241" y="338977"/>
                  </a:lnTo>
                  <a:lnTo>
                    <a:pt x="106877" y="337757"/>
                  </a:lnTo>
                  <a:lnTo>
                    <a:pt x="105189" y="337077"/>
                  </a:lnTo>
                  <a:lnTo>
                    <a:pt x="0" y="295000"/>
                  </a:lnTo>
                  <a:lnTo>
                    <a:pt x="396174" y="0"/>
                  </a:lnTo>
                  <a:close/>
                </a:path>
                <a:path w="438048" h="465661">
                  <a:moveTo>
                    <a:pt x="122426" y="352096"/>
                  </a:moveTo>
                  <a:lnTo>
                    <a:pt x="122301" y="351927"/>
                  </a:lnTo>
                  <a:lnTo>
                    <a:pt x="433728" y="-17357"/>
                  </a:lnTo>
                  <a:lnTo>
                    <a:pt x="168770" y="439899"/>
                  </a:lnTo>
                  <a:lnTo>
                    <a:pt x="122426" y="352096"/>
                  </a:lnTo>
                  <a:close/>
                </a:path>
                <a:path w="438048" h="465661">
                  <a:moveTo>
                    <a:pt x="438048" y="3794"/>
                  </a:moveTo>
                  <a:lnTo>
                    <a:pt x="383267" y="448303"/>
                  </a:lnTo>
                  <a:lnTo>
                    <a:pt x="235017" y="389009"/>
                  </a:lnTo>
                  <a:lnTo>
                    <a:pt x="231478" y="387620"/>
                  </a:lnTo>
                  <a:lnTo>
                    <a:pt x="227813" y="387143"/>
                  </a:lnTo>
                  <a:lnTo>
                    <a:pt x="224188" y="386941"/>
                  </a:lnTo>
                  <a:lnTo>
                    <a:pt x="438048" y="37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14" name="object 152">
              <a:extLst>
                <a:ext uri="{FF2B5EF4-FFF2-40B4-BE49-F238E27FC236}">
                  <a16:creationId xmlns:a16="http://schemas.microsoft.com/office/drawing/2014/main" id="{33D3CEED-3ADC-4888-BDC8-BEA805B2C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985" y="4108784"/>
              <a:ext cx="556907" cy="555436"/>
            </a:xfrm>
            <a:custGeom>
              <a:avLst/>
              <a:gdLst>
                <a:gd name="T0" fmla="*/ 241111 w 556907"/>
                <a:gd name="T1" fmla="*/ 546989 h 555436"/>
                <a:gd name="T2" fmla="*/ 445420 w 556907"/>
                <a:gd name="T3" fmla="*/ 554178 h 555436"/>
                <a:gd name="T4" fmla="*/ 290044 w 556907"/>
                <a:gd name="T5" fmla="*/ 454648 h 555436"/>
                <a:gd name="T6" fmla="*/ 279210 w 556907"/>
                <a:gd name="T7" fmla="*/ 452575 h 555436"/>
                <a:gd name="T8" fmla="*/ 506103 w 556907"/>
                <a:gd name="T9" fmla="*/ 65639 h 555436"/>
                <a:gd name="T10" fmla="*/ 177444 w 556907"/>
                <a:gd name="T11" fmla="*/ 417730 h 555436"/>
                <a:gd name="T12" fmla="*/ 214202 w 556907"/>
                <a:gd name="T13" fmla="*/ 552047 h 555436"/>
                <a:gd name="T14" fmla="*/ 225994 w 556907"/>
                <a:gd name="T15" fmla="*/ 555436 h 555436"/>
                <a:gd name="T16" fmla="*/ 237967 w 556907"/>
                <a:gd name="T17" fmla="*/ 552215 h 555436"/>
                <a:gd name="T18" fmla="*/ 160207 w 556907"/>
                <a:gd name="T19" fmla="*/ 402712 h 555436"/>
                <a:gd name="T20" fmla="*/ 529034 w 556907"/>
                <a:gd name="T21" fmla="*/ 2916 h 555436"/>
                <a:gd name="T22" fmla="*/ 2950 w 556907"/>
                <a:gd name="T23" fmla="*/ 353620 h 555436"/>
                <a:gd name="T24" fmla="*/ 581 w 556907"/>
                <a:gd name="T25" fmla="*/ 365367 h 555436"/>
                <a:gd name="T26" fmla="*/ 1340 w 556907"/>
                <a:gd name="T27" fmla="*/ 372708 h 555436"/>
                <a:gd name="T28" fmla="*/ 11489 w 556907"/>
                <a:gd name="T29" fmla="*/ 380605 h 555436"/>
                <a:gd name="T30" fmla="*/ 211150 w 556907"/>
                <a:gd name="T31" fmla="*/ 546690 h 555436"/>
                <a:gd name="T32" fmla="*/ 457748 w 556907"/>
                <a:gd name="T33" fmla="*/ 554689 h 555436"/>
                <a:gd name="T34" fmla="*/ 464952 w 556907"/>
                <a:gd name="T35" fmla="*/ 550619 h 555436"/>
                <a:gd name="T36" fmla="*/ 468992 w 556907"/>
                <a:gd name="T37" fmla="*/ 540923 h 555436"/>
                <a:gd name="T38" fmla="*/ 556017 w 556907"/>
                <a:gd name="T39" fmla="*/ 18764 h 555436"/>
                <a:gd name="T40" fmla="*/ 553888 w 556907"/>
                <a:gd name="T41" fmla="*/ 6542 h 555436"/>
                <a:gd name="T42" fmla="*/ 545210 w 556907"/>
                <a:gd name="T43" fmla="*/ 916 h 555436"/>
                <a:gd name="T44" fmla="*/ 535297 w 556907"/>
                <a:gd name="T45" fmla="*/ 0 h 555436"/>
                <a:gd name="T46" fmla="*/ 529034 w 556907"/>
                <a:gd name="T47" fmla="*/ 2916 h 555436"/>
                <a:gd name="T48" fmla="*/ 457286 w 556907"/>
                <a:gd name="T49" fmla="*/ 92451 h 555436"/>
                <a:gd name="T50" fmla="*/ 163259 w 556907"/>
                <a:gd name="T51" fmla="*/ 404606 h 555436"/>
                <a:gd name="T52" fmla="*/ 211150 w 556907"/>
                <a:gd name="T53" fmla="*/ 546690 h 555436"/>
                <a:gd name="T54" fmla="*/ 177323 w 556907"/>
                <a:gd name="T55" fmla="*/ 417562 h 555436"/>
                <a:gd name="T56" fmla="*/ 507491 w 556907"/>
                <a:gd name="T57" fmla="*/ 98690 h 555436"/>
                <a:gd name="T58" fmla="*/ 445420 w 556907"/>
                <a:gd name="T59" fmla="*/ 554178 h 555436"/>
                <a:gd name="T60" fmla="*/ 449676 w 556907"/>
                <a:gd name="T61" fmla="*/ 555436 h 555436"/>
                <a:gd name="T62" fmla="*/ 457748 w 556907"/>
                <a:gd name="T63" fmla="*/ 554689 h 5554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56907" h="555436">
                  <a:moveTo>
                    <a:pt x="237967" y="552215"/>
                  </a:moveTo>
                  <a:lnTo>
                    <a:pt x="241111" y="546989"/>
                  </a:lnTo>
                  <a:lnTo>
                    <a:pt x="277161" y="486885"/>
                  </a:lnTo>
                  <a:lnTo>
                    <a:pt x="445420" y="554178"/>
                  </a:lnTo>
                  <a:lnTo>
                    <a:pt x="438289" y="513938"/>
                  </a:lnTo>
                  <a:lnTo>
                    <a:pt x="290044" y="454648"/>
                  </a:lnTo>
                  <a:lnTo>
                    <a:pt x="282841" y="452782"/>
                  </a:lnTo>
                  <a:lnTo>
                    <a:pt x="279210" y="452575"/>
                  </a:lnTo>
                  <a:lnTo>
                    <a:pt x="507491" y="98690"/>
                  </a:lnTo>
                  <a:lnTo>
                    <a:pt x="506103" y="65639"/>
                  </a:lnTo>
                  <a:lnTo>
                    <a:pt x="225812" y="502386"/>
                  </a:lnTo>
                  <a:lnTo>
                    <a:pt x="177444" y="417730"/>
                  </a:lnTo>
                  <a:lnTo>
                    <a:pt x="211150" y="546690"/>
                  </a:lnTo>
                  <a:lnTo>
                    <a:pt x="214202" y="552047"/>
                  </a:lnTo>
                  <a:lnTo>
                    <a:pt x="219882" y="555369"/>
                  </a:lnTo>
                  <a:lnTo>
                    <a:pt x="225994" y="555436"/>
                  </a:lnTo>
                  <a:lnTo>
                    <a:pt x="232307" y="555436"/>
                  </a:lnTo>
                  <a:lnTo>
                    <a:pt x="237967" y="552215"/>
                  </a:lnTo>
                  <a:close/>
                </a:path>
                <a:path w="556907" h="555436">
                  <a:moveTo>
                    <a:pt x="161894" y="403391"/>
                  </a:moveTo>
                  <a:lnTo>
                    <a:pt x="160207" y="402712"/>
                  </a:lnTo>
                  <a:lnTo>
                    <a:pt x="55027" y="360640"/>
                  </a:lnTo>
                  <a:lnTo>
                    <a:pt x="529034" y="2916"/>
                  </a:lnTo>
                  <a:lnTo>
                    <a:pt x="8317" y="350061"/>
                  </a:lnTo>
                  <a:lnTo>
                    <a:pt x="2950" y="353620"/>
                  </a:lnTo>
                  <a:lnTo>
                    <a:pt x="581" y="358657"/>
                  </a:lnTo>
                  <a:lnTo>
                    <a:pt x="581" y="365367"/>
                  </a:lnTo>
                  <a:lnTo>
                    <a:pt x="679" y="366295"/>
                  </a:lnTo>
                  <a:lnTo>
                    <a:pt x="1340" y="372708"/>
                  </a:lnTo>
                  <a:lnTo>
                    <a:pt x="5501" y="378233"/>
                  </a:lnTo>
                  <a:lnTo>
                    <a:pt x="11489" y="380605"/>
                  </a:lnTo>
                  <a:lnTo>
                    <a:pt x="147290" y="434948"/>
                  </a:lnTo>
                  <a:lnTo>
                    <a:pt x="211150" y="546690"/>
                  </a:lnTo>
                  <a:lnTo>
                    <a:pt x="161894" y="403391"/>
                  </a:lnTo>
                  <a:close/>
                </a:path>
                <a:path w="556907" h="555436">
                  <a:moveTo>
                    <a:pt x="457748" y="554689"/>
                  </a:moveTo>
                  <a:lnTo>
                    <a:pt x="460367" y="553194"/>
                  </a:lnTo>
                  <a:lnTo>
                    <a:pt x="464952" y="550619"/>
                  </a:lnTo>
                  <a:lnTo>
                    <a:pt x="468129" y="546126"/>
                  </a:lnTo>
                  <a:lnTo>
                    <a:pt x="468992" y="540923"/>
                  </a:lnTo>
                  <a:lnTo>
                    <a:pt x="555778" y="20206"/>
                  </a:lnTo>
                  <a:lnTo>
                    <a:pt x="556017" y="18764"/>
                  </a:lnTo>
                  <a:lnTo>
                    <a:pt x="556017" y="11371"/>
                  </a:lnTo>
                  <a:lnTo>
                    <a:pt x="553888" y="6542"/>
                  </a:lnTo>
                  <a:lnTo>
                    <a:pt x="548074" y="2781"/>
                  </a:lnTo>
                  <a:lnTo>
                    <a:pt x="545210" y="916"/>
                  </a:lnTo>
                  <a:lnTo>
                    <a:pt x="541931" y="0"/>
                  </a:lnTo>
                  <a:lnTo>
                    <a:pt x="535297" y="0"/>
                  </a:lnTo>
                  <a:lnTo>
                    <a:pt x="531946" y="949"/>
                  </a:lnTo>
                  <a:lnTo>
                    <a:pt x="529034" y="2916"/>
                  </a:lnTo>
                  <a:lnTo>
                    <a:pt x="55027" y="360640"/>
                  </a:lnTo>
                  <a:lnTo>
                    <a:pt x="457286" y="92451"/>
                  </a:lnTo>
                  <a:lnTo>
                    <a:pt x="164807" y="405523"/>
                  </a:lnTo>
                  <a:lnTo>
                    <a:pt x="163259" y="404606"/>
                  </a:lnTo>
                  <a:lnTo>
                    <a:pt x="161894" y="403391"/>
                  </a:lnTo>
                  <a:lnTo>
                    <a:pt x="211150" y="546690"/>
                  </a:lnTo>
                  <a:lnTo>
                    <a:pt x="177444" y="417730"/>
                  </a:lnTo>
                  <a:lnTo>
                    <a:pt x="177323" y="417562"/>
                  </a:lnTo>
                  <a:lnTo>
                    <a:pt x="506103" y="65639"/>
                  </a:lnTo>
                  <a:lnTo>
                    <a:pt x="507491" y="98690"/>
                  </a:lnTo>
                  <a:lnTo>
                    <a:pt x="438289" y="513938"/>
                  </a:lnTo>
                  <a:lnTo>
                    <a:pt x="445420" y="554178"/>
                  </a:lnTo>
                  <a:lnTo>
                    <a:pt x="447484" y="555026"/>
                  </a:lnTo>
                  <a:lnTo>
                    <a:pt x="449676" y="555436"/>
                  </a:lnTo>
                  <a:lnTo>
                    <a:pt x="454814" y="555436"/>
                  </a:lnTo>
                  <a:lnTo>
                    <a:pt x="457748" y="554689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55" name="object 44">
              <a:extLst>
                <a:ext uri="{FF2B5EF4-FFF2-40B4-BE49-F238E27FC236}">
                  <a16:creationId xmlns:a16="http://schemas.microsoft.com/office/drawing/2014/main" id="{255360F2-E0F3-452C-BBFD-7B4B20A8F288}"/>
                </a:ext>
              </a:extLst>
            </p:cNvPr>
            <p:cNvSpPr txBox="1"/>
            <p:nvPr/>
          </p:nvSpPr>
          <p:spPr>
            <a:xfrm>
              <a:off x="7276028" y="4858951"/>
              <a:ext cx="920640" cy="236310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639"/>
                </a:lnSpc>
                <a:spcBef>
                  <a:spcPts val="301"/>
                </a:spcBef>
                <a:defRPr/>
              </a:pPr>
              <a:r>
                <a:rPr lang="en-GB" sz="2475" baseline="-8784" dirty="0">
                  <a:solidFill>
                    <a:srgbClr val="FFFFFF"/>
                  </a:solidFill>
                  <a:latin typeface="Times New Roman"/>
                  <a:cs typeface="Times New Roman"/>
                </a:rPr>
                <a:t>798</a:t>
              </a:r>
              <a:r>
                <a:rPr sz="2475" baseline="-8784" dirty="0">
                  <a:solidFill>
                    <a:srgbClr val="FFFFFF"/>
                  </a:solidFill>
                  <a:latin typeface="Times New Roman"/>
                  <a:cs typeface="Times New Roman"/>
                </a:rPr>
                <a:t>,</a:t>
              </a:r>
              <a:r>
                <a:rPr lang="en-GB" sz="2475" baseline="-8784" dirty="0">
                  <a:solidFill>
                    <a:srgbClr val="FFFFFF"/>
                  </a:solidFill>
                  <a:latin typeface="Times New Roman"/>
                  <a:cs typeface="Times New Roman"/>
                </a:rPr>
                <a:t>711</a:t>
              </a:r>
              <a:endParaRPr sz="165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89816" name="object 38">
              <a:extLst>
                <a:ext uri="{FF2B5EF4-FFF2-40B4-BE49-F238E27FC236}">
                  <a16:creationId xmlns:a16="http://schemas.microsoft.com/office/drawing/2014/main" id="{91A883FE-E49B-47A9-B8FB-918A17255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3325" y="5179319"/>
              <a:ext cx="2004773" cy="353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ts val="1350"/>
                </a:lnSpc>
                <a:spcBef>
                  <a:spcPts val="238"/>
                </a:spcBef>
              </a:pPr>
              <a:r>
                <a:rPr lang="en-US" altLang="en-US" baseline="-5000">
                  <a:solidFill>
                    <a:srgbClr val="C500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Jumlah User sampai bulan</a:t>
              </a:r>
              <a:endPara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1250"/>
                </a:lnSpc>
              </a:pPr>
              <a:r>
                <a:rPr lang="en-US" altLang="en-US" baseline="-7000">
                  <a:solidFill>
                    <a:srgbClr val="C500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Desember 2018</a:t>
              </a:r>
              <a:endPara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9802" name="Group 60">
            <a:extLst>
              <a:ext uri="{FF2B5EF4-FFF2-40B4-BE49-F238E27FC236}">
                <a16:creationId xmlns:a16="http://schemas.microsoft.com/office/drawing/2014/main" id="{3B03146F-7456-450A-91D1-D2D2CF6D64EF}"/>
              </a:ext>
            </a:extLst>
          </p:cNvPr>
          <p:cNvGrpSpPr>
            <a:grpSpLocks/>
          </p:cNvGrpSpPr>
          <p:nvPr/>
        </p:nvGrpSpPr>
        <p:grpSpPr bwMode="auto">
          <a:xfrm>
            <a:off x="6811963" y="5086350"/>
            <a:ext cx="2044700" cy="1271588"/>
            <a:chOff x="9632363" y="4261177"/>
            <a:chExt cx="2044435" cy="1271814"/>
          </a:xfrm>
        </p:grpSpPr>
        <p:sp>
          <p:nvSpPr>
            <p:cNvPr id="289803" name="object 360">
              <a:extLst>
                <a:ext uri="{FF2B5EF4-FFF2-40B4-BE49-F238E27FC236}">
                  <a16:creationId xmlns:a16="http://schemas.microsoft.com/office/drawing/2014/main" id="{572E53BA-3BCA-47AE-9E5D-553264C3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2081" y="4789636"/>
              <a:ext cx="698704" cy="358346"/>
            </a:xfrm>
            <a:custGeom>
              <a:avLst/>
              <a:gdLst>
                <a:gd name="T0" fmla="*/ 698704 w 698704"/>
                <a:gd name="T1" fmla="*/ 0 h 358346"/>
                <a:gd name="T2" fmla="*/ 0 w 698704"/>
                <a:gd name="T3" fmla="*/ 0 h 358346"/>
                <a:gd name="T4" fmla="*/ 0 w 698704"/>
                <a:gd name="T5" fmla="*/ 358346 h 358346"/>
                <a:gd name="T6" fmla="*/ 698704 w 698704"/>
                <a:gd name="T7" fmla="*/ 358346 h 358346"/>
                <a:gd name="T8" fmla="*/ 698704 w 698704"/>
                <a:gd name="T9" fmla="*/ 0 h 3583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8704" h="358346">
                  <a:moveTo>
                    <a:pt x="698704" y="0"/>
                  </a:moveTo>
                  <a:lnTo>
                    <a:pt x="0" y="0"/>
                  </a:lnTo>
                  <a:lnTo>
                    <a:pt x="0" y="358346"/>
                  </a:lnTo>
                  <a:lnTo>
                    <a:pt x="698704" y="358346"/>
                  </a:lnTo>
                  <a:lnTo>
                    <a:pt x="698704" y="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04" name="object 153">
              <a:extLst>
                <a:ext uri="{FF2B5EF4-FFF2-40B4-BE49-F238E27FC236}">
                  <a16:creationId xmlns:a16="http://schemas.microsoft.com/office/drawing/2014/main" id="{C1E4C22B-B347-449A-86EF-6988BB93B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5439" y="4396608"/>
              <a:ext cx="7045" cy="61160"/>
            </a:xfrm>
            <a:custGeom>
              <a:avLst/>
              <a:gdLst>
                <a:gd name="T0" fmla="*/ 1535 w 7045"/>
                <a:gd name="T1" fmla="*/ 61160 h 61160"/>
                <a:gd name="T2" fmla="*/ 0 w 7045"/>
                <a:gd name="T3" fmla="*/ 12378 h 61160"/>
                <a:gd name="T4" fmla="*/ 7045 w 7045"/>
                <a:gd name="T5" fmla="*/ 0 h 61160"/>
                <a:gd name="T6" fmla="*/ 5190 w 7045"/>
                <a:gd name="T7" fmla="*/ 47443 h 61160"/>
                <a:gd name="T8" fmla="*/ 1535 w 7045"/>
                <a:gd name="T9" fmla="*/ 61160 h 61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45" h="61160">
                  <a:moveTo>
                    <a:pt x="1535" y="61160"/>
                  </a:moveTo>
                  <a:lnTo>
                    <a:pt x="0" y="12378"/>
                  </a:lnTo>
                  <a:lnTo>
                    <a:pt x="7045" y="0"/>
                  </a:lnTo>
                  <a:lnTo>
                    <a:pt x="5190" y="47443"/>
                  </a:lnTo>
                  <a:lnTo>
                    <a:pt x="1535" y="61160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05" name="object 154">
              <a:extLst>
                <a:ext uri="{FF2B5EF4-FFF2-40B4-BE49-F238E27FC236}">
                  <a16:creationId xmlns:a16="http://schemas.microsoft.com/office/drawing/2014/main" id="{AA755397-0C70-4349-934E-2027BAC0D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4847" y="4309361"/>
              <a:ext cx="368390" cy="368380"/>
            </a:xfrm>
            <a:custGeom>
              <a:avLst/>
              <a:gdLst>
                <a:gd name="T0" fmla="*/ 367778 w 368390"/>
                <a:gd name="T1" fmla="*/ 169121 h 368380"/>
                <a:gd name="T2" fmla="*/ 365975 w 368390"/>
                <a:gd name="T3" fmla="*/ 214041 h 368380"/>
                <a:gd name="T4" fmla="*/ 353894 w 368390"/>
                <a:gd name="T5" fmla="*/ 255827 h 368380"/>
                <a:gd name="T6" fmla="*/ 332808 w 368390"/>
                <a:gd name="T7" fmla="*/ 292907 h 368380"/>
                <a:gd name="T8" fmla="*/ 304006 w 368390"/>
                <a:gd name="T9" fmla="*/ 323992 h 368380"/>
                <a:gd name="T10" fmla="*/ 268780 w 368390"/>
                <a:gd name="T11" fmla="*/ 347792 h 368380"/>
                <a:gd name="T12" fmla="*/ 228417 w 368390"/>
                <a:gd name="T13" fmla="*/ 363018 h 368380"/>
                <a:gd name="T14" fmla="*/ 184207 w 368390"/>
                <a:gd name="T15" fmla="*/ 368380 h 368380"/>
                <a:gd name="T16" fmla="*/ 139993 w 368390"/>
                <a:gd name="T17" fmla="*/ 363018 h 368380"/>
                <a:gd name="T18" fmla="*/ 99625 w 368390"/>
                <a:gd name="T19" fmla="*/ 347792 h 368380"/>
                <a:gd name="T20" fmla="*/ 64394 w 368390"/>
                <a:gd name="T21" fmla="*/ 323992 h 368380"/>
                <a:gd name="T22" fmla="*/ 35588 w 368390"/>
                <a:gd name="T23" fmla="*/ 292907 h 368380"/>
                <a:gd name="T24" fmla="*/ 14498 w 368390"/>
                <a:gd name="T25" fmla="*/ 255827 h 368380"/>
                <a:gd name="T26" fmla="*/ 2415 w 368390"/>
                <a:gd name="T27" fmla="*/ 214041 h 368380"/>
                <a:gd name="T28" fmla="*/ 611 w 368390"/>
                <a:gd name="T29" fmla="*/ 169121 h 368380"/>
                <a:gd name="T30" fmla="*/ 9406 w 368390"/>
                <a:gd name="T31" fmla="*/ 126045 h 368380"/>
                <a:gd name="T32" fmla="*/ 22127 w 368390"/>
                <a:gd name="T33" fmla="*/ 148406 h 368380"/>
                <a:gd name="T34" fmla="*/ 18885 w 368390"/>
                <a:gd name="T35" fmla="*/ 198902 h 368380"/>
                <a:gd name="T36" fmla="*/ 28122 w 368390"/>
                <a:gd name="T37" fmla="*/ 240644 h 368380"/>
                <a:gd name="T38" fmla="*/ 47168 w 368390"/>
                <a:gd name="T39" fmla="*/ 277724 h 368380"/>
                <a:gd name="T40" fmla="*/ 74549 w 368390"/>
                <a:gd name="T41" fmla="*/ 308669 h 368380"/>
                <a:gd name="T42" fmla="*/ 108793 w 368390"/>
                <a:gd name="T43" fmla="*/ 332008 h 368380"/>
                <a:gd name="T44" fmla="*/ 148425 w 368390"/>
                <a:gd name="T45" fmla="*/ 346266 h 368380"/>
                <a:gd name="T46" fmla="*/ 184207 w 368390"/>
                <a:gd name="T47" fmla="*/ 350149 h 368380"/>
                <a:gd name="T48" fmla="*/ 227179 w 368390"/>
                <a:gd name="T49" fmla="*/ 344508 h 368380"/>
                <a:gd name="T50" fmla="*/ 265980 w 368390"/>
                <a:gd name="T51" fmla="*/ 328569 h 368380"/>
                <a:gd name="T52" fmla="*/ 299136 w 368390"/>
                <a:gd name="T53" fmla="*/ 303804 h 368380"/>
                <a:gd name="T54" fmla="*/ 325175 w 368390"/>
                <a:gd name="T55" fmla="*/ 271686 h 368380"/>
                <a:gd name="T56" fmla="*/ 342623 w 368390"/>
                <a:gd name="T57" fmla="*/ 233689 h 368380"/>
                <a:gd name="T58" fmla="*/ 350007 w 368390"/>
                <a:gd name="T59" fmla="*/ 191286 h 368380"/>
                <a:gd name="T60" fmla="*/ 347613 w 368390"/>
                <a:gd name="T61" fmla="*/ 155167 h 368380"/>
                <a:gd name="T62" fmla="*/ 334944 w 368390"/>
                <a:gd name="T63" fmla="*/ 114810 h 368380"/>
                <a:gd name="T64" fmla="*/ 312959 w 368390"/>
                <a:gd name="T65" fmla="*/ 79606 h 368380"/>
                <a:gd name="T66" fmla="*/ 283132 w 368390"/>
                <a:gd name="T67" fmla="*/ 51028 h 368380"/>
                <a:gd name="T68" fmla="*/ 246934 w 368390"/>
                <a:gd name="T69" fmla="*/ 30549 h 368380"/>
                <a:gd name="T70" fmla="*/ 205839 w 368390"/>
                <a:gd name="T71" fmla="*/ 19642 h 368380"/>
                <a:gd name="T72" fmla="*/ 169511 w 368390"/>
                <a:gd name="T73" fmla="*/ 18883 h 368380"/>
                <a:gd name="T74" fmla="*/ 127766 w 368390"/>
                <a:gd name="T75" fmla="*/ 28120 h 368380"/>
                <a:gd name="T76" fmla="*/ 90682 w 368390"/>
                <a:gd name="T77" fmla="*/ 47163 h 368380"/>
                <a:gd name="T78" fmla="*/ 59733 w 368390"/>
                <a:gd name="T79" fmla="*/ 74540 h 368380"/>
                <a:gd name="T80" fmla="*/ 36390 w 368390"/>
                <a:gd name="T81" fmla="*/ 108779 h 368380"/>
                <a:gd name="T82" fmla="*/ 27637 w 368390"/>
                <a:gd name="T83" fmla="*/ 87246 h 368380"/>
                <a:gd name="T84" fmla="*/ 54014 w 368390"/>
                <a:gd name="T85" fmla="*/ 54013 h 368380"/>
                <a:gd name="T86" fmla="*/ 87247 w 368390"/>
                <a:gd name="T87" fmla="*/ 27637 h 368380"/>
                <a:gd name="T88" fmla="*/ 126046 w 368390"/>
                <a:gd name="T89" fmla="*/ 9406 h 368380"/>
                <a:gd name="T90" fmla="*/ 169121 w 368390"/>
                <a:gd name="T91" fmla="*/ 611 h 368380"/>
                <a:gd name="T92" fmla="*/ 214044 w 368390"/>
                <a:gd name="T93" fmla="*/ 2415 h 368380"/>
                <a:gd name="T94" fmla="*/ 255832 w 368390"/>
                <a:gd name="T95" fmla="*/ 14498 h 368380"/>
                <a:gd name="T96" fmla="*/ 292914 w 368390"/>
                <a:gd name="T97" fmla="*/ 35587 h 368380"/>
                <a:gd name="T98" fmla="*/ 324001 w 368390"/>
                <a:gd name="T99" fmla="*/ 64393 h 368380"/>
                <a:gd name="T100" fmla="*/ 347802 w 368390"/>
                <a:gd name="T101" fmla="*/ 99624 h 368380"/>
                <a:gd name="T102" fmla="*/ 363028 w 368390"/>
                <a:gd name="T103" fmla="*/ 139992 h 3683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68390" h="368380">
                  <a:moveTo>
                    <a:pt x="363028" y="139992"/>
                  </a:moveTo>
                  <a:lnTo>
                    <a:pt x="365975" y="154367"/>
                  </a:lnTo>
                  <a:lnTo>
                    <a:pt x="367778" y="169121"/>
                  </a:lnTo>
                  <a:lnTo>
                    <a:pt x="368390" y="184207"/>
                  </a:lnTo>
                  <a:lnTo>
                    <a:pt x="367778" y="199290"/>
                  </a:lnTo>
                  <a:lnTo>
                    <a:pt x="365975" y="214041"/>
                  </a:lnTo>
                  <a:lnTo>
                    <a:pt x="363028" y="228413"/>
                  </a:lnTo>
                  <a:lnTo>
                    <a:pt x="358985" y="242357"/>
                  </a:lnTo>
                  <a:lnTo>
                    <a:pt x="353894" y="255827"/>
                  </a:lnTo>
                  <a:lnTo>
                    <a:pt x="347802" y="268773"/>
                  </a:lnTo>
                  <a:lnTo>
                    <a:pt x="340757" y="281149"/>
                  </a:lnTo>
                  <a:lnTo>
                    <a:pt x="332808" y="292907"/>
                  </a:lnTo>
                  <a:lnTo>
                    <a:pt x="324001" y="303998"/>
                  </a:lnTo>
                  <a:lnTo>
                    <a:pt x="314384" y="314376"/>
                  </a:lnTo>
                  <a:lnTo>
                    <a:pt x="304006" y="323992"/>
                  </a:lnTo>
                  <a:lnTo>
                    <a:pt x="292914" y="332798"/>
                  </a:lnTo>
                  <a:lnTo>
                    <a:pt x="281156" y="340747"/>
                  </a:lnTo>
                  <a:lnTo>
                    <a:pt x="268780" y="347792"/>
                  </a:lnTo>
                  <a:lnTo>
                    <a:pt x="255832" y="353884"/>
                  </a:lnTo>
                  <a:lnTo>
                    <a:pt x="242362" y="358975"/>
                  </a:lnTo>
                  <a:lnTo>
                    <a:pt x="228417" y="363018"/>
                  </a:lnTo>
                  <a:lnTo>
                    <a:pt x="214044" y="365965"/>
                  </a:lnTo>
                  <a:lnTo>
                    <a:pt x="199291" y="367768"/>
                  </a:lnTo>
                  <a:lnTo>
                    <a:pt x="184207" y="368380"/>
                  </a:lnTo>
                  <a:lnTo>
                    <a:pt x="169121" y="367768"/>
                  </a:lnTo>
                  <a:lnTo>
                    <a:pt x="154367" y="365965"/>
                  </a:lnTo>
                  <a:lnTo>
                    <a:pt x="139993" y="363018"/>
                  </a:lnTo>
                  <a:lnTo>
                    <a:pt x="126046" y="358975"/>
                  </a:lnTo>
                  <a:lnTo>
                    <a:pt x="112574" y="353884"/>
                  </a:lnTo>
                  <a:lnTo>
                    <a:pt x="99625" y="347792"/>
                  </a:lnTo>
                  <a:lnTo>
                    <a:pt x="87247" y="340747"/>
                  </a:lnTo>
                  <a:lnTo>
                    <a:pt x="75487" y="332798"/>
                  </a:lnTo>
                  <a:lnTo>
                    <a:pt x="64394" y="323992"/>
                  </a:lnTo>
                  <a:lnTo>
                    <a:pt x="54014" y="314376"/>
                  </a:lnTo>
                  <a:lnTo>
                    <a:pt x="44396" y="303998"/>
                  </a:lnTo>
                  <a:lnTo>
                    <a:pt x="35588" y="292907"/>
                  </a:lnTo>
                  <a:lnTo>
                    <a:pt x="27637" y="281149"/>
                  </a:lnTo>
                  <a:lnTo>
                    <a:pt x="20591" y="268773"/>
                  </a:lnTo>
                  <a:lnTo>
                    <a:pt x="14498" y="255827"/>
                  </a:lnTo>
                  <a:lnTo>
                    <a:pt x="9406" y="242357"/>
                  </a:lnTo>
                  <a:lnTo>
                    <a:pt x="5362" y="228413"/>
                  </a:lnTo>
                  <a:lnTo>
                    <a:pt x="2415" y="214041"/>
                  </a:lnTo>
                  <a:lnTo>
                    <a:pt x="611" y="199290"/>
                  </a:lnTo>
                  <a:lnTo>
                    <a:pt x="0" y="184207"/>
                  </a:lnTo>
                  <a:lnTo>
                    <a:pt x="611" y="169121"/>
                  </a:lnTo>
                  <a:lnTo>
                    <a:pt x="2415" y="154367"/>
                  </a:lnTo>
                  <a:lnTo>
                    <a:pt x="5362" y="139992"/>
                  </a:lnTo>
                  <a:lnTo>
                    <a:pt x="9406" y="126045"/>
                  </a:lnTo>
                  <a:lnTo>
                    <a:pt x="14498" y="112573"/>
                  </a:lnTo>
                  <a:lnTo>
                    <a:pt x="20591" y="99624"/>
                  </a:lnTo>
                  <a:lnTo>
                    <a:pt x="22127" y="148406"/>
                  </a:lnTo>
                  <a:lnTo>
                    <a:pt x="19645" y="162558"/>
                  </a:lnTo>
                  <a:lnTo>
                    <a:pt x="18390" y="177091"/>
                  </a:lnTo>
                  <a:lnTo>
                    <a:pt x="18885" y="198902"/>
                  </a:lnTo>
                  <a:lnTo>
                    <a:pt x="20783" y="213243"/>
                  </a:lnTo>
                  <a:lnTo>
                    <a:pt x="23880" y="227175"/>
                  </a:lnTo>
                  <a:lnTo>
                    <a:pt x="28122" y="240644"/>
                  </a:lnTo>
                  <a:lnTo>
                    <a:pt x="33454" y="253594"/>
                  </a:lnTo>
                  <a:lnTo>
                    <a:pt x="39821" y="265972"/>
                  </a:lnTo>
                  <a:lnTo>
                    <a:pt x="47168" y="277724"/>
                  </a:lnTo>
                  <a:lnTo>
                    <a:pt x="55442" y="288793"/>
                  </a:lnTo>
                  <a:lnTo>
                    <a:pt x="64587" y="299127"/>
                  </a:lnTo>
                  <a:lnTo>
                    <a:pt x="74549" y="308669"/>
                  </a:lnTo>
                  <a:lnTo>
                    <a:pt x="85274" y="317367"/>
                  </a:lnTo>
                  <a:lnTo>
                    <a:pt x="96707" y="325164"/>
                  </a:lnTo>
                  <a:lnTo>
                    <a:pt x="108793" y="332008"/>
                  </a:lnTo>
                  <a:lnTo>
                    <a:pt x="121477" y="337842"/>
                  </a:lnTo>
                  <a:lnTo>
                    <a:pt x="134706" y="342613"/>
                  </a:lnTo>
                  <a:lnTo>
                    <a:pt x="148425" y="346266"/>
                  </a:lnTo>
                  <a:lnTo>
                    <a:pt x="162578" y="348746"/>
                  </a:lnTo>
                  <a:lnTo>
                    <a:pt x="177113" y="349999"/>
                  </a:lnTo>
                  <a:lnTo>
                    <a:pt x="184207" y="350149"/>
                  </a:lnTo>
                  <a:lnTo>
                    <a:pt x="198904" y="349504"/>
                  </a:lnTo>
                  <a:lnTo>
                    <a:pt x="213246" y="347606"/>
                  </a:lnTo>
                  <a:lnTo>
                    <a:pt x="227179" y="344508"/>
                  </a:lnTo>
                  <a:lnTo>
                    <a:pt x="240649" y="340267"/>
                  </a:lnTo>
                  <a:lnTo>
                    <a:pt x="253601" y="334935"/>
                  </a:lnTo>
                  <a:lnTo>
                    <a:pt x="265980" y="328569"/>
                  </a:lnTo>
                  <a:lnTo>
                    <a:pt x="277732" y="321222"/>
                  </a:lnTo>
                  <a:lnTo>
                    <a:pt x="288802" y="312949"/>
                  </a:lnTo>
                  <a:lnTo>
                    <a:pt x="299136" y="303804"/>
                  </a:lnTo>
                  <a:lnTo>
                    <a:pt x="308680" y="293842"/>
                  </a:lnTo>
                  <a:lnTo>
                    <a:pt x="317377" y="283118"/>
                  </a:lnTo>
                  <a:lnTo>
                    <a:pt x="325175" y="271686"/>
                  </a:lnTo>
                  <a:lnTo>
                    <a:pt x="332018" y="259601"/>
                  </a:lnTo>
                  <a:lnTo>
                    <a:pt x="337853" y="246917"/>
                  </a:lnTo>
                  <a:lnTo>
                    <a:pt x="342623" y="233689"/>
                  </a:lnTo>
                  <a:lnTo>
                    <a:pt x="346275" y="219972"/>
                  </a:lnTo>
                  <a:lnTo>
                    <a:pt x="348755" y="205819"/>
                  </a:lnTo>
                  <a:lnTo>
                    <a:pt x="350007" y="191286"/>
                  </a:lnTo>
                  <a:lnTo>
                    <a:pt x="350156" y="184207"/>
                  </a:lnTo>
                  <a:lnTo>
                    <a:pt x="349511" y="169510"/>
                  </a:lnTo>
                  <a:lnTo>
                    <a:pt x="347613" y="155167"/>
                  </a:lnTo>
                  <a:lnTo>
                    <a:pt x="344516" y="141233"/>
                  </a:lnTo>
                  <a:lnTo>
                    <a:pt x="340275" y="127763"/>
                  </a:lnTo>
                  <a:lnTo>
                    <a:pt x="334944" y="114810"/>
                  </a:lnTo>
                  <a:lnTo>
                    <a:pt x="328578" y="102430"/>
                  </a:lnTo>
                  <a:lnTo>
                    <a:pt x="321232" y="90677"/>
                  </a:lnTo>
                  <a:lnTo>
                    <a:pt x="312959" y="79606"/>
                  </a:lnTo>
                  <a:lnTo>
                    <a:pt x="303815" y="69271"/>
                  </a:lnTo>
                  <a:lnTo>
                    <a:pt x="293855" y="59727"/>
                  </a:lnTo>
                  <a:lnTo>
                    <a:pt x="283132" y="51028"/>
                  </a:lnTo>
                  <a:lnTo>
                    <a:pt x="271701" y="43229"/>
                  </a:lnTo>
                  <a:lnTo>
                    <a:pt x="259617" y="36385"/>
                  </a:lnTo>
                  <a:lnTo>
                    <a:pt x="246934" y="30549"/>
                  </a:lnTo>
                  <a:lnTo>
                    <a:pt x="233707" y="25777"/>
                  </a:lnTo>
                  <a:lnTo>
                    <a:pt x="219991" y="22123"/>
                  </a:lnTo>
                  <a:lnTo>
                    <a:pt x="205839" y="19642"/>
                  </a:lnTo>
                  <a:lnTo>
                    <a:pt x="191307" y="18388"/>
                  </a:lnTo>
                  <a:lnTo>
                    <a:pt x="184207" y="18239"/>
                  </a:lnTo>
                  <a:lnTo>
                    <a:pt x="169511" y="18883"/>
                  </a:lnTo>
                  <a:lnTo>
                    <a:pt x="155169" y="20781"/>
                  </a:lnTo>
                  <a:lnTo>
                    <a:pt x="141235" y="23878"/>
                  </a:lnTo>
                  <a:lnTo>
                    <a:pt x="127766" y="28120"/>
                  </a:lnTo>
                  <a:lnTo>
                    <a:pt x="114814" y="33450"/>
                  </a:lnTo>
                  <a:lnTo>
                    <a:pt x="102434" y="39816"/>
                  </a:lnTo>
                  <a:lnTo>
                    <a:pt x="90682" y="47163"/>
                  </a:lnTo>
                  <a:lnTo>
                    <a:pt x="79611" y="55435"/>
                  </a:lnTo>
                  <a:lnTo>
                    <a:pt x="69277" y="64579"/>
                  </a:lnTo>
                  <a:lnTo>
                    <a:pt x="59733" y="74540"/>
                  </a:lnTo>
                  <a:lnTo>
                    <a:pt x="51034" y="85263"/>
                  </a:lnTo>
                  <a:lnTo>
                    <a:pt x="43235" y="96695"/>
                  </a:lnTo>
                  <a:lnTo>
                    <a:pt x="36390" y="108779"/>
                  </a:lnTo>
                  <a:lnTo>
                    <a:pt x="30554" y="121462"/>
                  </a:lnTo>
                  <a:lnTo>
                    <a:pt x="25782" y="134689"/>
                  </a:lnTo>
                  <a:lnTo>
                    <a:pt x="27637" y="87246"/>
                  </a:lnTo>
                  <a:lnTo>
                    <a:pt x="35588" y="75486"/>
                  </a:lnTo>
                  <a:lnTo>
                    <a:pt x="44396" y="64393"/>
                  </a:lnTo>
                  <a:lnTo>
                    <a:pt x="54014" y="54013"/>
                  </a:lnTo>
                  <a:lnTo>
                    <a:pt x="64394" y="44395"/>
                  </a:lnTo>
                  <a:lnTo>
                    <a:pt x="75487" y="35587"/>
                  </a:lnTo>
                  <a:lnTo>
                    <a:pt x="87247" y="27637"/>
                  </a:lnTo>
                  <a:lnTo>
                    <a:pt x="99625" y="20591"/>
                  </a:lnTo>
                  <a:lnTo>
                    <a:pt x="112574" y="14498"/>
                  </a:lnTo>
                  <a:lnTo>
                    <a:pt x="126046" y="9406"/>
                  </a:lnTo>
                  <a:lnTo>
                    <a:pt x="139993" y="5362"/>
                  </a:lnTo>
                  <a:lnTo>
                    <a:pt x="154367" y="2415"/>
                  </a:lnTo>
                  <a:lnTo>
                    <a:pt x="169121" y="611"/>
                  </a:lnTo>
                  <a:lnTo>
                    <a:pt x="184207" y="0"/>
                  </a:lnTo>
                  <a:lnTo>
                    <a:pt x="199291" y="611"/>
                  </a:lnTo>
                  <a:lnTo>
                    <a:pt x="214044" y="2415"/>
                  </a:lnTo>
                  <a:lnTo>
                    <a:pt x="228417" y="5362"/>
                  </a:lnTo>
                  <a:lnTo>
                    <a:pt x="242362" y="9406"/>
                  </a:lnTo>
                  <a:lnTo>
                    <a:pt x="255832" y="14498"/>
                  </a:lnTo>
                  <a:lnTo>
                    <a:pt x="268780" y="20591"/>
                  </a:lnTo>
                  <a:lnTo>
                    <a:pt x="281156" y="27637"/>
                  </a:lnTo>
                  <a:lnTo>
                    <a:pt x="292914" y="35587"/>
                  </a:lnTo>
                  <a:lnTo>
                    <a:pt x="304006" y="44395"/>
                  </a:lnTo>
                  <a:lnTo>
                    <a:pt x="314384" y="54013"/>
                  </a:lnTo>
                  <a:lnTo>
                    <a:pt x="324001" y="64393"/>
                  </a:lnTo>
                  <a:lnTo>
                    <a:pt x="332808" y="75486"/>
                  </a:lnTo>
                  <a:lnTo>
                    <a:pt x="340757" y="87246"/>
                  </a:lnTo>
                  <a:lnTo>
                    <a:pt x="347802" y="99624"/>
                  </a:lnTo>
                  <a:lnTo>
                    <a:pt x="353894" y="112573"/>
                  </a:lnTo>
                  <a:lnTo>
                    <a:pt x="358985" y="126045"/>
                  </a:lnTo>
                  <a:lnTo>
                    <a:pt x="363028" y="139992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06" name="object 155">
              <a:extLst>
                <a:ext uri="{FF2B5EF4-FFF2-40B4-BE49-F238E27FC236}">
                  <a16:creationId xmlns:a16="http://schemas.microsoft.com/office/drawing/2014/main" id="{4BA9A3F9-EC66-4CCB-87B9-B9D869185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8144" y="4485481"/>
              <a:ext cx="116148" cy="17101"/>
            </a:xfrm>
            <a:custGeom>
              <a:avLst/>
              <a:gdLst>
                <a:gd name="T0" fmla="*/ 5497 w 116148"/>
                <a:gd name="T1" fmla="*/ 16711 h 17101"/>
                <a:gd name="T2" fmla="*/ 0 w 116148"/>
                <a:gd name="T3" fmla="*/ 7401 h 17101"/>
                <a:gd name="T4" fmla="*/ 8203 w 116148"/>
                <a:gd name="T5" fmla="*/ 0 h 17101"/>
                <a:gd name="T6" fmla="*/ 107943 w 116148"/>
                <a:gd name="T7" fmla="*/ 0 h 17101"/>
                <a:gd name="T8" fmla="*/ 110651 w 116148"/>
                <a:gd name="T9" fmla="*/ 390 h 17101"/>
                <a:gd name="T10" fmla="*/ 116148 w 116148"/>
                <a:gd name="T11" fmla="*/ 9701 h 17101"/>
                <a:gd name="T12" fmla="*/ 107943 w 116148"/>
                <a:gd name="T13" fmla="*/ 17101 h 17101"/>
                <a:gd name="T14" fmla="*/ 8203 w 116148"/>
                <a:gd name="T15" fmla="*/ 17101 h 17101"/>
                <a:gd name="T16" fmla="*/ 5497 w 116148"/>
                <a:gd name="T17" fmla="*/ 16711 h 17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148" h="17101">
                  <a:moveTo>
                    <a:pt x="5497" y="16711"/>
                  </a:moveTo>
                  <a:lnTo>
                    <a:pt x="0" y="7401"/>
                  </a:lnTo>
                  <a:lnTo>
                    <a:pt x="8203" y="0"/>
                  </a:lnTo>
                  <a:lnTo>
                    <a:pt x="107943" y="0"/>
                  </a:lnTo>
                  <a:lnTo>
                    <a:pt x="110651" y="390"/>
                  </a:lnTo>
                  <a:lnTo>
                    <a:pt x="116148" y="9701"/>
                  </a:lnTo>
                  <a:lnTo>
                    <a:pt x="107943" y="17101"/>
                  </a:lnTo>
                  <a:lnTo>
                    <a:pt x="8203" y="17101"/>
                  </a:lnTo>
                  <a:lnTo>
                    <a:pt x="5497" y="16711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07" name="object 156">
              <a:extLst>
                <a:ext uri="{FF2B5EF4-FFF2-40B4-BE49-F238E27FC236}">
                  <a16:creationId xmlns:a16="http://schemas.microsoft.com/office/drawing/2014/main" id="{BC53E765-0B24-4E2B-93A3-E9097D745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8575" y="4485481"/>
              <a:ext cx="116147" cy="17101"/>
            </a:xfrm>
            <a:custGeom>
              <a:avLst/>
              <a:gdLst>
                <a:gd name="T0" fmla="*/ 5498 w 116147"/>
                <a:gd name="T1" fmla="*/ 16712 h 17101"/>
                <a:gd name="T2" fmla="*/ 0 w 116147"/>
                <a:gd name="T3" fmla="*/ 7401 h 17101"/>
                <a:gd name="T4" fmla="*/ 8202 w 116147"/>
                <a:gd name="T5" fmla="*/ 0 h 17101"/>
                <a:gd name="T6" fmla="*/ 107944 w 116147"/>
                <a:gd name="T7" fmla="*/ 0 h 17101"/>
                <a:gd name="T8" fmla="*/ 110650 w 116147"/>
                <a:gd name="T9" fmla="*/ 389 h 17101"/>
                <a:gd name="T10" fmla="*/ 116147 w 116147"/>
                <a:gd name="T11" fmla="*/ 9700 h 17101"/>
                <a:gd name="T12" fmla="*/ 107944 w 116147"/>
                <a:gd name="T13" fmla="*/ 17101 h 17101"/>
                <a:gd name="T14" fmla="*/ 8202 w 116147"/>
                <a:gd name="T15" fmla="*/ 17101 h 17101"/>
                <a:gd name="T16" fmla="*/ 5498 w 116147"/>
                <a:gd name="T17" fmla="*/ 16712 h 17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147" h="17101">
                  <a:moveTo>
                    <a:pt x="5498" y="16712"/>
                  </a:moveTo>
                  <a:lnTo>
                    <a:pt x="0" y="7401"/>
                  </a:lnTo>
                  <a:lnTo>
                    <a:pt x="8202" y="0"/>
                  </a:lnTo>
                  <a:lnTo>
                    <a:pt x="107944" y="0"/>
                  </a:lnTo>
                  <a:lnTo>
                    <a:pt x="110650" y="389"/>
                  </a:lnTo>
                  <a:lnTo>
                    <a:pt x="116147" y="9700"/>
                  </a:lnTo>
                  <a:lnTo>
                    <a:pt x="107944" y="17101"/>
                  </a:lnTo>
                  <a:lnTo>
                    <a:pt x="8202" y="17101"/>
                  </a:lnTo>
                  <a:lnTo>
                    <a:pt x="5498" y="16712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08" name="object 157">
              <a:extLst>
                <a:ext uri="{FF2B5EF4-FFF2-40B4-BE49-F238E27FC236}">
                  <a16:creationId xmlns:a16="http://schemas.microsoft.com/office/drawing/2014/main" id="{99885ACF-F47D-46CF-B95F-CC58B9E38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2883" y="4610746"/>
              <a:ext cx="17098" cy="116147"/>
            </a:xfrm>
            <a:custGeom>
              <a:avLst/>
              <a:gdLst>
                <a:gd name="T0" fmla="*/ 0 w 17098"/>
                <a:gd name="T1" fmla="*/ 59003 h 116147"/>
                <a:gd name="T2" fmla="*/ 0 w 17098"/>
                <a:gd name="T3" fmla="*/ 8203 h 116147"/>
                <a:gd name="T4" fmla="*/ 388 w 17098"/>
                <a:gd name="T5" fmla="*/ 5500 h 116147"/>
                <a:gd name="T6" fmla="*/ 9696 w 17098"/>
                <a:gd name="T7" fmla="*/ 0 h 116147"/>
                <a:gd name="T8" fmla="*/ 17098 w 17098"/>
                <a:gd name="T9" fmla="*/ 8203 h 116147"/>
                <a:gd name="T10" fmla="*/ 17098 w 17098"/>
                <a:gd name="T11" fmla="*/ 107945 h 116147"/>
                <a:gd name="T12" fmla="*/ 16710 w 17098"/>
                <a:gd name="T13" fmla="*/ 110645 h 116147"/>
                <a:gd name="T14" fmla="*/ 7402 w 17098"/>
                <a:gd name="T15" fmla="*/ 116147 h 116147"/>
                <a:gd name="T16" fmla="*/ 0 w 17098"/>
                <a:gd name="T17" fmla="*/ 107945 h 116147"/>
                <a:gd name="T18" fmla="*/ 0 w 17098"/>
                <a:gd name="T19" fmla="*/ 59003 h 1161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098" h="116147">
                  <a:moveTo>
                    <a:pt x="0" y="59003"/>
                  </a:moveTo>
                  <a:lnTo>
                    <a:pt x="0" y="8203"/>
                  </a:lnTo>
                  <a:lnTo>
                    <a:pt x="388" y="5500"/>
                  </a:lnTo>
                  <a:lnTo>
                    <a:pt x="9696" y="0"/>
                  </a:lnTo>
                  <a:lnTo>
                    <a:pt x="17098" y="8203"/>
                  </a:lnTo>
                  <a:lnTo>
                    <a:pt x="17098" y="107945"/>
                  </a:lnTo>
                  <a:lnTo>
                    <a:pt x="16710" y="110645"/>
                  </a:lnTo>
                  <a:lnTo>
                    <a:pt x="7402" y="116147"/>
                  </a:lnTo>
                  <a:lnTo>
                    <a:pt x="0" y="107945"/>
                  </a:lnTo>
                  <a:lnTo>
                    <a:pt x="0" y="59003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289809" name="object 158">
              <a:extLst>
                <a:ext uri="{FF2B5EF4-FFF2-40B4-BE49-F238E27FC236}">
                  <a16:creationId xmlns:a16="http://schemas.microsoft.com/office/drawing/2014/main" id="{0DF1C146-B289-43CE-804B-02AF923CF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2883" y="4261177"/>
              <a:ext cx="17098" cy="116148"/>
            </a:xfrm>
            <a:custGeom>
              <a:avLst/>
              <a:gdLst>
                <a:gd name="T0" fmla="*/ 17098 w 17098"/>
                <a:gd name="T1" fmla="*/ 107945 h 116148"/>
                <a:gd name="T2" fmla="*/ 16709 w 17098"/>
                <a:gd name="T3" fmla="*/ 110647 h 116148"/>
                <a:gd name="T4" fmla="*/ 7401 w 17098"/>
                <a:gd name="T5" fmla="*/ 116148 h 116148"/>
                <a:gd name="T6" fmla="*/ 0 w 17098"/>
                <a:gd name="T7" fmla="*/ 107945 h 116148"/>
                <a:gd name="T8" fmla="*/ 0 w 17098"/>
                <a:gd name="T9" fmla="*/ 8203 h 116148"/>
                <a:gd name="T10" fmla="*/ 388 w 17098"/>
                <a:gd name="T11" fmla="*/ 5500 h 116148"/>
                <a:gd name="T12" fmla="*/ 9696 w 17098"/>
                <a:gd name="T13" fmla="*/ 0 h 116148"/>
                <a:gd name="T14" fmla="*/ 17098 w 17098"/>
                <a:gd name="T15" fmla="*/ 8203 h 116148"/>
                <a:gd name="T16" fmla="*/ 17098 w 17098"/>
                <a:gd name="T17" fmla="*/ 107945 h 116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98" h="116148">
                  <a:moveTo>
                    <a:pt x="17098" y="107945"/>
                  </a:moveTo>
                  <a:lnTo>
                    <a:pt x="16709" y="110647"/>
                  </a:lnTo>
                  <a:lnTo>
                    <a:pt x="7401" y="116148"/>
                  </a:lnTo>
                  <a:lnTo>
                    <a:pt x="0" y="107945"/>
                  </a:lnTo>
                  <a:lnTo>
                    <a:pt x="0" y="8203"/>
                  </a:lnTo>
                  <a:lnTo>
                    <a:pt x="388" y="5500"/>
                  </a:lnTo>
                  <a:lnTo>
                    <a:pt x="9696" y="0"/>
                  </a:lnTo>
                  <a:lnTo>
                    <a:pt x="17098" y="8203"/>
                  </a:lnTo>
                  <a:lnTo>
                    <a:pt x="17098" y="107945"/>
                  </a:lnTo>
                  <a:close/>
                </a:path>
              </a:pathLst>
            </a:custGeom>
            <a:solidFill>
              <a:srgbClr val="C500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AU"/>
            </a:p>
          </p:txBody>
        </p:sp>
        <p:sp>
          <p:nvSpPr>
            <p:cNvPr id="56" name="object 43">
              <a:extLst>
                <a:ext uri="{FF2B5EF4-FFF2-40B4-BE49-F238E27FC236}">
                  <a16:creationId xmlns:a16="http://schemas.microsoft.com/office/drawing/2014/main" id="{A05200DD-3D75-4AFD-B2B1-C5BBB9AFF7CE}"/>
                </a:ext>
              </a:extLst>
            </p:cNvPr>
            <p:cNvSpPr txBox="1"/>
            <p:nvPr/>
          </p:nvSpPr>
          <p:spPr>
            <a:xfrm>
              <a:off x="10438708" y="4853420"/>
              <a:ext cx="422220" cy="236579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2700">
                <a:lnSpc>
                  <a:spcPts val="1639"/>
                </a:lnSpc>
                <a:spcBef>
                  <a:spcPts val="301"/>
                </a:spcBef>
                <a:defRPr/>
              </a:pPr>
              <a:r>
                <a:rPr sz="2475" spc="14" baseline="-8784" dirty="0">
                  <a:solidFill>
                    <a:srgbClr val="FFFFFF"/>
                  </a:solidFill>
                  <a:latin typeface="Times New Roman"/>
                  <a:cs typeface="Times New Roman"/>
                </a:rPr>
                <a:t>57</a:t>
              </a:r>
              <a:r>
                <a:rPr sz="2475" baseline="-8784" dirty="0">
                  <a:solidFill>
                    <a:srgbClr val="FFFFFF"/>
                  </a:solidFill>
                  <a:latin typeface="Times New Roman"/>
                  <a:cs typeface="Times New Roman"/>
                </a:rPr>
                <a:t>0</a:t>
              </a:r>
              <a:endParaRPr sz="1650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0" name="object 37">
              <a:extLst>
                <a:ext uri="{FF2B5EF4-FFF2-40B4-BE49-F238E27FC236}">
                  <a16:creationId xmlns:a16="http://schemas.microsoft.com/office/drawing/2014/main" id="{F915C31D-D496-4EAE-84E4-8C634A40E117}"/>
                </a:ext>
              </a:extLst>
            </p:cNvPr>
            <p:cNvSpPr txBox="1"/>
            <p:nvPr/>
          </p:nvSpPr>
          <p:spPr>
            <a:xfrm>
              <a:off x="9632363" y="5178915"/>
              <a:ext cx="2044435" cy="354076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113904" indent="-101204">
                <a:lnSpc>
                  <a:spcPts val="1340"/>
                </a:lnSpc>
                <a:spcBef>
                  <a:spcPts val="337"/>
                </a:spcBef>
                <a:defRPr/>
              </a:pPr>
              <a:r>
                <a:rPr sz="1250" spc="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Rata-rat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a</a:t>
              </a:r>
              <a:r>
                <a:rPr sz="1250" spc="94" dirty="0">
                  <a:solidFill>
                    <a:srgbClr val="C50009"/>
                  </a:solidFill>
                  <a:latin typeface="Times New Roman"/>
                  <a:cs typeface="Times New Roman"/>
                </a:rPr>
                <a:t> </a:t>
              </a:r>
              <a:r>
                <a:rPr sz="1250" spc="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Lapora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n</a:t>
              </a:r>
              <a:r>
                <a:rPr sz="1250" spc="94" dirty="0">
                  <a:solidFill>
                    <a:srgbClr val="C50009"/>
                  </a:solidFill>
                  <a:latin typeface="Times New Roman"/>
                  <a:cs typeface="Times New Roman"/>
                </a:rPr>
                <a:t> </a:t>
              </a:r>
              <a:r>
                <a:rPr sz="1250" spc="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masu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k </a:t>
              </a:r>
              <a:r>
                <a:rPr sz="1250" spc="5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sampa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i </a:t>
              </a:r>
              <a:r>
                <a:rPr sz="1250" spc="39" dirty="0">
                  <a:solidFill>
                    <a:srgbClr val="C50009"/>
                  </a:solidFill>
                  <a:latin typeface="Times New Roman"/>
                  <a:cs typeface="Times New Roman"/>
                </a:rPr>
                <a:t> </a:t>
              </a:r>
              <a:r>
                <a:rPr sz="1250" spc="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Desembe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r</a:t>
              </a:r>
              <a:r>
                <a:rPr sz="1250" spc="94" dirty="0">
                  <a:solidFill>
                    <a:srgbClr val="C50009"/>
                  </a:solidFill>
                  <a:latin typeface="Times New Roman"/>
                  <a:cs typeface="Times New Roman"/>
                </a:rPr>
                <a:t> </a:t>
              </a:r>
              <a:r>
                <a:rPr sz="1250" spc="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201</a:t>
              </a:r>
              <a:r>
                <a:rPr sz="1250" dirty="0">
                  <a:solidFill>
                    <a:srgbClr val="C50009"/>
                  </a:solidFill>
                  <a:latin typeface="Times New Roman"/>
                  <a:cs typeface="Times New Roman"/>
                </a:rPr>
                <a:t>8</a:t>
              </a:r>
              <a:endParaRPr sz="125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0AF951-ED0C-43B1-A7F8-D65A6BFA5B36}"/>
              </a:ext>
            </a:extLst>
          </p:cNvPr>
          <p:cNvCxnSpPr/>
          <p:nvPr/>
        </p:nvCxnSpPr>
        <p:spPr bwMode="auto">
          <a:xfrm>
            <a:off x="4043363" y="4014789"/>
            <a:ext cx="0" cy="1381125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0819" name="Group 2">
            <a:extLst>
              <a:ext uri="{FF2B5EF4-FFF2-40B4-BE49-F238E27FC236}">
                <a16:creationId xmlns:a16="http://schemas.microsoft.com/office/drawing/2014/main" id="{9F8AACFA-3A9D-40CE-AAF7-C631CD3DD8AE}"/>
              </a:ext>
            </a:extLst>
          </p:cNvPr>
          <p:cNvGrpSpPr>
            <a:grpSpLocks/>
          </p:cNvGrpSpPr>
          <p:nvPr/>
        </p:nvGrpSpPr>
        <p:grpSpPr bwMode="auto">
          <a:xfrm>
            <a:off x="119336" y="33793"/>
            <a:ext cx="12192000" cy="6861175"/>
            <a:chOff x="36513" y="-1694934"/>
            <a:chExt cx="12192001" cy="9147255"/>
          </a:xfrm>
        </p:grpSpPr>
        <p:grpSp>
          <p:nvGrpSpPr>
            <p:cNvPr id="290826" name="Group 53">
              <a:extLst>
                <a:ext uri="{FF2B5EF4-FFF2-40B4-BE49-F238E27FC236}">
                  <a16:creationId xmlns:a16="http://schemas.microsoft.com/office/drawing/2014/main" id="{A1047FD8-87F1-470F-A7DF-A3F3F76E8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13" y="-1694934"/>
              <a:ext cx="12192001" cy="9147255"/>
              <a:chOff x="-1546722" y="-1724067"/>
              <a:chExt cx="12279957" cy="930448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5CEFDF-28C7-4670-80FC-BE18CC8D31A1}"/>
                  </a:ext>
                </a:extLst>
              </p:cNvPr>
              <p:cNvSpPr/>
              <p:nvPr/>
            </p:nvSpPr>
            <p:spPr>
              <a:xfrm>
                <a:off x="-1546722" y="-1719761"/>
                <a:ext cx="6061098" cy="9300175"/>
              </a:xfrm>
              <a:prstGeom prst="rect">
                <a:avLst/>
              </a:prstGeom>
              <a:solidFill>
                <a:srgbClr val="19929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af-ZA" dirty="0">
                  <a:solidFill>
                    <a:srgbClr val="CED3D4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E74EFD1-5602-4522-A698-1B530909EAE6}"/>
                  </a:ext>
                </a:extLst>
              </p:cNvPr>
              <p:cNvSpPr/>
              <p:nvPr/>
            </p:nvSpPr>
            <p:spPr>
              <a:xfrm>
                <a:off x="4520771" y="-1719761"/>
                <a:ext cx="6212464" cy="9300175"/>
              </a:xfrm>
              <a:prstGeom prst="rect">
                <a:avLst/>
              </a:prstGeom>
              <a:solidFill>
                <a:srgbClr val="B1D25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af-ZA" dirty="0">
                  <a:solidFill>
                    <a:srgbClr val="CED3D4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7E8008-3B8A-4EC7-922B-63E668DE3434}"/>
                  </a:ext>
                </a:extLst>
              </p:cNvPr>
              <p:cNvSpPr/>
              <p:nvPr/>
            </p:nvSpPr>
            <p:spPr>
              <a:xfrm>
                <a:off x="-73553" y="-1724067"/>
                <a:ext cx="9163065" cy="886961"/>
              </a:xfrm>
              <a:prstGeom prst="rect">
                <a:avLst/>
              </a:prstGeom>
              <a:solidFill>
                <a:srgbClr val="212F3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af-ZA" dirty="0">
                  <a:solidFill>
                    <a:srgbClr val="CED3D4"/>
                  </a:solidFill>
                </a:endParaRPr>
              </a:p>
            </p:txBody>
          </p:sp>
          <p:sp>
            <p:nvSpPr>
              <p:cNvPr id="290831" name="TextBox 6">
                <a:extLst>
                  <a:ext uri="{FF2B5EF4-FFF2-40B4-BE49-F238E27FC236}">
                    <a16:creationId xmlns:a16="http://schemas.microsoft.com/office/drawing/2014/main" id="{E2C6B805-0311-4C8E-B55B-664F10C489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311" y="-1578238"/>
                <a:ext cx="8816626" cy="500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563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1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af-ZA" altLang="id-ID" sz="1800">
                    <a:solidFill>
                      <a:srgbClr val="FFFFFF"/>
                    </a:solidFill>
                    <a:latin typeface="Franklin Gothic Medium" panose="020B0603020102020204" pitchFamily="34" charset="0"/>
                    <a:ea typeface="MS PGothic" panose="020B0600070205080204" pitchFamily="34" charset="-128"/>
                  </a:rPr>
                  <a:t>SISTEM INFORMASI PELAYANAN PUBLIK</a:t>
                </a:r>
              </a:p>
            </p:txBody>
          </p:sp>
          <p:sp>
            <p:nvSpPr>
              <p:cNvPr id="290832" name="TextBox 7">
                <a:extLst>
                  <a:ext uri="{FF2B5EF4-FFF2-40B4-BE49-F238E27FC236}">
                    <a16:creationId xmlns:a16="http://schemas.microsoft.com/office/drawing/2014/main" id="{3C888DE0-9030-435F-BB36-F6C009FFC6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8152" y="-150291"/>
                <a:ext cx="4373846" cy="1333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563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1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af-ZA" altLang="id-ID" sz="1800" dirty="0">
                    <a:solidFill>
                      <a:srgbClr val="FFFFFF"/>
                    </a:solidFill>
                    <a:latin typeface="Franklin Gothic Medium" panose="020B0603020102020204" pitchFamily="34" charset="0"/>
                    <a:ea typeface="MS PGothic" panose="020B0600070205080204" pitchFamily="34" charset="-128"/>
                  </a:rPr>
                  <a:t>Membuat pemetaan pelayanan publik Kementerian/Lembaga dan Pemerintah Daerah berbasis sparsial 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A4D7125-4F1E-477A-9808-F2C15E5015E5}"/>
                  </a:ext>
                </a:extLst>
              </p:cNvPr>
              <p:cNvSpPr/>
              <p:nvPr/>
            </p:nvSpPr>
            <p:spPr>
              <a:xfrm>
                <a:off x="-1178963" y="1957349"/>
                <a:ext cx="533176" cy="678138"/>
              </a:xfrm>
              <a:prstGeom prst="ellipse">
                <a:avLst/>
              </a:prstGeom>
              <a:solidFill>
                <a:srgbClr val="F9F6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af-ZA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D91F90-ED17-4038-AE77-3A9A40A03757}"/>
                  </a:ext>
                </a:extLst>
              </p:cNvPr>
              <p:cNvSpPr/>
              <p:nvPr/>
            </p:nvSpPr>
            <p:spPr>
              <a:xfrm>
                <a:off x="-1435861" y="-731617"/>
                <a:ext cx="5809529" cy="41764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af-ZA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Tujuan</a:t>
                </a:r>
              </a:p>
            </p:txBody>
          </p:sp>
          <p:sp>
            <p:nvSpPr>
              <p:cNvPr id="290835" name="Rectangle 38">
                <a:extLst>
                  <a:ext uri="{FF2B5EF4-FFF2-40B4-BE49-F238E27FC236}">
                    <a16:creationId xmlns:a16="http://schemas.microsoft.com/office/drawing/2014/main" id="{88F3A65C-E953-47C4-9DF2-78D972EC6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42589" y="1936961"/>
                <a:ext cx="3133208" cy="626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563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1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af-ZA" altLang="id-ID" sz="2400">
                    <a:solidFill>
                      <a:srgbClr val="FFFFFF"/>
                    </a:solidFill>
                    <a:latin typeface="Franklin Gothic Medium" panose="020B0603020102020204" pitchFamily="34" charset="0"/>
                    <a:ea typeface="MS PGothic" panose="020B0600070205080204" pitchFamily="34" charset="-128"/>
                  </a:rPr>
                  <a:t>32 Kementerian</a:t>
                </a:r>
              </a:p>
            </p:txBody>
          </p:sp>
          <p:sp>
            <p:nvSpPr>
              <p:cNvPr id="290836" name="Rectangle 40">
                <a:extLst>
                  <a:ext uri="{FF2B5EF4-FFF2-40B4-BE49-F238E27FC236}">
                    <a16:creationId xmlns:a16="http://schemas.microsoft.com/office/drawing/2014/main" id="{C3F443E1-43E9-41F7-B0B9-592DD2766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77384" y="3236979"/>
                <a:ext cx="2504086" cy="626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563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1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af-ZA" altLang="id-ID" sz="2400">
                    <a:solidFill>
                      <a:srgbClr val="FFFFFF"/>
                    </a:solidFill>
                    <a:latin typeface="Franklin Gothic Medium" panose="020B0603020102020204" pitchFamily="34" charset="0"/>
                    <a:ea typeface="MS PGothic" panose="020B0600070205080204" pitchFamily="34" charset="-128"/>
                  </a:rPr>
                  <a:t>38 Lembaga</a:t>
                </a:r>
              </a:p>
            </p:txBody>
          </p:sp>
          <p:sp>
            <p:nvSpPr>
              <p:cNvPr id="290837" name="Rectangle 42">
                <a:extLst>
                  <a:ext uri="{FF2B5EF4-FFF2-40B4-BE49-F238E27FC236}">
                    <a16:creationId xmlns:a16="http://schemas.microsoft.com/office/drawing/2014/main" id="{4BBDF61A-0BB9-477A-9A3C-701D30205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80207" y="4656662"/>
                <a:ext cx="5170491" cy="626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563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1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275"/>
                  </a:spcBef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2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af-ZA" altLang="id-ID" sz="2400">
                    <a:solidFill>
                      <a:srgbClr val="FFFFFF"/>
                    </a:solidFill>
                    <a:latin typeface="Franklin Gothic Medium" panose="020B0603020102020204" pitchFamily="34" charset="0"/>
                    <a:ea typeface="MS PGothic" panose="020B0600070205080204" pitchFamily="34" charset="-128"/>
                  </a:rPr>
                  <a:t>550 Pemda (Prov,Kab,Kota)</a:t>
                </a:r>
              </a:p>
            </p:txBody>
          </p:sp>
          <p:sp>
            <p:nvSpPr>
              <p:cNvPr id="28" name="TextBox 7">
                <a:extLst>
                  <a:ext uri="{FF2B5EF4-FFF2-40B4-BE49-F238E27FC236}">
                    <a16:creationId xmlns:a16="http://schemas.microsoft.com/office/drawing/2014/main" id="{EDABB682-9025-42B5-9793-B7F1F157B3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93257" y="-27646"/>
                <a:ext cx="5911862" cy="4462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150912" indent="-150912">
                  <a:lnSpc>
                    <a:spcPct val="110000"/>
                  </a:lnSpc>
                  <a:spcBef>
                    <a:spcPct val="0"/>
                  </a:spcBef>
                  <a:buFontTx/>
                  <a:buAutoNum type="arabicPeriod"/>
                  <a:defRPr/>
                </a:pPr>
                <a:r>
                  <a:rPr lang="af-ZA" altLang="id-ID" sz="2100" dirty="0">
                    <a:solidFill>
                      <a:srgbClr val="70AD47">
                        <a:lumMod val="75000"/>
                      </a:srgbClr>
                    </a:solidFill>
                    <a:latin typeface="Franklin Gothic Medium" panose="020B0603020102020204" pitchFamily="34" charset="0"/>
                  </a:rPr>
                  <a:t>Standar Pelayanan Publik </a:t>
                </a:r>
              </a:p>
              <a:p>
                <a:pPr>
                  <a:lnSpc>
                    <a:spcPct val="110000"/>
                  </a:lnSpc>
                  <a:spcBef>
                    <a:spcPct val="0"/>
                  </a:spcBef>
                  <a:buNone/>
                  <a:defRPr/>
                </a:pPr>
                <a:r>
                  <a:rPr lang="af-ZA" altLang="id-ID" sz="2100" dirty="0">
                    <a:solidFill>
                      <a:srgbClr val="70AD47">
                        <a:lumMod val="75000"/>
                      </a:srgbClr>
                    </a:solidFill>
                    <a:latin typeface="Franklin Gothic Medium" panose="020B0603020102020204" pitchFamily="34" charset="0"/>
                  </a:rPr>
                  <a:t>   (Biaya, Mekanisme, Jangka Waktu</a:t>
                </a:r>
              </a:p>
              <a:p>
                <a:pPr marL="200025">
                  <a:lnSpc>
                    <a:spcPct val="110000"/>
                  </a:lnSpc>
                  <a:spcBef>
                    <a:spcPct val="0"/>
                  </a:spcBef>
                  <a:buNone/>
                  <a:defRPr/>
                </a:pPr>
                <a:r>
                  <a:rPr lang="af-ZA" altLang="id-ID" sz="2100" dirty="0">
                    <a:solidFill>
                      <a:srgbClr val="70AD47">
                        <a:lumMod val="75000"/>
                      </a:srgbClr>
                    </a:solidFill>
                    <a:latin typeface="Franklin Gothic Medium" panose="020B0603020102020204" pitchFamily="34" charset="0"/>
                  </a:rPr>
                  <a:t>Penyelesaian, Penanganan Pengaduan, Produk Layanan per jenis Layanan)</a:t>
                </a:r>
              </a:p>
              <a:p>
                <a:pPr marL="200025" indent="-200025">
                  <a:lnSpc>
                    <a:spcPct val="110000"/>
                  </a:lnSpc>
                  <a:spcBef>
                    <a:spcPct val="0"/>
                  </a:spcBef>
                  <a:buFont typeface="+mj-lt"/>
                  <a:buAutoNum type="arabicPeriod" startAt="2"/>
                  <a:defRPr/>
                </a:pPr>
                <a:r>
                  <a:rPr lang="af-ZA" altLang="id-ID" sz="2100" dirty="0">
                    <a:solidFill>
                      <a:srgbClr val="70AD47">
                        <a:lumMod val="75000"/>
                      </a:srgbClr>
                    </a:solidFill>
                    <a:latin typeface="Franklin Gothic Medium" panose="020B0603020102020204" pitchFamily="34" charset="0"/>
                  </a:rPr>
                  <a:t>Indeks Pelayanan Publik (IPP)</a:t>
                </a:r>
              </a:p>
              <a:p>
                <a:pPr marL="150912" indent="-150912">
                  <a:lnSpc>
                    <a:spcPct val="110000"/>
                  </a:lnSpc>
                  <a:spcBef>
                    <a:spcPct val="0"/>
                  </a:spcBef>
                  <a:buFontTx/>
                  <a:buAutoNum type="arabicPeriod" startAt="2"/>
                  <a:defRPr/>
                </a:pPr>
                <a:r>
                  <a:rPr lang="af-ZA" altLang="id-ID" sz="2100" dirty="0">
                    <a:solidFill>
                      <a:srgbClr val="70AD47">
                        <a:lumMod val="75000"/>
                      </a:srgbClr>
                    </a:solidFill>
                    <a:latin typeface="Franklin Gothic Medium" panose="020B0603020102020204" pitchFamily="34" charset="0"/>
                  </a:rPr>
                  <a:t>Survey Kepuasan Masyarakat (SKM)</a:t>
                </a:r>
              </a:p>
              <a:p>
                <a:pPr marL="192881" indent="-192881">
                  <a:lnSpc>
                    <a:spcPct val="110000"/>
                  </a:lnSpc>
                  <a:spcBef>
                    <a:spcPct val="0"/>
                  </a:spcBef>
                  <a:buFontTx/>
                  <a:buAutoNum type="arabicPeriod" startAt="2"/>
                  <a:defRPr/>
                </a:pPr>
                <a:endParaRPr lang="af-ZA" altLang="id-ID" sz="2100" b="1" dirty="0">
                  <a:solidFill>
                    <a:srgbClr val="212F3F"/>
                  </a:solidFill>
                  <a:latin typeface="Franklin Gothic Medium" panose="020B0603020102020204" pitchFamily="34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9DA31B5-2746-422B-B2A6-6232DD2568CA}"/>
                  </a:ext>
                </a:extLst>
              </p:cNvPr>
              <p:cNvSpPr/>
              <p:nvPr/>
            </p:nvSpPr>
            <p:spPr>
              <a:xfrm>
                <a:off x="-1403882" y="1287727"/>
                <a:ext cx="5562223" cy="415493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af-ZA" b="1" dirty="0">
                    <a:solidFill>
                      <a:prstClr val="white"/>
                    </a:solidFill>
                  </a:rPr>
                  <a:t>Keterhubungan : 623 Instansi Pemerintah </a:t>
                </a:r>
              </a:p>
            </p:txBody>
          </p:sp>
          <p:pic>
            <p:nvPicPr>
              <p:cNvPr id="290840" name="Picture 41">
                <a:extLst>
                  <a:ext uri="{FF2B5EF4-FFF2-40B4-BE49-F238E27FC236}">
                    <a16:creationId xmlns:a16="http://schemas.microsoft.com/office/drawing/2014/main" id="{00C85852-A3B1-4983-A4B9-AD81A707E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41175" y="-153936"/>
                <a:ext cx="1290423" cy="1026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0841" name="object 2">
                <a:extLst>
                  <a:ext uri="{FF2B5EF4-FFF2-40B4-BE49-F238E27FC236}">
                    <a16:creationId xmlns:a16="http://schemas.microsoft.com/office/drawing/2014/main" id="{1368C3ED-D39E-4682-8B14-47EFC165A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4205" y="3466097"/>
                <a:ext cx="2706432" cy="2457211"/>
              </a:xfrm>
              <a:prstGeom prst="rect">
                <a:avLst/>
              </a:pr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90842" name="Picture 43">
                <a:extLst>
                  <a:ext uri="{FF2B5EF4-FFF2-40B4-BE49-F238E27FC236}">
                    <a16:creationId xmlns:a16="http://schemas.microsoft.com/office/drawing/2014/main" id="{527DA688-E9CC-446E-B349-2C30FC7BB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72" b="16599"/>
              <a:stretch>
                <a:fillRect/>
              </a:stretch>
            </p:blipFill>
            <p:spPr bwMode="auto">
              <a:xfrm>
                <a:off x="7591017" y="3466097"/>
                <a:ext cx="3010980" cy="2485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0843" name="TextBox 45">
                <a:extLst>
                  <a:ext uri="{FF2B5EF4-FFF2-40B4-BE49-F238E27FC236}">
                    <a16:creationId xmlns:a16="http://schemas.microsoft.com/office/drawing/2014/main" id="{6064ECE3-9932-46F2-B94E-1646F66C41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4204" y="5961983"/>
                <a:ext cx="2586431" cy="459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af-ZA" altLang="en-US" sz="16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Tampilan depan SIPP</a:t>
                </a:r>
              </a:p>
            </p:txBody>
          </p:sp>
          <p:sp>
            <p:nvSpPr>
              <p:cNvPr id="290844" name="TextBox 46">
                <a:extLst>
                  <a:ext uri="{FF2B5EF4-FFF2-40B4-BE49-F238E27FC236}">
                    <a16:creationId xmlns:a16="http://schemas.microsoft.com/office/drawing/2014/main" id="{C094F2A4-F48A-4F2A-970A-A82730B2C7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7270" y="5961983"/>
                <a:ext cx="3017685" cy="459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af-ZA" altLang="en-US" sz="16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Peta Pencarian Layanan Publik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6D578B8-F567-4F14-A1E0-4D95D0FD31F0}"/>
                  </a:ext>
                </a:extLst>
              </p:cNvPr>
              <p:cNvSpPr/>
              <p:nvPr/>
            </p:nvSpPr>
            <p:spPr>
              <a:xfrm>
                <a:off x="4680667" y="-695020"/>
                <a:ext cx="5824452" cy="541084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af-ZA" sz="2400" b="1" dirty="0">
                    <a:solidFill>
                      <a:prstClr val="black"/>
                    </a:solidFill>
                  </a:rPr>
                  <a:t>Fitur-fitur yang tersedia</a:t>
                </a:r>
              </a:p>
            </p:txBody>
          </p:sp>
          <p:pic>
            <p:nvPicPr>
              <p:cNvPr id="290846" name="Picture 50">
                <a:extLst>
                  <a:ext uri="{FF2B5EF4-FFF2-40B4-BE49-F238E27FC236}">
                    <a16:creationId xmlns:a16="http://schemas.microsoft.com/office/drawing/2014/main" id="{F61EC983-FDA7-47F3-A65F-A1F4AE404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84413" y="1991967"/>
                <a:ext cx="344073" cy="560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0827" name="Rectangle 40">
              <a:extLst>
                <a:ext uri="{FF2B5EF4-FFF2-40B4-BE49-F238E27FC236}">
                  <a16:creationId xmlns:a16="http://schemas.microsoft.com/office/drawing/2014/main" id="{A8499B6D-CC31-47DB-90D3-82CE40C70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484" y="5835185"/>
              <a:ext cx="2406997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563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2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275"/>
                </a:spcBef>
                <a:buFont typeface="Arial" panose="020B0604020202020204" pitchFamily="34" charset="0"/>
                <a:buChar char="•"/>
                <a:defRPr sz="1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275"/>
                </a:spcBef>
                <a:buFont typeface="Arial" panose="020B0604020202020204" pitchFamily="34" charset="0"/>
                <a:buChar char="•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275"/>
                </a:spcBef>
                <a:buFont typeface="Arial" panose="020B0604020202020204" pitchFamily="34" charset="0"/>
                <a:buChar char="•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2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2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2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2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af-ZA" altLang="id-ID" sz="2400">
                  <a:solidFill>
                    <a:srgbClr val="FFFFFF"/>
                  </a:solidFill>
                  <a:latin typeface="Franklin Gothic Medium" panose="020B0603020102020204" pitchFamily="34" charset="0"/>
                  <a:ea typeface="MS PGothic" panose="020B0600070205080204" pitchFamily="34" charset="-128"/>
                </a:rPr>
                <a:t>10 BUMN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7C8EFF2F-A583-40B3-B68A-4C28711132BE}"/>
              </a:ext>
            </a:extLst>
          </p:cNvPr>
          <p:cNvSpPr/>
          <p:nvPr/>
        </p:nvSpPr>
        <p:spPr bwMode="auto">
          <a:xfrm>
            <a:off x="462425" y="3692095"/>
            <a:ext cx="542925" cy="501650"/>
          </a:xfrm>
          <a:prstGeom prst="ellipse">
            <a:avLst/>
          </a:prstGeom>
          <a:solidFill>
            <a:srgbClr val="F9F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f-ZA" dirty="0">
              <a:solidFill>
                <a:prstClr val="white"/>
              </a:solidFill>
            </a:endParaRPr>
          </a:p>
        </p:txBody>
      </p:sp>
      <p:pic>
        <p:nvPicPr>
          <p:cNvPr id="290821" name="Picture 50">
            <a:extLst>
              <a:ext uri="{FF2B5EF4-FFF2-40B4-BE49-F238E27FC236}">
                <a16:creationId xmlns:a16="http://schemas.microsoft.com/office/drawing/2014/main" id="{1006A92D-41E6-458C-B745-8272870EA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9" y="3718392"/>
            <a:ext cx="365274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4F890618-4227-4945-9392-35B753CFD58F}"/>
              </a:ext>
            </a:extLst>
          </p:cNvPr>
          <p:cNvSpPr/>
          <p:nvPr/>
        </p:nvSpPr>
        <p:spPr bwMode="auto">
          <a:xfrm>
            <a:off x="499549" y="4708849"/>
            <a:ext cx="542925" cy="500063"/>
          </a:xfrm>
          <a:prstGeom prst="ellipse">
            <a:avLst/>
          </a:prstGeom>
          <a:solidFill>
            <a:srgbClr val="F9F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f-ZA" dirty="0">
              <a:solidFill>
                <a:prstClr val="white"/>
              </a:solidFill>
            </a:endParaRPr>
          </a:p>
        </p:txBody>
      </p:sp>
      <p:pic>
        <p:nvPicPr>
          <p:cNvPr id="290823" name="Picture 50">
            <a:extLst>
              <a:ext uri="{FF2B5EF4-FFF2-40B4-BE49-F238E27FC236}">
                <a16:creationId xmlns:a16="http://schemas.microsoft.com/office/drawing/2014/main" id="{2011BDB3-CB60-4DF9-A549-6503CBD7E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8" y="4730348"/>
            <a:ext cx="3889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C4193FCC-FA1A-4258-A37E-55316ECE08F3}"/>
              </a:ext>
            </a:extLst>
          </p:cNvPr>
          <p:cNvSpPr/>
          <p:nvPr/>
        </p:nvSpPr>
        <p:spPr bwMode="auto">
          <a:xfrm>
            <a:off x="517413" y="5685022"/>
            <a:ext cx="542925" cy="500063"/>
          </a:xfrm>
          <a:prstGeom prst="ellipse">
            <a:avLst/>
          </a:prstGeom>
          <a:solidFill>
            <a:srgbClr val="F9F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f-ZA" dirty="0">
              <a:solidFill>
                <a:prstClr val="white"/>
              </a:solidFill>
            </a:endParaRPr>
          </a:p>
        </p:txBody>
      </p:sp>
      <p:pic>
        <p:nvPicPr>
          <p:cNvPr id="290825" name="Picture 50">
            <a:extLst>
              <a:ext uri="{FF2B5EF4-FFF2-40B4-BE49-F238E27FC236}">
                <a16:creationId xmlns:a16="http://schemas.microsoft.com/office/drawing/2014/main" id="{80F1D5F9-EAAA-4A9B-BF72-39C8A705F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7" y="5701887"/>
            <a:ext cx="3889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5534" y="195792"/>
            <a:ext cx="10515600" cy="1325563"/>
          </a:xfrm>
        </p:spPr>
        <p:txBody>
          <a:bodyPr/>
          <a:lstStyle/>
          <a:p>
            <a:r>
              <a:rPr lang="id-ID" dirty="0">
                <a:latin typeface="Constantia" panose="02030602050306030303" pitchFamily="18" charset="0"/>
              </a:rPr>
              <a:t>Pengelolaan SIPP Kab. Purbalingga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4" y="1333927"/>
            <a:ext cx="11484912" cy="33192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7368" y="5013176"/>
            <a:ext cx="2898387" cy="1464231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Belum ada OPD yang sudah mempublikasi Standar Pelayanan di Web SIPP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39493" y="4252018"/>
            <a:ext cx="426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d-ID" dirty="0">
                <a:solidFill>
                  <a:prstClr val="black"/>
                </a:solidFill>
                <a:latin typeface="Constantia" panose="02030602050306030303" pitchFamily="18" charset="0"/>
              </a:rPr>
              <a:t>Periode penarikan data : 25 Februari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9606" y="4970032"/>
            <a:ext cx="7560840" cy="146423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Hanya 1 OPD yang sudah mengisi draft Standar Pelayanan di Web SIPP, tetapi tidak ada detail mengenai </a:t>
            </a: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mekanisme prosedur pelayanan, tempat, waktu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dan </a:t>
            </a:r>
            <a:r>
              <a:rPr kumimoji="0" lang="id-ID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produk layanan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Draft tersebut belum di publikasi</a:t>
            </a:r>
          </a:p>
        </p:txBody>
      </p:sp>
    </p:spTree>
    <p:extLst>
      <p:ext uri="{BB962C8B-B14F-4D97-AF65-F5344CB8AC3E}">
        <p14:creationId xmlns:p14="http://schemas.microsoft.com/office/powerpoint/2010/main" val="246521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テキスト プレースホルダー 10"/>
          <p:cNvSpPr txBox="1">
            <a:spLocks/>
          </p:cNvSpPr>
          <p:nvPr/>
        </p:nvSpPr>
        <p:spPr bwMode="auto">
          <a:xfrm>
            <a:off x="6584950" y="992188"/>
            <a:ext cx="47990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85000"/>
              </a:lnSpc>
              <a:spcBef>
                <a:spcPts val="975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346075" indent="-342900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547688" indent="-547688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4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822325" indent="-822325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096963" indent="-1096963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5541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0113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4685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29257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ts val="1300"/>
              </a:spcBef>
              <a:spcAft>
                <a:spcPct val="0"/>
              </a:spcAft>
            </a:pPr>
            <a:r>
              <a:rPr kumimoji="1" lang="en-US" altLang="ja-JP" sz="1800" b="1">
                <a:solidFill>
                  <a:srgbClr val="0CAC8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DEPUTI BIDANG PELAYANAN PUBLIK</a:t>
            </a:r>
            <a:endParaRPr kumimoji="1" lang="ja-JP" altLang="en-US" sz="1800" b="1">
              <a:solidFill>
                <a:srgbClr val="0CAC86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プレースホルダー 11">
            <a:extLst/>
          </p:cNvPr>
          <p:cNvSpPr txBox="1">
            <a:spLocks/>
          </p:cNvSpPr>
          <p:nvPr/>
        </p:nvSpPr>
        <p:spPr>
          <a:xfrm>
            <a:off x="192088" y="979488"/>
            <a:ext cx="4471987" cy="61436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altLang="ja-JP" sz="2395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Kewenangan</a:t>
            </a:r>
            <a:r>
              <a:rPr lang="en-US" altLang="ja-JP" sz="2395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altLang="ja-JP" sz="2395" b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Kementerian</a:t>
            </a:r>
            <a:r>
              <a:rPr lang="en-US" altLang="ja-JP" sz="2395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PANRB</a:t>
            </a:r>
            <a:endParaRPr kumimoji="1" lang="ja-JP" altLang="en-US" sz="2395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78884" name="テキスト プレースホルダー 16"/>
          <p:cNvSpPr txBox="1">
            <a:spLocks/>
          </p:cNvSpPr>
          <p:nvPr/>
        </p:nvSpPr>
        <p:spPr bwMode="auto">
          <a:xfrm>
            <a:off x="7146925" y="2147888"/>
            <a:ext cx="48529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85000"/>
              </a:lnSpc>
              <a:spcBef>
                <a:spcPts val="975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346075" indent="-342900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547688" indent="-547688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4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822325" indent="-822325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096963" indent="-1096963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5541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0113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4685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29257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fontAlgn="t">
              <a:spcBef>
                <a:spcPts val="1300"/>
              </a:spcBef>
              <a:spcAft>
                <a:spcPct val="0"/>
              </a:spcAft>
            </a:pPr>
            <a:r>
              <a:rPr lang="id-ID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Mendorong Implementasi Kebijakan Pelayanan Publik (Standar Pelayanan, Maklumat Pelayanan)</a:t>
            </a:r>
          </a:p>
        </p:txBody>
      </p:sp>
      <p:sp>
        <p:nvSpPr>
          <p:cNvPr id="378885" name="テキスト プレースホルダー 17"/>
          <p:cNvSpPr txBox="1">
            <a:spLocks/>
          </p:cNvSpPr>
          <p:nvPr/>
        </p:nvSpPr>
        <p:spPr bwMode="auto">
          <a:xfrm>
            <a:off x="7224713" y="3540125"/>
            <a:ext cx="2633662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85000"/>
              </a:lnSpc>
              <a:spcBef>
                <a:spcPts val="975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346075" indent="-342900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547688" indent="-547688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4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822325" indent="-822325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096963" indent="-1096963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5541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0113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4685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29257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fontAlgn="t">
              <a:spcBef>
                <a:spcPts val="1300"/>
              </a:spcBef>
              <a:spcAft>
                <a:spcPct val="0"/>
              </a:spcAft>
            </a:pPr>
            <a:r>
              <a:rPr lang="id-ID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Mal Pelayanan Publik</a:t>
            </a:r>
          </a:p>
        </p:txBody>
      </p:sp>
      <p:sp>
        <p:nvSpPr>
          <p:cNvPr id="378886" name="テキスト プレースホルダー 18"/>
          <p:cNvSpPr txBox="1">
            <a:spLocks/>
          </p:cNvSpPr>
          <p:nvPr/>
        </p:nvSpPr>
        <p:spPr bwMode="auto">
          <a:xfrm>
            <a:off x="7170738" y="4062413"/>
            <a:ext cx="426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0175" indent="-46038">
              <a:lnSpc>
                <a:spcPct val="85000"/>
              </a:lnSpc>
              <a:spcBef>
                <a:spcPts val="975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346075" indent="-342900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547688" indent="-547688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4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822325" indent="-822325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096963" indent="-1096963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5541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0113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4685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29257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ts val="1300"/>
              </a:spcBef>
              <a:spcAft>
                <a:spcPct val="0"/>
              </a:spcAft>
            </a:pPr>
            <a:r>
              <a:rPr lang="id-ID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Mendorong Partisipasi Masyarakat  dalam Penyelenggaraan Pelayanan Publik (FKP, LAPOR SP4N!)</a:t>
            </a:r>
            <a:endParaRPr lang="id-ID" altLang="en-US" sz="1800" b="1" i="1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8887" name="テキスト プレースホルダー 18"/>
          <p:cNvSpPr txBox="1">
            <a:spLocks/>
          </p:cNvSpPr>
          <p:nvPr/>
        </p:nvSpPr>
        <p:spPr bwMode="auto">
          <a:xfrm>
            <a:off x="7270750" y="5353050"/>
            <a:ext cx="26336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85000"/>
              </a:lnSpc>
              <a:spcBef>
                <a:spcPts val="975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346075" indent="-342900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547688" indent="-547688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4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822325" indent="-822325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096963" indent="-1096963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5541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0113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4685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29257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fontAlgn="ctr">
              <a:spcBef>
                <a:spcPts val="1300"/>
              </a:spcBef>
              <a:spcAft>
                <a:spcPct val="0"/>
              </a:spcAft>
            </a:pPr>
            <a:r>
              <a:rPr lang="id-ID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Inovasi Pelayanan Publik</a:t>
            </a:r>
            <a:endParaRPr lang="nn-NO" altLang="en-US" sz="1800" b="1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プレースホルダー 18">
            <a:extLst/>
          </p:cNvPr>
          <p:cNvSpPr txBox="1">
            <a:spLocks/>
          </p:cNvSpPr>
          <p:nvPr/>
        </p:nvSpPr>
        <p:spPr>
          <a:xfrm>
            <a:off x="7829550" y="4738688"/>
            <a:ext cx="2633663" cy="4905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defRPr/>
            </a:pPr>
            <a:endParaRPr lang="id-ID" sz="1272" b="1" i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8889" name="テキスト プレースホルダー 18"/>
          <p:cNvSpPr txBox="1">
            <a:spLocks/>
          </p:cNvSpPr>
          <p:nvPr/>
        </p:nvSpPr>
        <p:spPr bwMode="auto">
          <a:xfrm>
            <a:off x="7196138" y="2852738"/>
            <a:ext cx="41878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85000"/>
              </a:lnSpc>
              <a:spcBef>
                <a:spcPts val="975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346075" indent="-342900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547688" indent="-547688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4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822325" indent="-822325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096963" indent="-1096963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5541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0113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4685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29257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fontAlgn="ctr">
              <a:spcBef>
                <a:spcPts val="1300"/>
              </a:spcBef>
              <a:spcAft>
                <a:spcPct val="0"/>
              </a:spcAft>
            </a:pPr>
            <a:r>
              <a:rPr lang="id-ID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Pengukuran K</a:t>
            </a:r>
            <a:r>
              <a:rPr lang="en-US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</a:t>
            </a:r>
            <a:r>
              <a:rPr lang="id-ID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alitas Pelayanan Publik (SKM, EoDB)</a:t>
            </a:r>
          </a:p>
        </p:txBody>
      </p:sp>
      <p:sp>
        <p:nvSpPr>
          <p:cNvPr id="378890" name="テキスト プレースホルダー 18"/>
          <p:cNvSpPr txBox="1">
            <a:spLocks/>
          </p:cNvSpPr>
          <p:nvPr/>
        </p:nvSpPr>
        <p:spPr bwMode="auto">
          <a:xfrm>
            <a:off x="7224713" y="4862513"/>
            <a:ext cx="37639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85000"/>
              </a:lnSpc>
              <a:spcBef>
                <a:spcPts val="975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346075" indent="-342900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547688" indent="-547688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4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822325" indent="-822325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096963" indent="-1096963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5541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0113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4685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29257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fontAlgn="ctr">
              <a:spcBef>
                <a:spcPts val="1300"/>
              </a:spcBef>
              <a:spcAft>
                <a:spcPct val="0"/>
              </a:spcAft>
            </a:pPr>
            <a:r>
              <a:rPr lang="id-ID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Sistem Informasi Pelayanan Publik</a:t>
            </a:r>
            <a:endParaRPr lang="nn-NO" altLang="en-US" sz="1800" b="1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8891" name="テキスト プレースホルダー 18"/>
          <p:cNvSpPr txBox="1">
            <a:spLocks/>
          </p:cNvSpPr>
          <p:nvPr/>
        </p:nvSpPr>
        <p:spPr bwMode="auto">
          <a:xfrm>
            <a:off x="7270750" y="5873750"/>
            <a:ext cx="26336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lnSpc>
                <a:spcPct val="85000"/>
              </a:lnSpc>
              <a:spcBef>
                <a:spcPts val="975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346075" indent="-342900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547688" indent="-547688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4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822325" indent="-822325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096963" indent="-1096963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5541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0113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4685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29257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fontAlgn="ctr">
              <a:spcBef>
                <a:spcPts val="1300"/>
              </a:spcBef>
              <a:spcAft>
                <a:spcPct val="0"/>
              </a:spcAft>
            </a:pPr>
            <a:r>
              <a:rPr lang="en-ID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Indeks</a:t>
            </a:r>
            <a:r>
              <a:rPr lang="id-ID" altLang="en-US" sz="1800" b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Pelayanan Publik</a:t>
            </a:r>
            <a:endParaRPr lang="nn-NO" altLang="en-US" sz="1800" b="1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8892" name="テキスト プレースホルダー 6"/>
          <p:cNvSpPr txBox="1">
            <a:spLocks/>
          </p:cNvSpPr>
          <p:nvPr/>
        </p:nvSpPr>
        <p:spPr bwMode="auto">
          <a:xfrm>
            <a:off x="6715125" y="1387475"/>
            <a:ext cx="5476875" cy="492125"/>
          </a:xfrm>
          <a:prstGeom prst="rect">
            <a:avLst/>
          </a:prstGeom>
          <a:solidFill>
            <a:srgbClr val="EE32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09" tIns="34254" rIns="68509" bIns="34254" anchor="ctr"/>
          <a:lstStyle>
            <a:lvl1pPr marL="90488" indent="-90488">
              <a:lnSpc>
                <a:spcPct val="85000"/>
              </a:lnSpc>
              <a:spcBef>
                <a:spcPts val="975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1pPr>
            <a:lvl2pPr marL="346075" indent="-342900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700">
                <a:solidFill>
                  <a:srgbClr val="262626"/>
                </a:solidFill>
                <a:latin typeface="Calibri Light" panose="020F0302020204030204" pitchFamily="34" charset="0"/>
              </a:defRPr>
            </a:lvl2pPr>
            <a:lvl3pPr marL="547688" indent="-547688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400" i="1">
                <a:solidFill>
                  <a:srgbClr val="262626"/>
                </a:solidFill>
                <a:latin typeface="Calibri Light" panose="020F0302020204030204" pitchFamily="34" charset="0"/>
              </a:defRPr>
            </a:lvl3pPr>
            <a:lvl4pPr marL="822325" indent="-822325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4pPr>
            <a:lvl5pPr marL="1096963" indent="-1096963">
              <a:lnSpc>
                <a:spcPct val="85000"/>
              </a:lnSpc>
              <a:spcBef>
                <a:spcPts val="450"/>
              </a:spcBef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5pPr>
            <a:lvl6pPr marL="15541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6pPr>
            <a:lvl7pPr marL="20113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7pPr>
            <a:lvl8pPr marL="24685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8pPr>
            <a:lvl9pPr marL="2925763" indent="-1096963" eaLnBrk="0" fontAlgn="base" hangingPunct="0">
              <a:lnSpc>
                <a:spcPct val="85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  <a:buChar char=" "/>
              <a:defRPr sz="1300">
                <a:solidFill>
                  <a:srgbClr val="262626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ts val="1300"/>
              </a:spcBef>
              <a:spcAft>
                <a:spcPct val="0"/>
              </a:spcAft>
            </a:pPr>
            <a:r>
              <a:rPr lang="id-ID" altLang="en-US" sz="1800">
                <a:solidFill>
                  <a:srgbClr val="FFFFFF"/>
                </a:solidFill>
                <a:ea typeface="Open Sans Light"/>
                <a:cs typeface="Open Sans Light"/>
              </a:rPr>
              <a:t>Meningkatnya kapasitas penyel</a:t>
            </a:r>
            <a:r>
              <a:rPr lang="en-GB" altLang="en-US" sz="1800">
                <a:solidFill>
                  <a:srgbClr val="FFFFFF"/>
                </a:solidFill>
                <a:ea typeface="Open Sans Light"/>
                <a:cs typeface="Open Sans Light"/>
              </a:rPr>
              <a:t>e</a:t>
            </a:r>
            <a:r>
              <a:rPr lang="id-ID" altLang="en-US" sz="1800">
                <a:solidFill>
                  <a:srgbClr val="FFFFFF"/>
                </a:solidFill>
                <a:ea typeface="Open Sans Light"/>
                <a:cs typeface="Open Sans Light"/>
              </a:rPr>
              <a:t>nggaraan dan kualitas pelayanan publik</a:t>
            </a:r>
          </a:p>
        </p:txBody>
      </p:sp>
      <p:grpSp>
        <p:nvGrpSpPr>
          <p:cNvPr id="378893" name="Group 6"/>
          <p:cNvGrpSpPr>
            <a:grpSpLocks/>
          </p:cNvGrpSpPr>
          <p:nvPr/>
        </p:nvGrpSpPr>
        <p:grpSpPr bwMode="auto">
          <a:xfrm>
            <a:off x="4964113" y="1714500"/>
            <a:ext cx="1697037" cy="1697038"/>
            <a:chOff x="3747383" y="2639741"/>
            <a:chExt cx="1697384" cy="1697384"/>
          </a:xfrm>
        </p:grpSpPr>
        <p:sp>
          <p:nvSpPr>
            <p:cNvPr id="21" name="Oval 20">
              <a:extLst/>
            </p:cNvPr>
            <p:cNvSpPr/>
            <p:nvPr/>
          </p:nvSpPr>
          <p:spPr>
            <a:xfrm>
              <a:off x="3747383" y="2639741"/>
              <a:ext cx="1697384" cy="1697384"/>
            </a:xfrm>
            <a:prstGeom prst="ellipse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23" tIns="34217" rIns="68423" bIns="34217" anchor="ctr"/>
            <a:lstStyle/>
            <a:p>
              <a:pPr algn="ctr">
                <a:defRPr/>
              </a:pPr>
              <a:endParaRPr kumimoji="1" lang="en-GB" sz="1347">
                <a:solidFill>
                  <a:prstClr val="white"/>
                </a:solidFill>
              </a:endParaRPr>
            </a:p>
          </p:txBody>
        </p:sp>
        <p:sp>
          <p:nvSpPr>
            <p:cNvPr id="22" name="Oval 21">
              <a:extLst/>
            </p:cNvPr>
            <p:cNvSpPr/>
            <p:nvPr/>
          </p:nvSpPr>
          <p:spPr>
            <a:xfrm>
              <a:off x="3780727" y="2714369"/>
              <a:ext cx="1630696" cy="155606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23" tIns="34217" rIns="68423" bIns="34217" anchor="ctr"/>
            <a:lstStyle/>
            <a:p>
              <a:pPr algn="ctr">
                <a:defRPr/>
              </a:pPr>
              <a:r>
                <a:rPr kumimoji="1" lang="id-ID" sz="2096" b="1" dirty="0">
                  <a:solidFill>
                    <a:prstClr val="white"/>
                  </a:solidFill>
                </a:rPr>
                <a:t>Program Kerja</a:t>
              </a:r>
            </a:p>
          </p:txBody>
        </p:sp>
      </p:grpSp>
      <p:grpSp>
        <p:nvGrpSpPr>
          <p:cNvPr id="378894" name="Group 23"/>
          <p:cNvGrpSpPr>
            <a:grpSpLocks/>
          </p:cNvGrpSpPr>
          <p:nvPr/>
        </p:nvGrpSpPr>
        <p:grpSpPr bwMode="auto">
          <a:xfrm>
            <a:off x="6751638" y="2232025"/>
            <a:ext cx="508000" cy="3916363"/>
            <a:chOff x="5546167" y="1963597"/>
            <a:chExt cx="507939" cy="3915029"/>
          </a:xfrm>
        </p:grpSpPr>
        <p:cxnSp>
          <p:nvCxnSpPr>
            <p:cNvPr id="33" name="Straight Connector 32">
              <a:extLst/>
            </p:cNvPr>
            <p:cNvCxnSpPr/>
            <p:nvPr/>
          </p:nvCxnSpPr>
          <p:spPr>
            <a:xfrm>
              <a:off x="5546167" y="2009619"/>
              <a:ext cx="25397" cy="3786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10" name="Group 37"/>
            <p:cNvGrpSpPr>
              <a:grpSpLocks/>
            </p:cNvGrpSpPr>
            <p:nvPr/>
          </p:nvGrpSpPr>
          <p:grpSpPr bwMode="auto">
            <a:xfrm>
              <a:off x="5555429" y="2713791"/>
              <a:ext cx="464323" cy="204237"/>
              <a:chOff x="7416322" y="2372669"/>
              <a:chExt cx="620388" cy="272883"/>
            </a:xfrm>
          </p:grpSpPr>
          <p:sp>
            <p:nvSpPr>
              <p:cNvPr id="39" name="円/楕円 23">
                <a:extLst/>
              </p:cNvPr>
              <p:cNvSpPr/>
              <p:nvPr/>
            </p:nvSpPr>
            <p:spPr>
              <a:xfrm>
                <a:off x="7764487" y="2373254"/>
                <a:ext cx="271465" cy="2714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4535">
                  <a:defRPr/>
                </a:pPr>
                <a:endParaRPr kumimoji="1" lang="ja-JP" altLang="en-US" sz="1572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0" name="Straight Arrow Connector 39">
                <a:extLst/>
              </p:cNvPr>
              <p:cNvCxnSpPr/>
              <p:nvPr/>
            </p:nvCxnSpPr>
            <p:spPr>
              <a:xfrm>
                <a:off x="7416672" y="2502595"/>
                <a:ext cx="341452" cy="63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8911" name="Group 40"/>
            <p:cNvGrpSpPr>
              <a:grpSpLocks/>
            </p:cNvGrpSpPr>
            <p:nvPr/>
          </p:nvGrpSpPr>
          <p:grpSpPr bwMode="auto">
            <a:xfrm>
              <a:off x="5561759" y="3346469"/>
              <a:ext cx="464323" cy="204237"/>
              <a:chOff x="7424780" y="3583503"/>
              <a:chExt cx="620388" cy="272883"/>
            </a:xfrm>
          </p:grpSpPr>
          <p:sp>
            <p:nvSpPr>
              <p:cNvPr id="42" name="円/楕円 23">
                <a:extLst/>
              </p:cNvPr>
              <p:cNvSpPr/>
              <p:nvPr/>
            </p:nvSpPr>
            <p:spPr>
              <a:xfrm>
                <a:off x="7772970" y="3582662"/>
                <a:ext cx="271465" cy="27352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4535">
                  <a:defRPr/>
                </a:pPr>
                <a:endParaRPr kumimoji="1" lang="ja-JP" altLang="en-US" sz="1572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3" name="Straight Arrow Connector 42">
                <a:extLst/>
              </p:cNvPr>
              <p:cNvCxnSpPr/>
              <p:nvPr/>
            </p:nvCxnSpPr>
            <p:spPr>
              <a:xfrm>
                <a:off x="7425155" y="3707761"/>
                <a:ext cx="341452" cy="63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8912" name="Group 43"/>
            <p:cNvGrpSpPr>
              <a:grpSpLocks/>
            </p:cNvGrpSpPr>
            <p:nvPr/>
          </p:nvGrpSpPr>
          <p:grpSpPr bwMode="auto">
            <a:xfrm>
              <a:off x="5574855" y="4636312"/>
              <a:ext cx="479251" cy="204237"/>
              <a:chOff x="7485297" y="5266585"/>
              <a:chExt cx="640333" cy="272883"/>
            </a:xfrm>
          </p:grpSpPr>
          <p:sp>
            <p:nvSpPr>
              <p:cNvPr id="45" name="円/楕円 23">
                <a:extLst/>
              </p:cNvPr>
              <p:cNvSpPr/>
              <p:nvPr/>
            </p:nvSpPr>
            <p:spPr>
              <a:xfrm>
                <a:off x="7852043" y="5266216"/>
                <a:ext cx="273587" cy="2735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4535">
                  <a:defRPr/>
                </a:pPr>
                <a:endParaRPr kumimoji="1" lang="ja-JP" altLang="en-US" sz="1572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6" name="Straight Arrow Connector 45">
                <a:extLst/>
              </p:cNvPr>
              <p:cNvCxnSpPr/>
              <p:nvPr/>
            </p:nvCxnSpPr>
            <p:spPr>
              <a:xfrm>
                <a:off x="7485142" y="5393437"/>
                <a:ext cx="343573" cy="42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8913" name="Group 46"/>
            <p:cNvGrpSpPr>
              <a:grpSpLocks/>
            </p:cNvGrpSpPr>
            <p:nvPr/>
          </p:nvGrpSpPr>
          <p:grpSpPr bwMode="auto">
            <a:xfrm>
              <a:off x="5561761" y="3946679"/>
              <a:ext cx="481683" cy="204237"/>
              <a:chOff x="7437134" y="4163921"/>
              <a:chExt cx="643583" cy="272883"/>
            </a:xfrm>
          </p:grpSpPr>
          <p:sp>
            <p:nvSpPr>
              <p:cNvPr id="48" name="円/楕円 23">
                <a:extLst/>
              </p:cNvPr>
              <p:cNvSpPr/>
              <p:nvPr/>
            </p:nvSpPr>
            <p:spPr>
              <a:xfrm>
                <a:off x="7789564" y="4164745"/>
                <a:ext cx="290552" cy="2714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4535">
                  <a:defRPr/>
                </a:pPr>
                <a:endParaRPr kumimoji="1" lang="ja-JP" altLang="en-US" sz="1572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9" name="Straight Arrow Connector 48">
                <a:extLst/>
              </p:cNvPr>
              <p:cNvCxnSpPr/>
              <p:nvPr/>
            </p:nvCxnSpPr>
            <p:spPr>
              <a:xfrm>
                <a:off x="7437507" y="4313169"/>
                <a:ext cx="366902" cy="42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8914" name="Group 49"/>
            <p:cNvGrpSpPr>
              <a:grpSpLocks/>
            </p:cNvGrpSpPr>
            <p:nvPr/>
          </p:nvGrpSpPr>
          <p:grpSpPr bwMode="auto">
            <a:xfrm>
              <a:off x="5550346" y="1963597"/>
              <a:ext cx="445624" cy="204237"/>
              <a:chOff x="7409530" y="1227301"/>
              <a:chExt cx="595404" cy="272883"/>
            </a:xfrm>
          </p:grpSpPr>
          <p:cxnSp>
            <p:nvCxnSpPr>
              <p:cNvPr id="51" name="Straight Arrow Connector 50">
                <a:extLst/>
              </p:cNvPr>
              <p:cNvCxnSpPr/>
              <p:nvPr/>
            </p:nvCxnSpPr>
            <p:spPr>
              <a:xfrm>
                <a:off x="7410308" y="1312115"/>
                <a:ext cx="341453" cy="42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円/楕円 23">
                <a:extLst/>
              </p:cNvPr>
              <p:cNvSpPr/>
              <p:nvPr/>
            </p:nvSpPr>
            <p:spPr>
              <a:xfrm>
                <a:off x="7732673" y="1227301"/>
                <a:ext cx="271465" cy="2735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4535">
                  <a:defRPr/>
                </a:pPr>
                <a:endParaRPr kumimoji="1" lang="ja-JP" altLang="en-US" sz="1572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8915" name="Group 52"/>
            <p:cNvGrpSpPr>
              <a:grpSpLocks/>
            </p:cNvGrpSpPr>
            <p:nvPr/>
          </p:nvGrpSpPr>
          <p:grpSpPr bwMode="auto">
            <a:xfrm>
              <a:off x="5584381" y="5127545"/>
              <a:ext cx="445624" cy="204237"/>
              <a:chOff x="7490262" y="5847885"/>
              <a:chExt cx="595404" cy="272883"/>
            </a:xfrm>
          </p:grpSpPr>
          <p:cxnSp>
            <p:nvCxnSpPr>
              <p:cNvPr id="54" name="Straight Arrow Connector 53">
                <a:extLst/>
              </p:cNvPr>
              <p:cNvCxnSpPr/>
              <p:nvPr/>
            </p:nvCxnSpPr>
            <p:spPr>
              <a:xfrm>
                <a:off x="7490103" y="5931179"/>
                <a:ext cx="343573" cy="63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円/楕円 23">
                <a:extLst/>
              </p:cNvPr>
              <p:cNvSpPr/>
              <p:nvPr/>
            </p:nvSpPr>
            <p:spPr>
              <a:xfrm>
                <a:off x="7812468" y="5848485"/>
                <a:ext cx="273585" cy="27140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4535">
                  <a:defRPr/>
                </a:pPr>
                <a:endParaRPr kumimoji="1" lang="ja-JP" altLang="en-US" sz="1572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8916" name="Group 55"/>
            <p:cNvGrpSpPr>
              <a:grpSpLocks/>
            </p:cNvGrpSpPr>
            <p:nvPr/>
          </p:nvGrpSpPr>
          <p:grpSpPr bwMode="auto">
            <a:xfrm>
              <a:off x="5592288" y="5674389"/>
              <a:ext cx="445624" cy="204237"/>
              <a:chOff x="7485280" y="6418513"/>
              <a:chExt cx="595404" cy="272883"/>
            </a:xfrm>
          </p:grpSpPr>
          <p:cxnSp>
            <p:nvCxnSpPr>
              <p:cNvPr id="57" name="Straight Arrow Connector 56">
                <a:extLst/>
              </p:cNvPr>
              <p:cNvCxnSpPr/>
              <p:nvPr/>
            </p:nvCxnSpPr>
            <p:spPr>
              <a:xfrm>
                <a:off x="7485160" y="6502684"/>
                <a:ext cx="343573" cy="42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円/楕円 23">
                <a:extLst/>
              </p:cNvPr>
              <p:cNvSpPr/>
              <p:nvPr/>
            </p:nvSpPr>
            <p:spPr>
              <a:xfrm>
                <a:off x="7807525" y="6417871"/>
                <a:ext cx="273587" cy="2735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14535">
                  <a:defRPr/>
                </a:pPr>
                <a:endParaRPr kumimoji="1" lang="ja-JP" altLang="en-US" sz="1572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78895" name="Rectangle 59"/>
          <p:cNvSpPr>
            <a:spLocks noChangeArrowheads="1"/>
          </p:cNvSpPr>
          <p:nvPr/>
        </p:nvSpPr>
        <p:spPr bwMode="auto">
          <a:xfrm>
            <a:off x="2628900" y="-6350"/>
            <a:ext cx="8245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Reformasi</a:t>
            </a:r>
            <a:r>
              <a:rPr lang="en-AU" altLang="en-US" sz="140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 Birokrasi dalam Rangka Peningkatan Kualitas Pelayanan Publik </a:t>
            </a:r>
            <a:endParaRPr lang="id-ID" altLang="en-US" sz="140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61" name="Freeform: Shape 46">
            <a:extLst/>
          </p:cNvPr>
          <p:cNvSpPr/>
          <p:nvPr/>
        </p:nvSpPr>
        <p:spPr bwMode="auto">
          <a:xfrm>
            <a:off x="3325813" y="723900"/>
            <a:ext cx="5821362" cy="128588"/>
          </a:xfrm>
          <a:custGeom>
            <a:avLst/>
            <a:gdLst>
              <a:gd name="connsiteX0" fmla="*/ 0 w 4864100"/>
              <a:gd name="connsiteY0" fmla="*/ 38100 h 330395"/>
              <a:gd name="connsiteX1" fmla="*/ 2419350 w 4864100"/>
              <a:gd name="connsiteY1" fmla="*/ 330200 h 330395"/>
              <a:gd name="connsiteX2" fmla="*/ 4864100 w 4864100"/>
              <a:gd name="connsiteY2" fmla="*/ 0 h 330395"/>
              <a:gd name="connsiteX3" fmla="*/ 4864100 w 4864100"/>
              <a:gd name="connsiteY3" fmla="*/ 0 h 330395"/>
              <a:gd name="connsiteX0" fmla="*/ 0 w 4864100"/>
              <a:gd name="connsiteY0" fmla="*/ 38100 h 207251"/>
              <a:gd name="connsiteX1" fmla="*/ 2419350 w 4864100"/>
              <a:gd name="connsiteY1" fmla="*/ 206375 h 207251"/>
              <a:gd name="connsiteX2" fmla="*/ 4864100 w 4864100"/>
              <a:gd name="connsiteY2" fmla="*/ 0 h 207251"/>
              <a:gd name="connsiteX3" fmla="*/ 4864100 w 4864100"/>
              <a:gd name="connsiteY3" fmla="*/ 0 h 20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100" h="207251">
                <a:moveTo>
                  <a:pt x="0" y="38100"/>
                </a:moveTo>
                <a:cubicBezTo>
                  <a:pt x="804333" y="187325"/>
                  <a:pt x="1608667" y="212725"/>
                  <a:pt x="2419350" y="206375"/>
                </a:cubicBezTo>
                <a:cubicBezTo>
                  <a:pt x="3230033" y="200025"/>
                  <a:pt x="4864100" y="0"/>
                  <a:pt x="4864100" y="0"/>
                </a:cubicBezTo>
                <a:lnTo>
                  <a:pt x="4864100" y="0"/>
                </a:lnTo>
              </a:path>
            </a:pathLst>
          </a:custGeom>
          <a:noFill/>
          <a:ln w="57150" cmpd="thickThin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347">
              <a:solidFill>
                <a:prstClr val="white"/>
              </a:solidFill>
            </a:endParaRPr>
          </a:p>
        </p:txBody>
      </p:sp>
      <p:grpSp>
        <p:nvGrpSpPr>
          <p:cNvPr id="378897" name="Group 33"/>
          <p:cNvGrpSpPr>
            <a:grpSpLocks/>
          </p:cNvGrpSpPr>
          <p:nvPr/>
        </p:nvGrpSpPr>
        <p:grpSpPr bwMode="auto">
          <a:xfrm>
            <a:off x="273050" y="1774825"/>
            <a:ext cx="4867275" cy="4343400"/>
            <a:chOff x="271478" y="1557986"/>
            <a:chExt cx="4119467" cy="4342875"/>
          </a:xfrm>
        </p:grpSpPr>
        <p:sp>
          <p:nvSpPr>
            <p:cNvPr id="378899" name="テキスト プレースホルダー 6"/>
            <p:cNvSpPr txBox="1">
              <a:spLocks/>
            </p:cNvSpPr>
            <p:nvPr/>
          </p:nvSpPr>
          <p:spPr bwMode="auto">
            <a:xfrm>
              <a:off x="482940" y="1557986"/>
              <a:ext cx="3654319" cy="49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09" tIns="34254" rIns="68509" bIns="34254" anchor="ctr"/>
            <a:lstStyle>
              <a:lvl1pPr marL="90488" indent="-90488">
                <a:lnSpc>
                  <a:spcPct val="85000"/>
                </a:lnSpc>
                <a:spcBef>
                  <a:spcPts val="975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1pPr>
              <a:lvl2pPr marL="346075" indent="-342900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2pPr>
              <a:lvl3pPr marL="547688" indent="-547688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400" i="1">
                  <a:solidFill>
                    <a:srgbClr val="262626"/>
                  </a:solidFill>
                  <a:latin typeface="Calibri Light" panose="020F0302020204030204" pitchFamily="34" charset="0"/>
                </a:defRPr>
              </a:lvl3pPr>
              <a:lvl4pPr marL="822325" indent="-822325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4pPr>
              <a:lvl5pPr marL="1096963" indent="-1096963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5pPr>
              <a:lvl6pPr marL="15541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6pPr>
              <a:lvl7pPr marL="20113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7pPr>
              <a:lvl8pPr marL="24685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8pPr>
              <a:lvl9pPr marL="29257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9pPr>
            </a:lstStyle>
            <a:p>
              <a:pPr fontAlgn="base">
                <a:spcBef>
                  <a:spcPts val="1300"/>
                </a:spcBef>
                <a:spcAft>
                  <a:spcPct val="0"/>
                </a:spcAft>
              </a:pPr>
              <a:r>
                <a:rPr lang="en-GB" altLang="en-US" sz="2000">
                  <a:solidFill>
                    <a:srgbClr val="000000"/>
                  </a:solidFill>
                  <a:ea typeface="Open Sans Light"/>
                  <a:cs typeface="Open Sans Light"/>
                </a:rPr>
                <a:t>Merumuskan Kebijakan Nasional Tentang Pelayanan Publik</a:t>
              </a:r>
              <a:endParaRPr lang="id-ID" altLang="en-US" sz="2000">
                <a:solidFill>
                  <a:srgbClr val="000000"/>
                </a:solidFill>
                <a:ea typeface="Open Sans Light"/>
                <a:cs typeface="Open Sans Light"/>
              </a:endParaRPr>
            </a:p>
          </p:txBody>
        </p:sp>
        <p:sp>
          <p:nvSpPr>
            <p:cNvPr id="26" name="円/楕円 14">
              <a:extLst/>
            </p:cNvPr>
            <p:cNvSpPr/>
            <p:nvPr/>
          </p:nvSpPr>
          <p:spPr>
            <a:xfrm>
              <a:off x="271478" y="1664336"/>
              <a:ext cx="204227" cy="203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23" tIns="34217" rIns="68423" bIns="34217" anchor="ctr"/>
            <a:lstStyle/>
            <a:p>
              <a:pPr algn="ctr" defTabSz="814535">
                <a:defRPr/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円/楕円 14">
              <a:extLst/>
            </p:cNvPr>
            <p:cNvSpPr/>
            <p:nvPr/>
          </p:nvSpPr>
          <p:spPr>
            <a:xfrm>
              <a:off x="279540" y="2508784"/>
              <a:ext cx="202884" cy="20476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23" tIns="34217" rIns="68423" bIns="34217" anchor="ctr"/>
            <a:lstStyle/>
            <a:p>
              <a:pPr algn="ctr" defTabSz="814535">
                <a:defRPr/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円/楕円 14">
              <a:extLst/>
            </p:cNvPr>
            <p:cNvSpPr/>
            <p:nvPr/>
          </p:nvSpPr>
          <p:spPr>
            <a:xfrm>
              <a:off x="292976" y="3304025"/>
              <a:ext cx="204227" cy="20476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23" tIns="34217" rIns="68423" bIns="34217" anchor="ctr"/>
            <a:lstStyle/>
            <a:p>
              <a:pPr algn="ctr" defTabSz="814535">
                <a:defRPr/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円/楕円 14">
              <a:extLst/>
            </p:cNvPr>
            <p:cNvSpPr/>
            <p:nvPr/>
          </p:nvSpPr>
          <p:spPr>
            <a:xfrm>
              <a:off x="279540" y="4394506"/>
              <a:ext cx="202884" cy="203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23" tIns="34217" rIns="68423" bIns="34217" anchor="ctr"/>
            <a:lstStyle/>
            <a:p>
              <a:pPr algn="ctr" defTabSz="814535">
                <a:defRPr/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円/楕円 14">
              <a:extLst/>
            </p:cNvPr>
            <p:cNvSpPr/>
            <p:nvPr/>
          </p:nvSpPr>
          <p:spPr>
            <a:xfrm>
              <a:off x="279540" y="5429431"/>
              <a:ext cx="202884" cy="2031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23" tIns="34217" rIns="68423" bIns="34217" anchor="ctr"/>
            <a:lstStyle/>
            <a:p>
              <a:pPr algn="ctr" defTabSz="814535">
                <a:defRPr/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78905" name="テキスト プレースホルダー 6"/>
            <p:cNvSpPr txBox="1">
              <a:spLocks/>
            </p:cNvSpPr>
            <p:nvPr/>
          </p:nvSpPr>
          <p:spPr bwMode="auto">
            <a:xfrm>
              <a:off x="491315" y="2409781"/>
              <a:ext cx="3654319" cy="49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09" tIns="34254" rIns="68509" bIns="34254" anchor="ctr"/>
            <a:lstStyle>
              <a:lvl1pPr marL="90488" indent="-90488">
                <a:lnSpc>
                  <a:spcPct val="85000"/>
                </a:lnSpc>
                <a:spcBef>
                  <a:spcPts val="975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1pPr>
              <a:lvl2pPr marL="346075" indent="-342900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2pPr>
              <a:lvl3pPr marL="547688" indent="-547688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400" i="1">
                  <a:solidFill>
                    <a:srgbClr val="262626"/>
                  </a:solidFill>
                  <a:latin typeface="Calibri Light" panose="020F0302020204030204" pitchFamily="34" charset="0"/>
                </a:defRPr>
              </a:lvl3pPr>
              <a:lvl4pPr marL="822325" indent="-822325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4pPr>
              <a:lvl5pPr marL="1096963" indent="-1096963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5pPr>
              <a:lvl6pPr marL="15541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6pPr>
              <a:lvl7pPr marL="20113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7pPr>
              <a:lvl8pPr marL="24685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8pPr>
              <a:lvl9pPr marL="29257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9pPr>
            </a:lstStyle>
            <a:p>
              <a:pPr fontAlgn="base">
                <a:spcBef>
                  <a:spcPts val="1300"/>
                </a:spcBef>
                <a:spcAft>
                  <a:spcPct val="0"/>
                </a:spcAft>
              </a:pPr>
              <a:r>
                <a:rPr lang="en-GB" altLang="en-US" sz="2000">
                  <a:solidFill>
                    <a:srgbClr val="000000"/>
                  </a:solidFill>
                  <a:ea typeface="Open Sans Light"/>
                  <a:cs typeface="Open Sans Light"/>
                </a:rPr>
                <a:t>Melakukan pemantauan dan evaluasi kinerja penyelenggaraan pelayanan publik</a:t>
              </a:r>
              <a:endParaRPr lang="id-ID" altLang="en-US" sz="2000">
                <a:solidFill>
                  <a:srgbClr val="000000"/>
                </a:solidFill>
                <a:ea typeface="Open Sans Light"/>
                <a:cs typeface="Open Sans Light"/>
              </a:endParaRPr>
            </a:p>
          </p:txBody>
        </p:sp>
        <p:sp>
          <p:nvSpPr>
            <p:cNvPr id="378906" name="テキスト プレースホルダー 6"/>
            <p:cNvSpPr txBox="1">
              <a:spLocks/>
            </p:cNvSpPr>
            <p:nvPr/>
          </p:nvSpPr>
          <p:spPr bwMode="auto">
            <a:xfrm>
              <a:off x="497279" y="3313382"/>
              <a:ext cx="3654319" cy="49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09" tIns="34254" rIns="68509" bIns="34254" anchor="ctr"/>
            <a:lstStyle>
              <a:lvl1pPr marL="90488" indent="-90488">
                <a:lnSpc>
                  <a:spcPct val="85000"/>
                </a:lnSpc>
                <a:spcBef>
                  <a:spcPts val="975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1pPr>
              <a:lvl2pPr marL="346075" indent="-342900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2pPr>
              <a:lvl3pPr marL="547688" indent="-547688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400" i="1">
                  <a:solidFill>
                    <a:srgbClr val="262626"/>
                  </a:solidFill>
                  <a:latin typeface="Calibri Light" panose="020F0302020204030204" pitchFamily="34" charset="0"/>
                </a:defRPr>
              </a:lvl3pPr>
              <a:lvl4pPr marL="822325" indent="-822325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4pPr>
              <a:lvl5pPr marL="1096963" indent="-1096963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5pPr>
              <a:lvl6pPr marL="15541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6pPr>
              <a:lvl7pPr marL="20113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7pPr>
              <a:lvl8pPr marL="24685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8pPr>
              <a:lvl9pPr marL="29257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9pPr>
            </a:lstStyle>
            <a:p>
              <a:pPr fontAlgn="base">
                <a:spcBef>
                  <a:spcPts val="1300"/>
                </a:spcBef>
                <a:spcAft>
                  <a:spcPct val="0"/>
                </a:spcAft>
              </a:pPr>
              <a:r>
                <a:rPr lang="en-GB" altLang="en-US" sz="2000">
                  <a:solidFill>
                    <a:srgbClr val="000000"/>
                  </a:solidFill>
                  <a:ea typeface="Open Sans Light"/>
                  <a:cs typeface="Open Sans Light"/>
                </a:rPr>
                <a:t>Membuat peringkat kinerja penyelenggara secara berkala</a:t>
              </a:r>
              <a:endParaRPr lang="id-ID" altLang="en-US" sz="2000">
                <a:solidFill>
                  <a:srgbClr val="000000"/>
                </a:solidFill>
                <a:ea typeface="Open Sans Light"/>
                <a:cs typeface="Open Sans Light"/>
              </a:endParaRPr>
            </a:p>
          </p:txBody>
        </p:sp>
        <p:sp>
          <p:nvSpPr>
            <p:cNvPr id="378907" name="テキスト プレースホルダー 6"/>
            <p:cNvSpPr txBox="1">
              <a:spLocks/>
            </p:cNvSpPr>
            <p:nvPr/>
          </p:nvSpPr>
          <p:spPr bwMode="auto">
            <a:xfrm>
              <a:off x="476257" y="4411613"/>
              <a:ext cx="3908005" cy="49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09" tIns="34254" rIns="68509" bIns="34254" anchor="ctr"/>
            <a:lstStyle>
              <a:lvl1pPr marL="90488" indent="-90488">
                <a:lnSpc>
                  <a:spcPct val="85000"/>
                </a:lnSpc>
                <a:spcBef>
                  <a:spcPts val="975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1pPr>
              <a:lvl2pPr marL="346075" indent="-342900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2pPr>
              <a:lvl3pPr marL="547688" indent="-547688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400" i="1">
                  <a:solidFill>
                    <a:srgbClr val="262626"/>
                  </a:solidFill>
                  <a:latin typeface="Calibri Light" panose="020F0302020204030204" pitchFamily="34" charset="0"/>
                </a:defRPr>
              </a:lvl3pPr>
              <a:lvl4pPr marL="822325" indent="-822325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4pPr>
              <a:lvl5pPr marL="1096963" indent="-1096963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5pPr>
              <a:lvl6pPr marL="15541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6pPr>
              <a:lvl7pPr marL="20113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7pPr>
              <a:lvl8pPr marL="24685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8pPr>
              <a:lvl9pPr marL="29257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9pPr>
            </a:lstStyle>
            <a:p>
              <a:pPr fontAlgn="base">
                <a:spcBef>
                  <a:spcPts val="1300"/>
                </a:spcBef>
                <a:spcAft>
                  <a:spcPct val="0"/>
                </a:spcAft>
              </a:pPr>
              <a:r>
                <a:rPr lang="en-GB" altLang="en-US" sz="2000">
                  <a:solidFill>
                    <a:srgbClr val="000000"/>
                  </a:solidFill>
                  <a:ea typeface="Open Sans Light"/>
                  <a:cs typeface="Open Sans Light"/>
                </a:rPr>
                <a:t>Mengumumkan kebijakan nasional tentang pelayanan publik, hasil pemantauan dan evaluasi kinerja, serta hasil koordinasi</a:t>
              </a:r>
              <a:endParaRPr lang="id-ID" altLang="en-US" sz="2000">
                <a:solidFill>
                  <a:srgbClr val="000000"/>
                </a:solidFill>
                <a:ea typeface="Open Sans Light"/>
                <a:cs typeface="Open Sans Light"/>
              </a:endParaRPr>
            </a:p>
          </p:txBody>
        </p:sp>
        <p:sp>
          <p:nvSpPr>
            <p:cNvPr id="378908" name="テキスト プレースホルダー 6"/>
            <p:cNvSpPr txBox="1">
              <a:spLocks/>
            </p:cNvSpPr>
            <p:nvPr/>
          </p:nvSpPr>
          <p:spPr bwMode="auto">
            <a:xfrm>
              <a:off x="482940" y="5410834"/>
              <a:ext cx="3908005" cy="49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09" tIns="34254" rIns="68509" bIns="34254" anchor="ctr"/>
            <a:lstStyle>
              <a:lvl1pPr marL="90488" indent="-90488">
                <a:lnSpc>
                  <a:spcPct val="85000"/>
                </a:lnSpc>
                <a:spcBef>
                  <a:spcPts val="975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1pPr>
              <a:lvl2pPr marL="346075" indent="-342900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700">
                  <a:solidFill>
                    <a:srgbClr val="262626"/>
                  </a:solidFill>
                  <a:latin typeface="Calibri Light" panose="020F0302020204030204" pitchFamily="34" charset="0"/>
                </a:defRPr>
              </a:lvl2pPr>
              <a:lvl3pPr marL="547688" indent="-547688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400" i="1">
                  <a:solidFill>
                    <a:srgbClr val="262626"/>
                  </a:solidFill>
                  <a:latin typeface="Calibri Light" panose="020F0302020204030204" pitchFamily="34" charset="0"/>
                </a:defRPr>
              </a:lvl3pPr>
              <a:lvl4pPr marL="822325" indent="-822325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4pPr>
              <a:lvl5pPr marL="1096963" indent="-1096963">
                <a:lnSpc>
                  <a:spcPct val="85000"/>
                </a:lnSpc>
                <a:spcBef>
                  <a:spcPts val="450"/>
                </a:spcBef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5pPr>
              <a:lvl6pPr marL="15541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6pPr>
              <a:lvl7pPr marL="20113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7pPr>
              <a:lvl8pPr marL="24685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8pPr>
              <a:lvl9pPr marL="2925763" indent="-1096963" eaLnBrk="0" fontAlgn="base" hangingPunct="0">
                <a:lnSpc>
                  <a:spcPct val="85000"/>
                </a:lnSpc>
                <a:spcBef>
                  <a:spcPts val="450"/>
                </a:spcBef>
                <a:spcAft>
                  <a:spcPct val="0"/>
                </a:spcAft>
                <a:buFont typeface="Arial" panose="020B0604020202020204" pitchFamily="34" charset="0"/>
                <a:buChar char=" "/>
                <a:defRPr sz="1300">
                  <a:solidFill>
                    <a:srgbClr val="262626"/>
                  </a:solidFill>
                  <a:latin typeface="Calibri Light" panose="020F0302020204030204" pitchFamily="34" charset="0"/>
                </a:defRPr>
              </a:lvl9pPr>
            </a:lstStyle>
            <a:p>
              <a:pPr fontAlgn="base">
                <a:spcBef>
                  <a:spcPts val="1300"/>
                </a:spcBef>
                <a:spcAft>
                  <a:spcPct val="0"/>
                </a:spcAft>
              </a:pPr>
              <a:r>
                <a:rPr lang="en-GB" altLang="en-US" sz="2000">
                  <a:solidFill>
                    <a:srgbClr val="000000"/>
                  </a:solidFill>
                  <a:ea typeface="Open Sans Light"/>
                  <a:cs typeface="Open Sans Light"/>
                </a:rPr>
                <a:t>Memberikan penghargaan kepada penyelenggara sesuai dengan peraturan perundang-undangan</a:t>
              </a:r>
              <a:endParaRPr lang="id-ID" altLang="en-US" sz="2000">
                <a:solidFill>
                  <a:srgbClr val="000000"/>
                </a:solidFill>
                <a:ea typeface="Open Sans Light"/>
                <a:cs typeface="Open Sans Light"/>
              </a:endParaRPr>
            </a:p>
          </p:txBody>
        </p:sp>
      </p:grpSp>
      <p:sp>
        <p:nvSpPr>
          <p:cNvPr id="378898" name="Rectangle 52"/>
          <p:cNvSpPr>
            <a:spLocks noChangeArrowheads="1"/>
          </p:cNvSpPr>
          <p:nvPr/>
        </p:nvSpPr>
        <p:spPr bwMode="auto">
          <a:xfrm>
            <a:off x="3000375" y="355600"/>
            <a:ext cx="7021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400" dirty="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(</a:t>
            </a:r>
            <a:r>
              <a:rPr lang="en-AU" altLang="en-US" sz="1400" dirty="0" err="1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Undang</a:t>
            </a:r>
            <a:r>
              <a:rPr lang="en-AU" altLang="en-US" sz="1400" dirty="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 – </a:t>
            </a:r>
            <a:r>
              <a:rPr lang="en-AU" altLang="en-US" sz="1400" dirty="0" err="1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Undang</a:t>
            </a:r>
            <a:r>
              <a:rPr lang="en-AU" altLang="en-US" sz="1400" dirty="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 </a:t>
            </a:r>
            <a:r>
              <a:rPr lang="en-AU" altLang="en-US" sz="1400" dirty="0" err="1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Nomor</a:t>
            </a:r>
            <a:r>
              <a:rPr lang="en-AU" altLang="en-US" sz="1400" dirty="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 25 </a:t>
            </a:r>
            <a:r>
              <a:rPr lang="en-AU" altLang="en-US" sz="1400" dirty="0" err="1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Tahun</a:t>
            </a:r>
            <a:r>
              <a:rPr lang="en-AU" altLang="en-US" sz="1400" dirty="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 2009 </a:t>
            </a:r>
            <a:r>
              <a:rPr lang="en-AU" altLang="en-US" sz="1400" dirty="0" err="1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Tentang</a:t>
            </a:r>
            <a:r>
              <a:rPr lang="en-AU" altLang="en-US" sz="1400" dirty="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 </a:t>
            </a:r>
            <a:r>
              <a:rPr lang="en-AU" altLang="en-US" sz="1400" dirty="0" err="1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Pelayanan</a:t>
            </a:r>
            <a:r>
              <a:rPr lang="en-AU" altLang="en-US" sz="1400" dirty="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 </a:t>
            </a:r>
            <a:r>
              <a:rPr lang="en-AU" altLang="en-US" sz="1400" dirty="0" err="1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Publik</a:t>
            </a:r>
            <a:r>
              <a:rPr lang="en-AU" altLang="en-US" sz="1400" dirty="0">
                <a:solidFill>
                  <a:srgbClr val="000000"/>
                </a:solidFill>
                <a:latin typeface="Aharoni"/>
                <a:ea typeface="Aharoni"/>
                <a:cs typeface="Aharoni"/>
              </a:rPr>
              <a:t>)</a:t>
            </a:r>
            <a:endParaRPr lang="id-ID" altLang="en-US" sz="14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5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602" name="Group 25"/>
          <p:cNvGrpSpPr>
            <a:grpSpLocks/>
          </p:cNvGrpSpPr>
          <p:nvPr/>
        </p:nvGrpSpPr>
        <p:grpSpPr bwMode="auto">
          <a:xfrm>
            <a:off x="218778" y="1375114"/>
            <a:ext cx="5818931" cy="5078572"/>
            <a:chOff x="137031" y="2333472"/>
            <a:chExt cx="3866493" cy="3745887"/>
          </a:xfrm>
        </p:grpSpPr>
        <p:grpSp>
          <p:nvGrpSpPr>
            <p:cNvPr id="281609" name="Group 11"/>
            <p:cNvGrpSpPr>
              <a:grpSpLocks/>
            </p:cNvGrpSpPr>
            <p:nvPr/>
          </p:nvGrpSpPr>
          <p:grpSpPr bwMode="auto">
            <a:xfrm>
              <a:off x="137031" y="2333472"/>
              <a:ext cx="3866493" cy="3745887"/>
              <a:chOff x="1801205" y="958204"/>
              <a:chExt cx="6199875" cy="5881076"/>
            </a:xfrm>
          </p:grpSpPr>
          <p:grpSp>
            <p:nvGrpSpPr>
              <p:cNvPr id="281611" name="Group 12"/>
              <p:cNvGrpSpPr>
                <a:grpSpLocks/>
              </p:cNvGrpSpPr>
              <p:nvPr/>
            </p:nvGrpSpPr>
            <p:grpSpPr bwMode="auto">
              <a:xfrm>
                <a:off x="1801205" y="958204"/>
                <a:ext cx="6199875" cy="5881076"/>
                <a:chOff x="2311515" y="625329"/>
                <a:chExt cx="6762832" cy="6326863"/>
              </a:xfrm>
            </p:grpSpPr>
            <p:pic>
              <p:nvPicPr>
                <p:cNvPr id="281613" name="Picture 3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7304" y="867238"/>
                  <a:ext cx="5994540" cy="5961542"/>
                </a:xfrm>
                <a:prstGeom prst="rect">
                  <a:avLst/>
                </a:prstGeom>
                <a:solidFill>
                  <a:srgbClr val="3F56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Oval 31">
                  <a:extLst/>
                </p:cNvPr>
                <p:cNvSpPr/>
                <p:nvPr/>
              </p:nvSpPr>
              <p:spPr>
                <a:xfrm>
                  <a:off x="7247421" y="1114246"/>
                  <a:ext cx="680475" cy="671271"/>
                </a:xfrm>
                <a:prstGeom prst="ellipse">
                  <a:avLst/>
                </a:prstGeom>
                <a:solidFill>
                  <a:srgbClr val="3F5664"/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2900">
                    <a:defRPr/>
                  </a:pPr>
                  <a:r>
                    <a:rPr lang="af-ZA" sz="1400" dirty="0">
                      <a:solidFill>
                        <a:prstClr val="white"/>
                      </a:solidFill>
                      <a:latin typeface="Britannic Bold" panose="020B0903060703020204" pitchFamily="34" charset="0"/>
                    </a:rPr>
                    <a:t>01</a:t>
                  </a:r>
                </a:p>
              </p:txBody>
            </p:sp>
            <p:sp>
              <p:nvSpPr>
                <p:cNvPr id="33" name="Oval 32">
                  <a:extLst/>
                </p:cNvPr>
                <p:cNvSpPr/>
                <p:nvPr/>
              </p:nvSpPr>
              <p:spPr>
                <a:xfrm>
                  <a:off x="6443672" y="6283563"/>
                  <a:ext cx="680475" cy="668629"/>
                </a:xfrm>
                <a:prstGeom prst="ellipse">
                  <a:avLst/>
                </a:prstGeom>
                <a:solidFill>
                  <a:srgbClr val="E67D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2900">
                    <a:defRPr/>
                  </a:pPr>
                  <a:r>
                    <a:rPr lang="af-ZA" sz="1400" dirty="0">
                      <a:solidFill>
                        <a:prstClr val="white"/>
                      </a:solidFill>
                      <a:latin typeface="Britannic Bold" panose="020B0903060703020204" pitchFamily="34" charset="0"/>
                    </a:rPr>
                    <a:t>03</a:t>
                  </a:r>
                </a:p>
              </p:txBody>
            </p:sp>
            <p:sp>
              <p:nvSpPr>
                <p:cNvPr id="34" name="Oval 33">
                  <a:extLst/>
                </p:cNvPr>
                <p:cNvSpPr/>
                <p:nvPr/>
              </p:nvSpPr>
              <p:spPr>
                <a:xfrm>
                  <a:off x="3465363" y="5884501"/>
                  <a:ext cx="680475" cy="668628"/>
                </a:xfrm>
                <a:prstGeom prst="ellipse">
                  <a:avLst/>
                </a:prstGeom>
                <a:solidFill>
                  <a:srgbClr val="F0C30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2900">
                    <a:defRPr/>
                  </a:pPr>
                  <a:r>
                    <a:rPr lang="af-ZA" sz="1400" dirty="0">
                      <a:solidFill>
                        <a:prstClr val="white"/>
                      </a:solidFill>
                      <a:latin typeface="Britannic Bold" panose="020B0903060703020204" pitchFamily="34" charset="0"/>
                    </a:rPr>
                    <a:t>04</a:t>
                  </a:r>
                </a:p>
              </p:txBody>
            </p:sp>
            <p:sp>
              <p:nvSpPr>
                <p:cNvPr id="35" name="Oval 34">
                  <a:extLst/>
                </p:cNvPr>
                <p:cNvSpPr/>
                <p:nvPr/>
              </p:nvSpPr>
              <p:spPr>
                <a:xfrm>
                  <a:off x="2311515" y="3022348"/>
                  <a:ext cx="680475" cy="671271"/>
                </a:xfrm>
                <a:prstGeom prst="ellipse">
                  <a:avLst/>
                </a:prstGeom>
                <a:solidFill>
                  <a:srgbClr val="2DCC6F"/>
                </a:solidFill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2900">
                    <a:defRPr/>
                  </a:pPr>
                  <a:r>
                    <a:rPr lang="af-ZA" sz="1400" dirty="0">
                      <a:solidFill>
                        <a:prstClr val="white"/>
                      </a:solidFill>
                      <a:latin typeface="Britannic Bold" panose="020B0903060703020204" pitchFamily="34" charset="0"/>
                    </a:rPr>
                    <a:t>05</a:t>
                  </a:r>
                </a:p>
              </p:txBody>
            </p:sp>
            <p:sp>
              <p:nvSpPr>
                <p:cNvPr id="36" name="Oval 35">
                  <a:extLst/>
                </p:cNvPr>
                <p:cNvSpPr/>
                <p:nvPr/>
              </p:nvSpPr>
              <p:spPr>
                <a:xfrm>
                  <a:off x="4249388" y="625329"/>
                  <a:ext cx="680475" cy="668628"/>
                </a:xfrm>
                <a:prstGeom prst="ellipse">
                  <a:avLst/>
                </a:prstGeom>
                <a:solidFill>
                  <a:srgbClr val="3397DA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2900">
                    <a:defRPr/>
                  </a:pPr>
                  <a:r>
                    <a:rPr lang="af-ZA" sz="1400" dirty="0">
                      <a:solidFill>
                        <a:prstClr val="white"/>
                      </a:solidFill>
                      <a:latin typeface="Britannic Bold" panose="020B0903060703020204" pitchFamily="34" charset="0"/>
                    </a:rPr>
                    <a:t>06</a:t>
                  </a:r>
                </a:p>
              </p:txBody>
            </p:sp>
            <p:sp>
              <p:nvSpPr>
                <p:cNvPr id="37" name="Oval 36">
                  <a:extLst/>
                </p:cNvPr>
                <p:cNvSpPr/>
                <p:nvPr/>
              </p:nvSpPr>
              <p:spPr>
                <a:xfrm>
                  <a:off x="8393872" y="3915614"/>
                  <a:ext cx="680475" cy="668629"/>
                </a:xfrm>
                <a:prstGeom prst="ellipse">
                  <a:avLst/>
                </a:prstGeom>
                <a:solidFill>
                  <a:srgbClr val="CC3C72"/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2900">
                    <a:defRPr/>
                  </a:pPr>
                  <a:r>
                    <a:rPr lang="af-ZA" sz="1400" dirty="0">
                      <a:solidFill>
                        <a:prstClr val="white"/>
                      </a:solidFill>
                      <a:latin typeface="Britannic Bold" panose="020B0903060703020204" pitchFamily="34" charset="0"/>
                    </a:rPr>
                    <a:t>02</a:t>
                  </a:r>
                </a:p>
              </p:txBody>
            </p:sp>
          </p:grpSp>
          <p:sp>
            <p:nvSpPr>
              <p:cNvPr id="30" name="Rectangle 5">
                <a:extLst/>
              </p:cNvPr>
              <p:cNvSpPr/>
              <p:nvPr/>
            </p:nvSpPr>
            <p:spPr>
              <a:xfrm>
                <a:off x="4591432" y="5407088"/>
                <a:ext cx="2257250" cy="685388"/>
              </a:xfrm>
              <a:custGeom>
                <a:avLst/>
                <a:gdLst>
                  <a:gd name="connsiteX0" fmla="*/ 0 w 2039616"/>
                  <a:gd name="connsiteY0" fmla="*/ 0 h 872003"/>
                  <a:gd name="connsiteX1" fmla="*/ 2039616 w 2039616"/>
                  <a:gd name="connsiteY1" fmla="*/ 0 h 872003"/>
                  <a:gd name="connsiteX2" fmla="*/ 2039616 w 2039616"/>
                  <a:gd name="connsiteY2" fmla="*/ 872003 h 872003"/>
                  <a:gd name="connsiteX3" fmla="*/ 0 w 2039616"/>
                  <a:gd name="connsiteY3" fmla="*/ 872003 h 872003"/>
                  <a:gd name="connsiteX4" fmla="*/ 0 w 2039616"/>
                  <a:gd name="connsiteY4" fmla="*/ 0 h 872003"/>
                  <a:gd name="connsiteX0" fmla="*/ 0 w 2039616"/>
                  <a:gd name="connsiteY0" fmla="*/ 0 h 872003"/>
                  <a:gd name="connsiteX1" fmla="*/ 2039616 w 2039616"/>
                  <a:gd name="connsiteY1" fmla="*/ 0 h 872003"/>
                  <a:gd name="connsiteX2" fmla="*/ 2039616 w 2039616"/>
                  <a:gd name="connsiteY2" fmla="*/ 872003 h 872003"/>
                  <a:gd name="connsiteX3" fmla="*/ 101600 w 2039616"/>
                  <a:gd name="connsiteY3" fmla="*/ 812736 h 872003"/>
                  <a:gd name="connsiteX4" fmla="*/ 0 w 2039616"/>
                  <a:gd name="connsiteY4" fmla="*/ 0 h 872003"/>
                  <a:gd name="connsiteX0" fmla="*/ 0 w 2039616"/>
                  <a:gd name="connsiteY0" fmla="*/ 0 h 812736"/>
                  <a:gd name="connsiteX1" fmla="*/ 2039616 w 2039616"/>
                  <a:gd name="connsiteY1" fmla="*/ 0 h 812736"/>
                  <a:gd name="connsiteX2" fmla="*/ 1878750 w 2039616"/>
                  <a:gd name="connsiteY2" fmla="*/ 745003 h 812736"/>
                  <a:gd name="connsiteX3" fmla="*/ 101600 w 2039616"/>
                  <a:gd name="connsiteY3" fmla="*/ 812736 h 812736"/>
                  <a:gd name="connsiteX4" fmla="*/ 0 w 2039616"/>
                  <a:gd name="connsiteY4" fmla="*/ 0 h 812736"/>
                  <a:gd name="connsiteX0" fmla="*/ 0 w 2039616"/>
                  <a:gd name="connsiteY0" fmla="*/ 0 h 812736"/>
                  <a:gd name="connsiteX1" fmla="*/ 2039616 w 2039616"/>
                  <a:gd name="connsiteY1" fmla="*/ 0 h 812736"/>
                  <a:gd name="connsiteX2" fmla="*/ 1709416 w 2039616"/>
                  <a:gd name="connsiteY2" fmla="*/ 685736 h 812736"/>
                  <a:gd name="connsiteX3" fmla="*/ 101600 w 2039616"/>
                  <a:gd name="connsiteY3" fmla="*/ 812736 h 812736"/>
                  <a:gd name="connsiteX4" fmla="*/ 0 w 2039616"/>
                  <a:gd name="connsiteY4" fmla="*/ 0 h 812736"/>
                  <a:gd name="connsiteX0" fmla="*/ 0 w 2039616"/>
                  <a:gd name="connsiteY0" fmla="*/ 0 h 685736"/>
                  <a:gd name="connsiteX1" fmla="*/ 2039616 w 2039616"/>
                  <a:gd name="connsiteY1" fmla="*/ 0 h 685736"/>
                  <a:gd name="connsiteX2" fmla="*/ 1709416 w 2039616"/>
                  <a:gd name="connsiteY2" fmla="*/ 685736 h 685736"/>
                  <a:gd name="connsiteX3" fmla="*/ 228600 w 2039616"/>
                  <a:gd name="connsiteY3" fmla="*/ 685736 h 685736"/>
                  <a:gd name="connsiteX4" fmla="*/ 0 w 2039616"/>
                  <a:gd name="connsiteY4" fmla="*/ 0 h 68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9616" h="685736">
                    <a:moveTo>
                      <a:pt x="0" y="0"/>
                    </a:moveTo>
                    <a:lnTo>
                      <a:pt x="2039616" y="0"/>
                    </a:lnTo>
                    <a:lnTo>
                      <a:pt x="1709416" y="685736"/>
                    </a:lnTo>
                    <a:lnTo>
                      <a:pt x="228600" y="6857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7D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900">
                  <a:defRPr/>
                </a:pPr>
                <a:r>
                  <a:rPr lang="af-ZA" sz="11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Transparan dan Akuntabel dengan menggunakan tenaga Akademisi dan Pakar</a:t>
                </a:r>
              </a:p>
            </p:txBody>
          </p:sp>
        </p:grpSp>
        <p:sp>
          <p:nvSpPr>
            <p:cNvPr id="19466" name="Rectangle 27"/>
            <p:cNvSpPr>
              <a:spLocks noChangeArrowheads="1"/>
            </p:cNvSpPr>
            <p:nvPr/>
          </p:nvSpPr>
          <p:spPr bwMode="auto">
            <a:xfrm>
              <a:off x="788685" y="5311014"/>
              <a:ext cx="805441" cy="272414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00" b="1" dirty="0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Top 40 </a:t>
              </a:r>
              <a:r>
                <a:rPr lang="en-US" altLang="en-US" sz="900" b="1" dirty="0" err="1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Tahun</a:t>
              </a:r>
              <a:r>
                <a:rPr lang="en-US" altLang="en-US" sz="900" b="1" dirty="0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 2017</a:t>
              </a:r>
            </a:p>
            <a:p>
              <a:pPr algn="just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00" b="1" dirty="0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Top 40 </a:t>
              </a:r>
              <a:r>
                <a:rPr lang="en-US" altLang="en-US" sz="900" b="1" dirty="0" err="1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Tahun</a:t>
              </a:r>
              <a:r>
                <a:rPr lang="en-US" altLang="en-US" sz="900" b="1" dirty="0">
                  <a:solidFill>
                    <a:prstClr val="black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 2018</a:t>
              </a:r>
            </a:p>
          </p:txBody>
        </p:sp>
      </p:grpSp>
      <p:sp>
        <p:nvSpPr>
          <p:cNvPr id="39" name="Rectangle 38">
            <a:extLst/>
          </p:cNvPr>
          <p:cNvSpPr/>
          <p:nvPr/>
        </p:nvSpPr>
        <p:spPr>
          <a:xfrm>
            <a:off x="6149974" y="980728"/>
            <a:ext cx="5634657" cy="1500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342900">
              <a:defRPr/>
            </a:pPr>
            <a:r>
              <a:rPr lang="en-US" sz="2100" u="sng" dirty="0">
                <a:solidFill>
                  <a:prstClr val="black"/>
                </a:solidFill>
                <a:latin typeface="Arial Black" panose="020B0A04020102020204" pitchFamily="34" charset="0"/>
              </a:rPr>
              <a:t>KIPP</a:t>
            </a:r>
          </a:p>
          <a:p>
            <a:pPr algn="ctr" defTabSz="342900">
              <a:defRPr/>
            </a:pP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Merupakan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salah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satu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pembinaan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terhadap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inovasi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pelayanan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publik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nasional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guna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mendapatkan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inovasi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unggul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dan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terpilih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dalam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rangka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mendorong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akselerasi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peningkatan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kualitas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pelayanan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publik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>
            <a:extLst/>
          </p:cNvPr>
          <p:cNvSpPr/>
          <p:nvPr/>
        </p:nvSpPr>
        <p:spPr>
          <a:xfrm>
            <a:off x="6148192" y="2481137"/>
            <a:ext cx="5636439" cy="9002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342900">
              <a:defRPr/>
            </a:pP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melalui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 defTabSz="342900">
              <a:defRPr/>
            </a:pP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Sistem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Informasi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Inovasi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Pelayanan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 panose="020B0606020202030204" pitchFamily="34" charset="0"/>
              </a:rPr>
              <a:t>Publik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</a:rPr>
              <a:t>(SINOVIK)</a:t>
            </a:r>
          </a:p>
          <a:p>
            <a:pPr algn="ctr" defTabSz="342900">
              <a:defRPr/>
            </a:pPr>
            <a:r>
              <a:rPr lang="en-US" u="sng" dirty="0">
                <a:solidFill>
                  <a:srgbClr val="002060"/>
                </a:solidFill>
                <a:latin typeface="Arial Narrow" panose="020B0606020202030204" pitchFamily="34" charset="0"/>
              </a:rPr>
              <a:t>http://sinovik.menpan.go.id</a:t>
            </a:r>
          </a:p>
        </p:txBody>
      </p:sp>
      <p:sp>
        <p:nvSpPr>
          <p:cNvPr id="18" name="Rectangle 17">
            <a:extLst/>
          </p:cNvPr>
          <p:cNvSpPr/>
          <p:nvPr/>
        </p:nvSpPr>
        <p:spPr>
          <a:xfrm>
            <a:off x="6157695" y="3455095"/>
            <a:ext cx="5626936" cy="32701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79" tIns="34289" rIns="68579" bIns="34289">
            <a:spAutoFit/>
          </a:bodyPr>
          <a:lstStyle/>
          <a:p>
            <a:pPr algn="just" defTabSz="342900">
              <a:defRPr/>
            </a:pPr>
            <a:r>
              <a:rPr lang="id-ID" sz="1600" dirty="0">
                <a:solidFill>
                  <a:srgbClr val="FF0000"/>
                </a:solidFill>
                <a:latin typeface="Arial Rounded MT Bold" pitchFamily="34" charset="0"/>
              </a:rPr>
              <a:t>KIPP ADALAH KOMPETISI INOVASI PALING PRESTISIUS</a:t>
            </a:r>
          </a:p>
          <a:p>
            <a:pPr marL="257175" indent="-257175" algn="just" defTabSz="342900">
              <a:buFont typeface="Wingdings" panose="05000000000000000000" pitchFamily="2" charset="2"/>
              <a:buChar char="v"/>
              <a:defRPr/>
            </a:pPr>
            <a:r>
              <a:rPr lang="en-US" sz="1600" dirty="0" err="1">
                <a:solidFill>
                  <a:prstClr val="black"/>
                </a:solidFill>
                <a:latin typeface="Arial Narrow" panose="020B0606020202030204" pitchFamily="34" charset="0"/>
              </a:rPr>
              <a:t>Diselenggarakan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 Narrow" panose="020B0606020202030204" pitchFamily="34" charset="0"/>
              </a:rPr>
              <a:t>sejak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 Narrow" panose="020B0606020202030204" pitchFamily="34" charset="0"/>
              </a:rPr>
              <a:t>tahun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2014</a:t>
            </a: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dan diikuti oleh ribuan inovasi dari K/LD dan BUMN/D</a:t>
            </a:r>
            <a:endParaRPr lang="en-US" sz="1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57175" indent="-257175" algn="just" defTabSz="342900">
              <a:buFont typeface="Wingdings" panose="05000000000000000000" pitchFamily="2" charset="2"/>
              <a:buChar char="v"/>
              <a:defRPr/>
            </a:pP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Proses registrasi, pengadministrasian, dan bantuan penilaian dilakukan secara </a:t>
            </a:r>
            <a:r>
              <a:rPr lang="id-ID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online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Arial Narrow" panose="020B0606020202030204" pitchFamily="34" charset="0"/>
              </a:rPr>
              <a:t>mengacu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 Narrow" panose="020B0606020202030204" pitchFamily="34" charset="0"/>
              </a:rPr>
              <a:t>pada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proses </a:t>
            </a:r>
            <a:r>
              <a:rPr lang="en-US" sz="1600" dirty="0" err="1">
                <a:solidFill>
                  <a:prstClr val="black"/>
                </a:solidFill>
                <a:latin typeface="Arial Narrow" panose="020B0606020202030204" pitchFamily="34" charset="0"/>
              </a:rPr>
              <a:t>seleksi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UNPSA</a:t>
            </a:r>
          </a:p>
          <a:p>
            <a:pPr marL="257175" indent="-257175" algn="just" defTabSz="342900">
              <a:buFont typeface="Wingdings" panose="05000000000000000000" pitchFamily="2" charset="2"/>
              <a:buChar char="v"/>
              <a:defRPr/>
            </a:pP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Penilaian kredibel dan akuntabel berdasarkan pembuktian yang dapat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dipertanggungjawabkan</a:t>
            </a:r>
            <a:endParaRPr lang="en-US" sz="1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57175" indent="-257175" algn="just" defTabSz="342900">
              <a:buFont typeface="Wingdings" panose="05000000000000000000" pitchFamily="2" charset="2"/>
              <a:buChar char="v"/>
              <a:defRPr/>
            </a:pP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Dapat diakses secara luas oleh 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p</a:t>
            </a: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ublik dengan dokumentasi yang lengkap</a:t>
            </a:r>
            <a:endParaRPr lang="en-US" sz="1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57175" indent="-257175" algn="just" defTabSz="342900">
              <a:buFont typeface="Wingdings" panose="05000000000000000000" pitchFamily="2" charset="2"/>
              <a:buChar char="v"/>
              <a:defRPr/>
            </a:pP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Menjadi kebanggaan K/L/D dan BUMN/D</a:t>
            </a:r>
          </a:p>
          <a:p>
            <a:pPr marL="257175" indent="-257175" algn="just" defTabSz="342900">
              <a:buFont typeface="Wingdings" panose="05000000000000000000" pitchFamily="2" charset="2"/>
              <a:buChar char="v"/>
              <a:defRPr/>
            </a:pP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Sejak tahun 2017, Inovasi Pelayanan Publik menjadi salah satu kategori</a:t>
            </a:r>
            <a:r>
              <a:rPr lang="en-US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 Narrow" panose="020B0606020202030204" pitchFamily="34" charset="0"/>
              </a:rPr>
              <a:t>kinerja</a:t>
            </a:r>
            <a:r>
              <a:rPr lang="id-ID" sz="1600" dirty="0">
                <a:solidFill>
                  <a:prstClr val="black"/>
                </a:solidFill>
                <a:latin typeface="Arial Narrow" panose="020B0606020202030204" pitchFamily="34" charset="0"/>
              </a:rPr>
              <a:t> yang digunakan Kemenkeu untuk alokasi DID</a:t>
            </a:r>
            <a:endParaRPr lang="en" sz="1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itle 1">
            <a:extLst/>
          </p:cNvPr>
          <p:cNvSpPr txBox="1">
            <a:spLocks/>
          </p:cNvSpPr>
          <p:nvPr/>
        </p:nvSpPr>
        <p:spPr>
          <a:xfrm>
            <a:off x="2641600" y="361951"/>
            <a:ext cx="6394450" cy="5127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4">
                    <a:extLst/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prstClr val="white"/>
                </a:solidFill>
                <a:latin typeface="Arial Black" panose="020B0A04020102020204" pitchFamily="34" charset="0"/>
              </a:rPr>
              <a:t>KOMPETISI </a:t>
            </a:r>
            <a:r>
              <a:rPr lang="en-US" sz="1800" dirty="0">
                <a:solidFill>
                  <a:prstClr val="black"/>
                </a:solidFill>
                <a:latin typeface="Bahnschrift" panose="020B0502040204020203" pitchFamily="34" charset="0"/>
              </a:rPr>
              <a:t>INOVASI PELAYANAN PUBLIK</a:t>
            </a:r>
            <a:endParaRPr lang="en-US" sz="1500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pic>
        <p:nvPicPr>
          <p:cNvPr id="281607" name="Picture 2" descr="C:\Users\User\Desktop\eko\MUSRENBANG jabar 2017\logo_pan_rb_bes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4" y="258764"/>
            <a:ext cx="636587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asil gamb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80550" y="239714"/>
            <a:ext cx="738188" cy="7588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93665716"/>
      </p:ext>
    </p:extLst>
  </p:cSld>
  <p:clrMapOvr>
    <a:masterClrMapping/>
  </p:clrMapOvr>
  <p:transition spd="slow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1E655-469A-4C4B-9CB5-B2E4C4FEAB87}"/>
              </a:ext>
            </a:extLst>
          </p:cNvPr>
          <p:cNvSpPr/>
          <p:nvPr/>
        </p:nvSpPr>
        <p:spPr>
          <a:xfrm>
            <a:off x="4413250" y="930276"/>
            <a:ext cx="6254750" cy="1619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3651" name="Content Placeholder 2">
            <a:extLst>
              <a:ext uri="{FF2B5EF4-FFF2-40B4-BE49-F238E27FC236}">
                <a16:creationId xmlns:a16="http://schemas.microsoft.com/office/drawing/2014/main" id="{A5A588CD-AC98-4A25-BDDD-76ABE006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139" y="1809751"/>
            <a:ext cx="8304285" cy="3044825"/>
          </a:xfrm>
        </p:spPr>
        <p:txBody>
          <a:bodyPr/>
          <a:lstStyle/>
          <a:p>
            <a:pPr marL="342900" indent="-342900" eaLnBrk="1" hangingPunct="1">
              <a:lnSpc>
                <a:spcPct val="134000"/>
              </a:lnSpc>
              <a:buClr>
                <a:schemeClr val="accent2"/>
              </a:buClr>
              <a:buSzPct val="100000"/>
              <a:buFont typeface="Trebuchet MS" panose="020B0603020202020204" pitchFamily="34" charset="0"/>
              <a:buAutoNum type="arabicPeriod"/>
            </a:pPr>
            <a:r>
              <a:rPr lang="en-US" altLang="en-US" dirty="0" err="1">
                <a:latin typeface="Bahnschrift Light SemiCondensed" pitchFamily="34" charset="0"/>
              </a:rPr>
              <a:t>Menjaring</a:t>
            </a:r>
            <a:r>
              <a:rPr lang="en-US" altLang="en-US" dirty="0">
                <a:latin typeface="Bahnschrift Light SemiCondensed" pitchFamily="34" charset="0"/>
              </a:rPr>
              <a:t>, </a:t>
            </a:r>
            <a:r>
              <a:rPr lang="en-US" altLang="en-US" dirty="0" err="1">
                <a:latin typeface="Bahnschrift Light SemiCondensed" pitchFamily="34" charset="0"/>
              </a:rPr>
              <a:t>mendokumentasikan</a:t>
            </a:r>
            <a:r>
              <a:rPr lang="en-US" altLang="en-US" dirty="0">
                <a:latin typeface="Bahnschrift Light SemiCondensed" pitchFamily="34" charset="0"/>
              </a:rPr>
              <a:t>, </a:t>
            </a:r>
            <a:r>
              <a:rPr lang="en-US" altLang="en-US" dirty="0" err="1">
                <a:latin typeface="Bahnschrift Light SemiCondensed" pitchFamily="34" charset="0"/>
              </a:rPr>
              <a:t>mendiseminasikan</a:t>
            </a:r>
            <a:r>
              <a:rPr lang="en-US" altLang="en-US" dirty="0">
                <a:latin typeface="Bahnschrift Light SemiCondensed" pitchFamily="34" charset="0"/>
              </a:rPr>
              <a:t>, dan </a:t>
            </a:r>
            <a:r>
              <a:rPr lang="en-GB" altLang="en-US" dirty="0" err="1">
                <a:latin typeface="Bahnschrift Light SemiCondensed" pitchFamily="34" charset="0"/>
              </a:rPr>
              <a:t>mempromosikan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inovasi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sebagai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upaya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percepatan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peningkatan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kualitas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pelayanan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publik</a:t>
            </a:r>
            <a:r>
              <a:rPr lang="en-GB" altLang="en-US" dirty="0">
                <a:latin typeface="Bahnschrift Light SemiCondensed" pitchFamily="34" charset="0"/>
              </a:rPr>
              <a:t>;</a:t>
            </a:r>
            <a:endParaRPr lang="en-US" altLang="en-US" dirty="0">
              <a:latin typeface="Bahnschrift Light SemiCondensed" pitchFamily="34" charset="0"/>
            </a:endParaRPr>
          </a:p>
          <a:p>
            <a:pPr marL="342900" indent="-342900" eaLnBrk="1" hangingPunct="1">
              <a:lnSpc>
                <a:spcPct val="134000"/>
              </a:lnSpc>
              <a:buClr>
                <a:schemeClr val="accent2"/>
              </a:buClr>
              <a:buSzPct val="100000"/>
              <a:buFont typeface="Trebuchet MS" panose="020B0603020202020204" pitchFamily="34" charset="0"/>
              <a:buAutoNum type="arabicPeriod"/>
            </a:pPr>
            <a:r>
              <a:rPr lang="en-US" altLang="en-US" dirty="0" err="1">
                <a:latin typeface="Bahnschrift Light SemiCondensed" pitchFamily="34" charset="0"/>
              </a:rPr>
              <a:t>Memberikan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apresiasi</a:t>
            </a:r>
            <a:r>
              <a:rPr lang="en-US" altLang="en-US" dirty="0">
                <a:latin typeface="Bahnschrift Light SemiCondensed" pitchFamily="34" charset="0"/>
              </a:rPr>
              <a:t> dan </a:t>
            </a:r>
            <a:r>
              <a:rPr lang="en-US" altLang="en-US" dirty="0" err="1">
                <a:latin typeface="Bahnschrift Light SemiCondensed" pitchFamily="34" charset="0"/>
              </a:rPr>
              <a:t>penghargaan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bagi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penyelenggara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pelayanan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publik</a:t>
            </a:r>
            <a:r>
              <a:rPr lang="en-US" altLang="en-US" dirty="0">
                <a:latin typeface="Bahnschrift Light SemiCondensed" pitchFamily="34" charset="0"/>
              </a:rPr>
              <a:t> yang </a:t>
            </a:r>
            <a:r>
              <a:rPr lang="en-US" altLang="en-US" dirty="0" err="1">
                <a:latin typeface="Bahnschrift Light SemiCondensed" pitchFamily="34" charset="0"/>
              </a:rPr>
              <a:t>inovasinya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ditetapkan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sebagai</a:t>
            </a:r>
            <a:r>
              <a:rPr lang="en-US" altLang="en-US" dirty="0">
                <a:latin typeface="Bahnschrift Light SemiCondensed" pitchFamily="34" charset="0"/>
              </a:rPr>
              <a:t> Top </a:t>
            </a:r>
            <a:r>
              <a:rPr lang="en-US" altLang="en-US" dirty="0" err="1">
                <a:latin typeface="Bahnschrift Light SemiCondensed" pitchFamily="34" charset="0"/>
              </a:rPr>
              <a:t>Inovasi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Pelayanan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Publik</a:t>
            </a:r>
            <a:r>
              <a:rPr lang="en-US" altLang="en-US" dirty="0">
                <a:latin typeface="Bahnschrift Light SemiCondensed" pitchFamily="34" charset="0"/>
              </a:rPr>
              <a:t>;</a:t>
            </a:r>
          </a:p>
          <a:p>
            <a:pPr marL="342900" indent="-342900" eaLnBrk="1" hangingPunct="1">
              <a:lnSpc>
                <a:spcPct val="134000"/>
              </a:lnSpc>
              <a:buClr>
                <a:schemeClr val="accent2"/>
              </a:buClr>
              <a:buSzPct val="100000"/>
              <a:buFont typeface="Trebuchet MS" panose="020B0603020202020204" pitchFamily="34" charset="0"/>
              <a:buAutoNum type="arabicPeriod"/>
            </a:pPr>
            <a:r>
              <a:rPr lang="en-GB" altLang="en-US" dirty="0" err="1">
                <a:latin typeface="Bahnschrift Light SemiCondensed" pitchFamily="34" charset="0"/>
              </a:rPr>
              <a:t>Memotivasi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penyelenggara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pelayanan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publik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untuk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meningkatkan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inovasi</a:t>
            </a:r>
            <a:r>
              <a:rPr lang="en-US" altLang="en-US" dirty="0">
                <a:latin typeface="Bahnschrift Light SemiCondensed" pitchFamily="34" charset="0"/>
              </a:rPr>
              <a:t> dan </a:t>
            </a:r>
            <a:r>
              <a:rPr lang="en-US" altLang="en-US" dirty="0" err="1">
                <a:latin typeface="Bahnschrift Light SemiCondensed" pitchFamily="34" charset="0"/>
              </a:rPr>
              <a:t>profesionalisme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dalam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pemberian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pelayanan</a:t>
            </a:r>
            <a:r>
              <a:rPr lang="en-US" altLang="en-US" dirty="0">
                <a:latin typeface="Bahnschrift Light SemiCondensed" pitchFamily="34" charset="0"/>
              </a:rPr>
              <a:t> </a:t>
            </a:r>
            <a:r>
              <a:rPr lang="en-US" altLang="en-US" dirty="0" err="1">
                <a:latin typeface="Bahnschrift Light SemiCondensed" pitchFamily="34" charset="0"/>
              </a:rPr>
              <a:t>publik</a:t>
            </a:r>
            <a:r>
              <a:rPr lang="en-US" altLang="en-US" dirty="0">
                <a:latin typeface="Bahnschrift Light SemiCondensed" pitchFamily="34" charset="0"/>
              </a:rPr>
              <a:t>;</a:t>
            </a:r>
          </a:p>
          <a:p>
            <a:pPr marL="342900" indent="-342900" eaLnBrk="1" hangingPunct="1">
              <a:lnSpc>
                <a:spcPct val="134000"/>
              </a:lnSpc>
              <a:buClr>
                <a:schemeClr val="accent2"/>
              </a:buClr>
              <a:buSzPct val="100000"/>
              <a:buFont typeface="Trebuchet MS" panose="020B0603020202020204" pitchFamily="34" charset="0"/>
              <a:buAutoNum type="arabicPeriod"/>
            </a:pPr>
            <a:r>
              <a:rPr lang="en-GB" altLang="en-US" dirty="0" err="1">
                <a:latin typeface="Bahnschrift Light SemiCondensed" pitchFamily="34" charset="0"/>
              </a:rPr>
              <a:t>Meningkatkan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citra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penyelenggara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pelayanan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publik</a:t>
            </a:r>
            <a:r>
              <a:rPr lang="en-GB" altLang="en-US" dirty="0">
                <a:latin typeface="Bahnschrift Light SemiCondensed" pitchFamily="34" charset="0"/>
              </a:rPr>
              <a:t>;</a:t>
            </a:r>
            <a:endParaRPr lang="en-US" altLang="en-US" dirty="0">
              <a:latin typeface="Bahnschrift Light SemiCondensed" pitchFamily="34" charset="0"/>
            </a:endParaRPr>
          </a:p>
          <a:p>
            <a:pPr marL="342900" indent="-342900" eaLnBrk="1" hangingPunct="1">
              <a:lnSpc>
                <a:spcPct val="134000"/>
              </a:lnSpc>
              <a:buClr>
                <a:schemeClr val="accent2"/>
              </a:buClr>
              <a:buSzPct val="100000"/>
              <a:buFont typeface="Trebuchet MS" panose="020B0603020202020204" pitchFamily="34" charset="0"/>
              <a:buAutoNum type="arabicPeriod"/>
            </a:pPr>
            <a:r>
              <a:rPr lang="en-GB" altLang="en-US" dirty="0" err="1">
                <a:latin typeface="Bahnschrift Light SemiCondensed" pitchFamily="34" charset="0"/>
              </a:rPr>
              <a:t>Menjadi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sarana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pertukaran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pengalaman</a:t>
            </a:r>
            <a:r>
              <a:rPr lang="en-GB" altLang="en-US" dirty="0">
                <a:latin typeface="Bahnschrift Light SemiCondensed" pitchFamily="34" charset="0"/>
              </a:rPr>
              <a:t> dan </a:t>
            </a:r>
            <a:r>
              <a:rPr lang="en-GB" altLang="en-US" dirty="0" err="1">
                <a:latin typeface="Bahnschrift Light SemiCondensed" pitchFamily="34" charset="0"/>
              </a:rPr>
              <a:t>pembelajaran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dalam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rangka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pengembangan</a:t>
            </a:r>
            <a:r>
              <a:rPr lang="en-GB" altLang="en-US" dirty="0">
                <a:latin typeface="Bahnschrift Light SemiCondensed" pitchFamily="34" charset="0"/>
              </a:rPr>
              <a:t> </a:t>
            </a:r>
            <a:r>
              <a:rPr lang="en-GB" altLang="en-US" dirty="0" err="1">
                <a:latin typeface="Bahnschrift Light SemiCondensed" pitchFamily="34" charset="0"/>
              </a:rPr>
              <a:t>sistem</a:t>
            </a:r>
            <a:r>
              <a:rPr lang="en-GB" altLang="en-US" dirty="0">
                <a:latin typeface="Bahnschrift Light SemiCondensed" pitchFamily="34" charset="0"/>
              </a:rPr>
              <a:t> JIPP </a:t>
            </a:r>
            <a:r>
              <a:rPr lang="en-GB" altLang="en-US" dirty="0" err="1">
                <a:latin typeface="Bahnschrift Light SemiCondensed" pitchFamily="34" charset="0"/>
              </a:rPr>
              <a:t>Nasional</a:t>
            </a:r>
            <a:r>
              <a:rPr lang="en-GB" altLang="en-US" dirty="0">
                <a:latin typeface="Bahnschrift Light SemiCondensed" pitchFamily="34" charset="0"/>
              </a:rPr>
              <a:t>.</a:t>
            </a:r>
            <a:endParaRPr lang="en-US" altLang="en-US" dirty="0">
              <a:latin typeface="Bahnschrift Light SemiCondens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0F2A52-A32A-4659-8BAA-79A0860A9384}"/>
              </a:ext>
            </a:extLst>
          </p:cNvPr>
          <p:cNvSpPr/>
          <p:nvPr/>
        </p:nvSpPr>
        <p:spPr>
          <a:xfrm>
            <a:off x="2336800" y="857250"/>
            <a:ext cx="8331200" cy="146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36B595-934B-4BF5-A073-2194A3C36A43}"/>
              </a:ext>
            </a:extLst>
          </p:cNvPr>
          <p:cNvSpPr/>
          <p:nvPr/>
        </p:nvSpPr>
        <p:spPr>
          <a:xfrm>
            <a:off x="1524000" y="5759450"/>
            <a:ext cx="8515350" cy="24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83654" name="Picture 2" descr="Hasil gambar">
            <a:extLst>
              <a:ext uri="{FF2B5EF4-FFF2-40B4-BE49-F238E27FC236}">
                <a16:creationId xmlns:a16="http://schemas.microsoft.com/office/drawing/2014/main" id="{6AE32FEB-DA4E-4068-89A9-8D9D60AC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5054600"/>
            <a:ext cx="6858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D8E1E8-3F7C-4737-B42B-EA6E778CD533}"/>
              </a:ext>
            </a:extLst>
          </p:cNvPr>
          <p:cNvSpPr txBox="1">
            <a:spLocks/>
          </p:cNvSpPr>
          <p:nvPr/>
        </p:nvSpPr>
        <p:spPr>
          <a:xfrm>
            <a:off x="2336800" y="207964"/>
            <a:ext cx="6396038" cy="5111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3">
                    <a:extLst/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prstClr val="white"/>
                </a:solidFill>
                <a:latin typeface="Arial Black" panose="020B0A04020102020204" pitchFamily="34" charset="0"/>
              </a:rPr>
              <a:t>TUJUAN KOMPETISI </a:t>
            </a:r>
            <a:r>
              <a:rPr lang="en-US" sz="1800" dirty="0">
                <a:solidFill>
                  <a:prstClr val="black"/>
                </a:solidFill>
                <a:latin typeface="Bahnschrift" panose="020B0502040204020203" pitchFamily="34" charset="0"/>
              </a:rPr>
              <a:t>INOVASI PELAYANAN PUBLIK</a:t>
            </a:r>
            <a:endParaRPr lang="en-US" sz="1500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pic>
        <p:nvPicPr>
          <p:cNvPr id="283656" name="Picture 2" descr="C:\Users\User\Desktop\eko\MUSRENBANG jabar 2017\logo_pan_rb_besar.png">
            <a:extLst>
              <a:ext uri="{FF2B5EF4-FFF2-40B4-BE49-F238E27FC236}">
                <a16:creationId xmlns:a16="http://schemas.microsoft.com/office/drawing/2014/main" id="{205C6CD6-FC8A-478B-809D-FA0475D2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9" y="111125"/>
            <a:ext cx="63817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asil gambar">
            <a:extLst>
              <a:ext uri="{FF2B5EF4-FFF2-40B4-BE49-F238E27FC236}">
                <a16:creationId xmlns:a16="http://schemas.microsoft.com/office/drawing/2014/main" id="{E20B10EA-B5C6-4C01-A46A-9213FDFA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99600" y="1054101"/>
            <a:ext cx="738188" cy="7588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708949-2728-4D84-AFF3-23B8582D41DE}"/>
              </a:ext>
            </a:extLst>
          </p:cNvPr>
          <p:cNvSpPr/>
          <p:nvPr/>
        </p:nvSpPr>
        <p:spPr>
          <a:xfrm>
            <a:off x="4413250" y="930276"/>
            <a:ext cx="6254750" cy="1619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E59433-220F-4D2A-8521-8CD0CEFC8B31}"/>
              </a:ext>
            </a:extLst>
          </p:cNvPr>
          <p:cNvSpPr/>
          <p:nvPr/>
        </p:nvSpPr>
        <p:spPr>
          <a:xfrm>
            <a:off x="2336800" y="857250"/>
            <a:ext cx="8331200" cy="146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E130D-56E7-471E-BBEE-8147EE54F2B2}"/>
              </a:ext>
            </a:extLst>
          </p:cNvPr>
          <p:cNvSpPr/>
          <p:nvPr/>
        </p:nvSpPr>
        <p:spPr>
          <a:xfrm>
            <a:off x="1524000" y="6616700"/>
            <a:ext cx="8515350" cy="24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15473CA-F7B1-484D-8BC5-02761D1CAC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7916783"/>
              </p:ext>
            </p:extLst>
          </p:nvPr>
        </p:nvGraphicFramePr>
        <p:xfrm>
          <a:off x="2129234" y="1182875"/>
          <a:ext cx="8108951" cy="524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52D8C70F-4165-445E-933A-5488E4578F18}"/>
              </a:ext>
            </a:extLst>
          </p:cNvPr>
          <p:cNvSpPr txBox="1">
            <a:spLocks/>
          </p:cNvSpPr>
          <p:nvPr/>
        </p:nvSpPr>
        <p:spPr>
          <a:xfrm>
            <a:off x="2336801" y="165101"/>
            <a:ext cx="6626225" cy="5111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blipFill>
                  <a:blip r:embed="rId8">
                    <a:extLst/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prstClr val="white"/>
                </a:solidFill>
                <a:latin typeface="Arial Black" panose="020B0A04020102020204" pitchFamily="34" charset="0"/>
              </a:rPr>
              <a:t>PERSYARATAN </a:t>
            </a:r>
            <a:r>
              <a:rPr lang="en-US" sz="1800" dirty="0">
                <a:solidFill>
                  <a:prstClr val="black"/>
                </a:solidFill>
                <a:latin typeface="Bahnschrift" panose="020B0502040204020203" pitchFamily="34" charset="0"/>
              </a:rPr>
              <a:t>INOVASI PELAYANAN PUBLIK DALAM KIPP</a:t>
            </a:r>
            <a:endParaRPr lang="en-US" sz="1500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pic>
        <p:nvPicPr>
          <p:cNvPr id="284679" name="Picture 2" descr="C:\Users\User\Desktop\eko\MUSRENBANG jabar 2017\logo_pan_rb_besar.png">
            <a:extLst>
              <a:ext uri="{FF2B5EF4-FFF2-40B4-BE49-F238E27FC236}">
                <a16:creationId xmlns:a16="http://schemas.microsoft.com/office/drawing/2014/main" id="{7483745C-FA3E-4466-93C2-AE04943F8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9" y="68264"/>
            <a:ext cx="63817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asil gambar">
            <a:extLst>
              <a:ext uri="{FF2B5EF4-FFF2-40B4-BE49-F238E27FC236}">
                <a16:creationId xmlns:a16="http://schemas.microsoft.com/office/drawing/2014/main" id="{335C0B0C-292E-4AC4-B0F9-4FF71CB52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69464" y="41276"/>
            <a:ext cx="739775" cy="75882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5159375" y="1087438"/>
            <a:ext cx="6559550" cy="5016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err="1"/>
              <a:t>Pedoman</a:t>
            </a:r>
            <a:r>
              <a:rPr lang="en-US" sz="3200" dirty="0"/>
              <a:t> </a:t>
            </a:r>
            <a:r>
              <a:rPr lang="en-US" sz="3200" dirty="0" err="1"/>
              <a:t>Penilaian</a:t>
            </a:r>
            <a:r>
              <a:rPr lang="en-US" sz="3200" dirty="0"/>
              <a:t> </a:t>
            </a:r>
            <a:r>
              <a:rPr lang="en-US" sz="3200" dirty="0" err="1"/>
              <a:t>Kinerja</a:t>
            </a:r>
            <a:r>
              <a:rPr lang="en-US" sz="3200" dirty="0"/>
              <a:t> Unit </a:t>
            </a:r>
            <a:r>
              <a:rPr lang="en-US" sz="3200" dirty="0" err="1"/>
              <a:t>Penyelenggara</a:t>
            </a:r>
            <a:r>
              <a:rPr lang="en-US" sz="3200" dirty="0"/>
              <a:t> </a:t>
            </a:r>
            <a:r>
              <a:rPr lang="en-US" sz="3200" dirty="0" err="1"/>
              <a:t>Pelayanan</a:t>
            </a:r>
            <a:r>
              <a:rPr lang="en-US" sz="3200" dirty="0"/>
              <a:t> </a:t>
            </a:r>
            <a:r>
              <a:rPr lang="en-US" sz="3200" dirty="0" err="1"/>
              <a:t>Publik</a:t>
            </a:r>
            <a:endParaRPr lang="en-US" sz="3200" dirty="0"/>
          </a:p>
        </p:txBody>
      </p:sp>
      <p:sp>
        <p:nvSpPr>
          <p:cNvPr id="343046" name="Shape 254"/>
          <p:cNvSpPr txBox="1">
            <a:spLocks noGrp="1"/>
          </p:cNvSpPr>
          <p:nvPr>
            <p:ph type="body" idx="4294967295"/>
          </p:nvPr>
        </p:nvSpPr>
        <p:spPr bwMode="auto">
          <a:xfrm>
            <a:off x="5472113" y="82550"/>
            <a:ext cx="5934075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/>
          <a:lstStyle/>
          <a:p>
            <a:pPr marL="134938" indent="0" algn="ctr" eaLnBrk="1" hangingPunct="1">
              <a:buClr>
                <a:srgbClr val="A1BECC"/>
              </a:buClr>
              <a:buFont typeface="Varela Round"/>
              <a:buNone/>
            </a:pPr>
            <a:r>
              <a:rPr lang="id-ID" altLang="en-US">
                <a:latin typeface="Kozuka Gothic Pr6N B" pitchFamily="34" charset="-128"/>
                <a:ea typeface="Kozuka Gothic Pr6N B" pitchFamily="34" charset="-128"/>
                <a:cs typeface="Varela Round"/>
                <a:sym typeface="Varela Round"/>
              </a:rPr>
              <a:t>Permenpanrb No. 17 Tahun 2017</a:t>
            </a:r>
            <a:endParaRPr lang="en-US" altLang="en-US">
              <a:latin typeface="Kozuka Gothic Pr6N B" pitchFamily="34" charset="-128"/>
              <a:ea typeface="Kozuka Gothic Pr6N B" pitchFamily="34" charset="-128"/>
              <a:cs typeface="Varela Round"/>
              <a:sym typeface="Varela Round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692150"/>
            <a:ext cx="4824413" cy="0"/>
          </a:xfrm>
          <a:prstGeom prst="line">
            <a:avLst/>
          </a:prstGeom>
          <a:ln w="63500" cmpd="thinThick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30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3031"/>
            <a:ext cx="863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4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04" y="217488"/>
            <a:ext cx="159067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02" y="319088"/>
            <a:ext cx="16922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450039"/>
              </p:ext>
            </p:extLst>
          </p:nvPr>
        </p:nvGraphicFramePr>
        <p:xfrm>
          <a:off x="3143670" y="4132222"/>
          <a:ext cx="8977125" cy="2376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9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45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4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4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id-ID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5" marR="91445" marT="45699" marB="4569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Keadilan</a:t>
                      </a:r>
                      <a:r>
                        <a:rPr lang="id-ID" sz="1200" baseline="0" dirty="0"/>
                        <a:t> </a:t>
                      </a:r>
                      <a:endParaRPr lang="id-ID" sz="1200" dirty="0"/>
                    </a:p>
                  </a:txBody>
                  <a:tcPr marL="91445" marR="91445" marT="45699" marB="45699" anchor="ctr">
                    <a:lnL w="12700" cmpd="sng">
                      <a:noFill/>
                    </a:lnL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Partisipasi</a:t>
                      </a:r>
                    </a:p>
                  </a:txBody>
                  <a:tcPr marL="91445" marR="91445" marT="45699" marB="45699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Akuntabilitas</a:t>
                      </a:r>
                    </a:p>
                  </a:txBody>
                  <a:tcPr marL="91445" marR="91445" marT="45699" marB="45699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Transparansi</a:t>
                      </a:r>
                    </a:p>
                  </a:txBody>
                  <a:tcPr marL="91445" marR="91445" marT="45699" marB="45699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Berdayaguna</a:t>
                      </a:r>
                    </a:p>
                  </a:txBody>
                  <a:tcPr marL="91445" marR="91445" marT="45699" marB="45699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Aksesibilitas</a:t>
                      </a:r>
                    </a:p>
                  </a:txBody>
                  <a:tcPr marL="91445" marR="91445" marT="45699" marB="45699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d-ID" sz="1200" dirty="0">
                          <a:solidFill>
                            <a:schemeClr val="bg1"/>
                          </a:solidFill>
                        </a:rPr>
                        <a:t>Kebijakan Pelayanan</a:t>
                      </a:r>
                    </a:p>
                  </a:txBody>
                  <a:tcPr marL="91445" marR="91445" marT="45699" marB="45699">
                    <a:lnT w="38100" cmpd="sng">
                      <a:noFill/>
                    </a:lnT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rowSpan="6" gridSpan="6">
                  <a:txBody>
                    <a:bodyPr/>
                    <a:lstStyle/>
                    <a:p>
                      <a:endParaRPr lang="id-ID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9" marB="45699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d-ID" sz="1200" dirty="0">
                          <a:solidFill>
                            <a:schemeClr val="bg1"/>
                          </a:solidFill>
                        </a:rPr>
                        <a:t>Profesionalisme SDM</a:t>
                      </a:r>
                    </a:p>
                  </a:txBody>
                  <a:tcPr marL="91445" marR="91445" marT="45699" marB="45699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d-ID" sz="1200" dirty="0">
                          <a:solidFill>
                            <a:schemeClr val="bg1"/>
                          </a:solidFill>
                        </a:rPr>
                        <a:t>Sarana Prasarana</a:t>
                      </a:r>
                    </a:p>
                  </a:txBody>
                  <a:tcPr marL="91445" marR="91445" marT="45699" marB="45699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d-ID" sz="1200" dirty="0">
                          <a:solidFill>
                            <a:schemeClr val="bg1"/>
                          </a:solidFill>
                        </a:rPr>
                        <a:t>SIPP</a:t>
                      </a:r>
                    </a:p>
                  </a:txBody>
                  <a:tcPr marL="91445" marR="91445" marT="45699" marB="45699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d-ID" sz="1200" dirty="0">
                          <a:solidFill>
                            <a:schemeClr val="bg1"/>
                          </a:solidFill>
                        </a:rPr>
                        <a:t>Konsultasi &amp; Pengaduan</a:t>
                      </a:r>
                    </a:p>
                  </a:txBody>
                  <a:tcPr marL="91445" marR="91445" marT="45699" marB="45699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7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d-ID" sz="1200" dirty="0">
                          <a:solidFill>
                            <a:schemeClr val="bg1"/>
                          </a:solidFill>
                        </a:rPr>
                        <a:t>Inovasi</a:t>
                      </a:r>
                    </a:p>
                  </a:txBody>
                  <a:tcPr marL="91445" marR="91445" marT="45699" marB="45699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ounded Rectangle 11">
            <a:extLst/>
          </p:cNvPr>
          <p:cNvSpPr/>
          <p:nvPr/>
        </p:nvSpPr>
        <p:spPr>
          <a:xfrm>
            <a:off x="5375920" y="3657166"/>
            <a:ext cx="6660083" cy="4206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3600" b="1" dirty="0">
                <a:solidFill>
                  <a:srgbClr val="C00000"/>
                </a:solidFill>
              </a:rPr>
              <a:t>PRINSIP</a:t>
            </a:r>
          </a:p>
        </p:txBody>
      </p:sp>
      <p:sp>
        <p:nvSpPr>
          <p:cNvPr id="13" name="Rounded Rectangle 12">
            <a:extLst/>
          </p:cNvPr>
          <p:cNvSpPr/>
          <p:nvPr/>
        </p:nvSpPr>
        <p:spPr>
          <a:xfrm rot="16200000">
            <a:off x="1879814" y="5336353"/>
            <a:ext cx="1916112" cy="4810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3600" b="1" dirty="0">
                <a:solidFill>
                  <a:srgbClr val="002060"/>
                </a:solidFill>
              </a:rPr>
              <a:t>ASPEK</a:t>
            </a:r>
          </a:p>
        </p:txBody>
      </p:sp>
      <p:sp>
        <p:nvSpPr>
          <p:cNvPr id="14" name="Rounded Rectangle 13">
            <a:extLst/>
          </p:cNvPr>
          <p:cNvSpPr/>
          <p:nvPr/>
        </p:nvSpPr>
        <p:spPr>
          <a:xfrm>
            <a:off x="5863431" y="4928041"/>
            <a:ext cx="4783138" cy="143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solidFill>
                  <a:srgbClr val="70AD47">
                    <a:lumMod val="50000"/>
                  </a:srgbClr>
                </a:solidFill>
              </a:rPr>
              <a:t>INDIKATOR</a:t>
            </a:r>
          </a:p>
          <a:p>
            <a:pPr algn="ctr">
              <a:defRPr/>
            </a:pPr>
            <a:r>
              <a:rPr lang="id-ID" sz="2400" b="1" dirty="0">
                <a:solidFill>
                  <a:prstClr val="black"/>
                </a:solidFill>
              </a:rPr>
              <a:t>(Hasil persilangan antara ASPEK dan PRINSIP)</a:t>
            </a:r>
          </a:p>
          <a:p>
            <a:pPr algn="ctr">
              <a:defRPr/>
            </a:pPr>
            <a:endParaRPr lang="id-ID" sz="2400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83832" y="2564904"/>
            <a:ext cx="2088232" cy="896318"/>
            <a:chOff x="5303912" y="2552752"/>
            <a:chExt cx="2088232" cy="896318"/>
          </a:xfrm>
        </p:grpSpPr>
        <p:sp>
          <p:nvSpPr>
            <p:cNvPr id="17" name="Shape 131"/>
            <p:cNvSpPr/>
            <p:nvPr/>
          </p:nvSpPr>
          <p:spPr>
            <a:xfrm>
              <a:off x="5303912" y="2552752"/>
              <a:ext cx="1944216" cy="896318"/>
            </a:xfrm>
            <a:custGeom>
              <a:avLst/>
              <a:gdLst/>
              <a:ahLst/>
              <a:cxnLst/>
              <a:rect l="0" t="0" r="0" b="0"/>
              <a:pathLst>
                <a:path w="65189" h="62358" extrusionOk="0">
                  <a:moveTo>
                    <a:pt x="40283" y="1525"/>
                  </a:moveTo>
                  <a:lnTo>
                    <a:pt x="40000" y="1541"/>
                  </a:lnTo>
                  <a:lnTo>
                    <a:pt x="40000" y="1541"/>
                  </a:lnTo>
                  <a:lnTo>
                    <a:pt x="39811" y="1604"/>
                  </a:lnTo>
                  <a:lnTo>
                    <a:pt x="40283" y="1525"/>
                  </a:lnTo>
                  <a:close/>
                  <a:moveTo>
                    <a:pt x="22547" y="1793"/>
                  </a:moveTo>
                  <a:lnTo>
                    <a:pt x="22359" y="1887"/>
                  </a:lnTo>
                  <a:lnTo>
                    <a:pt x="21981" y="2359"/>
                  </a:lnTo>
                  <a:lnTo>
                    <a:pt x="24057" y="1981"/>
                  </a:lnTo>
                  <a:lnTo>
                    <a:pt x="23208" y="2076"/>
                  </a:lnTo>
                  <a:lnTo>
                    <a:pt x="22925" y="1981"/>
                  </a:lnTo>
                  <a:lnTo>
                    <a:pt x="22642" y="1887"/>
                  </a:lnTo>
                  <a:lnTo>
                    <a:pt x="22642" y="1793"/>
                  </a:lnTo>
                  <a:close/>
                  <a:moveTo>
                    <a:pt x="64528" y="13585"/>
                  </a:moveTo>
                  <a:lnTo>
                    <a:pt x="64528" y="13679"/>
                  </a:lnTo>
                  <a:lnTo>
                    <a:pt x="64551" y="13679"/>
                  </a:lnTo>
                  <a:lnTo>
                    <a:pt x="64528" y="13585"/>
                  </a:lnTo>
                  <a:close/>
                  <a:moveTo>
                    <a:pt x="33868" y="58678"/>
                  </a:moveTo>
                  <a:lnTo>
                    <a:pt x="34057" y="58772"/>
                  </a:lnTo>
                  <a:lnTo>
                    <a:pt x="34057" y="58772"/>
                  </a:lnTo>
                  <a:lnTo>
                    <a:pt x="33962" y="58678"/>
                  </a:lnTo>
                  <a:close/>
                  <a:moveTo>
                    <a:pt x="30849" y="58678"/>
                  </a:moveTo>
                  <a:lnTo>
                    <a:pt x="30943" y="58772"/>
                  </a:lnTo>
                  <a:lnTo>
                    <a:pt x="30283" y="58867"/>
                  </a:lnTo>
                  <a:lnTo>
                    <a:pt x="30472" y="58772"/>
                  </a:lnTo>
                  <a:lnTo>
                    <a:pt x="30849" y="58678"/>
                  </a:lnTo>
                  <a:close/>
                  <a:moveTo>
                    <a:pt x="32264" y="59056"/>
                  </a:moveTo>
                  <a:lnTo>
                    <a:pt x="33113" y="59244"/>
                  </a:lnTo>
                  <a:lnTo>
                    <a:pt x="31698" y="59339"/>
                  </a:lnTo>
                  <a:lnTo>
                    <a:pt x="31415" y="59339"/>
                  </a:lnTo>
                  <a:lnTo>
                    <a:pt x="32264" y="59056"/>
                  </a:lnTo>
                  <a:close/>
                  <a:moveTo>
                    <a:pt x="60849" y="0"/>
                  </a:moveTo>
                  <a:lnTo>
                    <a:pt x="58679" y="95"/>
                  </a:lnTo>
                  <a:lnTo>
                    <a:pt x="56792" y="189"/>
                  </a:lnTo>
                  <a:lnTo>
                    <a:pt x="58584" y="378"/>
                  </a:lnTo>
                  <a:lnTo>
                    <a:pt x="58301" y="189"/>
                  </a:lnTo>
                  <a:lnTo>
                    <a:pt x="59151" y="378"/>
                  </a:lnTo>
                  <a:lnTo>
                    <a:pt x="58679" y="472"/>
                  </a:lnTo>
                  <a:lnTo>
                    <a:pt x="58018" y="472"/>
                  </a:lnTo>
                  <a:lnTo>
                    <a:pt x="56792" y="283"/>
                  </a:lnTo>
                  <a:lnTo>
                    <a:pt x="55943" y="283"/>
                  </a:lnTo>
                  <a:lnTo>
                    <a:pt x="54528" y="378"/>
                  </a:lnTo>
                  <a:lnTo>
                    <a:pt x="50660" y="378"/>
                  </a:lnTo>
                  <a:lnTo>
                    <a:pt x="48585" y="472"/>
                  </a:lnTo>
                  <a:lnTo>
                    <a:pt x="46226" y="472"/>
                  </a:lnTo>
                  <a:lnTo>
                    <a:pt x="43868" y="283"/>
                  </a:lnTo>
                  <a:lnTo>
                    <a:pt x="44056" y="472"/>
                  </a:lnTo>
                  <a:lnTo>
                    <a:pt x="44339" y="472"/>
                  </a:lnTo>
                  <a:lnTo>
                    <a:pt x="43396" y="661"/>
                  </a:lnTo>
                  <a:lnTo>
                    <a:pt x="42170" y="849"/>
                  </a:lnTo>
                  <a:lnTo>
                    <a:pt x="40849" y="755"/>
                  </a:lnTo>
                  <a:lnTo>
                    <a:pt x="40377" y="661"/>
                  </a:lnTo>
                  <a:lnTo>
                    <a:pt x="39906" y="566"/>
                  </a:lnTo>
                  <a:lnTo>
                    <a:pt x="39717" y="566"/>
                  </a:lnTo>
                  <a:lnTo>
                    <a:pt x="38207" y="661"/>
                  </a:lnTo>
                  <a:lnTo>
                    <a:pt x="36509" y="944"/>
                  </a:lnTo>
                  <a:lnTo>
                    <a:pt x="34906" y="1132"/>
                  </a:lnTo>
                  <a:lnTo>
                    <a:pt x="33585" y="1132"/>
                  </a:lnTo>
                  <a:lnTo>
                    <a:pt x="33962" y="1038"/>
                  </a:lnTo>
                  <a:lnTo>
                    <a:pt x="33774" y="944"/>
                  </a:lnTo>
                  <a:lnTo>
                    <a:pt x="33396" y="944"/>
                  </a:lnTo>
                  <a:lnTo>
                    <a:pt x="32453" y="1038"/>
                  </a:lnTo>
                  <a:lnTo>
                    <a:pt x="30283" y="1321"/>
                  </a:lnTo>
                  <a:lnTo>
                    <a:pt x="30472" y="1415"/>
                  </a:lnTo>
                  <a:lnTo>
                    <a:pt x="30566" y="1510"/>
                  </a:lnTo>
                  <a:lnTo>
                    <a:pt x="29151" y="1604"/>
                  </a:lnTo>
                  <a:lnTo>
                    <a:pt x="29057" y="1698"/>
                  </a:lnTo>
                  <a:lnTo>
                    <a:pt x="29717" y="1698"/>
                  </a:lnTo>
                  <a:lnTo>
                    <a:pt x="28208" y="1793"/>
                  </a:lnTo>
                  <a:lnTo>
                    <a:pt x="27547" y="1793"/>
                  </a:lnTo>
                  <a:lnTo>
                    <a:pt x="27642" y="1698"/>
                  </a:lnTo>
                  <a:lnTo>
                    <a:pt x="28585" y="1510"/>
                  </a:lnTo>
                  <a:lnTo>
                    <a:pt x="27736" y="1604"/>
                  </a:lnTo>
                  <a:lnTo>
                    <a:pt x="26887" y="1698"/>
                  </a:lnTo>
                  <a:lnTo>
                    <a:pt x="26038" y="1698"/>
                  </a:lnTo>
                  <a:lnTo>
                    <a:pt x="25189" y="1793"/>
                  </a:lnTo>
                  <a:lnTo>
                    <a:pt x="25189" y="1793"/>
                  </a:lnTo>
                  <a:lnTo>
                    <a:pt x="25755" y="1698"/>
                  </a:lnTo>
                  <a:lnTo>
                    <a:pt x="24906" y="1793"/>
                  </a:lnTo>
                  <a:lnTo>
                    <a:pt x="24057" y="1981"/>
                  </a:lnTo>
                  <a:lnTo>
                    <a:pt x="25094" y="1887"/>
                  </a:lnTo>
                  <a:lnTo>
                    <a:pt x="26132" y="1981"/>
                  </a:lnTo>
                  <a:lnTo>
                    <a:pt x="24906" y="2264"/>
                  </a:lnTo>
                  <a:lnTo>
                    <a:pt x="23585" y="2359"/>
                  </a:lnTo>
                  <a:lnTo>
                    <a:pt x="23585" y="2453"/>
                  </a:lnTo>
                  <a:lnTo>
                    <a:pt x="23585" y="2547"/>
                  </a:lnTo>
                  <a:lnTo>
                    <a:pt x="25566" y="2359"/>
                  </a:lnTo>
                  <a:lnTo>
                    <a:pt x="27547" y="2264"/>
                  </a:lnTo>
                  <a:lnTo>
                    <a:pt x="29434" y="1981"/>
                  </a:lnTo>
                  <a:lnTo>
                    <a:pt x="30377" y="1793"/>
                  </a:lnTo>
                  <a:lnTo>
                    <a:pt x="31321" y="1604"/>
                  </a:lnTo>
                  <a:lnTo>
                    <a:pt x="30472" y="1887"/>
                  </a:lnTo>
                  <a:lnTo>
                    <a:pt x="30660" y="1981"/>
                  </a:lnTo>
                  <a:lnTo>
                    <a:pt x="31038" y="2076"/>
                  </a:lnTo>
                  <a:lnTo>
                    <a:pt x="31981" y="2170"/>
                  </a:lnTo>
                  <a:lnTo>
                    <a:pt x="33302" y="2170"/>
                  </a:lnTo>
                  <a:lnTo>
                    <a:pt x="34717" y="2076"/>
                  </a:lnTo>
                  <a:lnTo>
                    <a:pt x="37075" y="1887"/>
                  </a:lnTo>
                  <a:lnTo>
                    <a:pt x="37830" y="1793"/>
                  </a:lnTo>
                  <a:lnTo>
                    <a:pt x="37924" y="1698"/>
                  </a:lnTo>
                  <a:lnTo>
                    <a:pt x="38868" y="1604"/>
                  </a:lnTo>
                  <a:lnTo>
                    <a:pt x="38962" y="1510"/>
                  </a:lnTo>
                  <a:lnTo>
                    <a:pt x="38868" y="1510"/>
                  </a:lnTo>
                  <a:lnTo>
                    <a:pt x="38113" y="1415"/>
                  </a:lnTo>
                  <a:lnTo>
                    <a:pt x="40000" y="1510"/>
                  </a:lnTo>
                  <a:lnTo>
                    <a:pt x="38868" y="1604"/>
                  </a:lnTo>
                  <a:lnTo>
                    <a:pt x="40000" y="1541"/>
                  </a:lnTo>
                  <a:lnTo>
                    <a:pt x="40000" y="1541"/>
                  </a:lnTo>
                  <a:lnTo>
                    <a:pt x="40094" y="1510"/>
                  </a:lnTo>
                  <a:lnTo>
                    <a:pt x="40377" y="1510"/>
                  </a:lnTo>
                  <a:lnTo>
                    <a:pt x="40283" y="1525"/>
                  </a:lnTo>
                  <a:lnTo>
                    <a:pt x="40283" y="1525"/>
                  </a:lnTo>
                  <a:lnTo>
                    <a:pt x="40566" y="1510"/>
                  </a:lnTo>
                  <a:lnTo>
                    <a:pt x="41509" y="1604"/>
                  </a:lnTo>
                  <a:lnTo>
                    <a:pt x="44151" y="1415"/>
                  </a:lnTo>
                  <a:lnTo>
                    <a:pt x="45000" y="1321"/>
                  </a:lnTo>
                  <a:lnTo>
                    <a:pt x="44434" y="1321"/>
                  </a:lnTo>
                  <a:lnTo>
                    <a:pt x="45188" y="1132"/>
                  </a:lnTo>
                  <a:lnTo>
                    <a:pt x="45660" y="1227"/>
                  </a:lnTo>
                  <a:lnTo>
                    <a:pt x="45755" y="1227"/>
                  </a:lnTo>
                  <a:lnTo>
                    <a:pt x="45755" y="1321"/>
                  </a:lnTo>
                  <a:lnTo>
                    <a:pt x="45377" y="1321"/>
                  </a:lnTo>
                  <a:lnTo>
                    <a:pt x="46038" y="1415"/>
                  </a:lnTo>
                  <a:lnTo>
                    <a:pt x="46792" y="1321"/>
                  </a:lnTo>
                  <a:lnTo>
                    <a:pt x="46792" y="1227"/>
                  </a:lnTo>
                  <a:lnTo>
                    <a:pt x="46981" y="1321"/>
                  </a:lnTo>
                  <a:lnTo>
                    <a:pt x="47547" y="1321"/>
                  </a:lnTo>
                  <a:lnTo>
                    <a:pt x="47358" y="1510"/>
                  </a:lnTo>
                  <a:lnTo>
                    <a:pt x="46981" y="1510"/>
                  </a:lnTo>
                  <a:lnTo>
                    <a:pt x="46792" y="1415"/>
                  </a:lnTo>
                  <a:lnTo>
                    <a:pt x="43868" y="1698"/>
                  </a:lnTo>
                  <a:lnTo>
                    <a:pt x="45566" y="1698"/>
                  </a:lnTo>
                  <a:lnTo>
                    <a:pt x="47264" y="1604"/>
                  </a:lnTo>
                  <a:lnTo>
                    <a:pt x="50566" y="1321"/>
                  </a:lnTo>
                  <a:lnTo>
                    <a:pt x="52169" y="1227"/>
                  </a:lnTo>
                  <a:lnTo>
                    <a:pt x="55471" y="1227"/>
                  </a:lnTo>
                  <a:lnTo>
                    <a:pt x="57075" y="1415"/>
                  </a:lnTo>
                  <a:lnTo>
                    <a:pt x="56603" y="1321"/>
                  </a:lnTo>
                  <a:lnTo>
                    <a:pt x="56509" y="1227"/>
                  </a:lnTo>
                  <a:lnTo>
                    <a:pt x="57264" y="1132"/>
                  </a:lnTo>
                  <a:lnTo>
                    <a:pt x="58396" y="1227"/>
                  </a:lnTo>
                  <a:lnTo>
                    <a:pt x="58773" y="1227"/>
                  </a:lnTo>
                  <a:lnTo>
                    <a:pt x="58962" y="1321"/>
                  </a:lnTo>
                  <a:lnTo>
                    <a:pt x="59905" y="1321"/>
                  </a:lnTo>
                  <a:lnTo>
                    <a:pt x="61037" y="1510"/>
                  </a:lnTo>
                  <a:lnTo>
                    <a:pt x="61603" y="1698"/>
                  </a:lnTo>
                  <a:lnTo>
                    <a:pt x="62075" y="1887"/>
                  </a:lnTo>
                  <a:lnTo>
                    <a:pt x="62452" y="2076"/>
                  </a:lnTo>
                  <a:lnTo>
                    <a:pt x="62547" y="2359"/>
                  </a:lnTo>
                  <a:lnTo>
                    <a:pt x="62641" y="4528"/>
                  </a:lnTo>
                  <a:lnTo>
                    <a:pt x="62641" y="8113"/>
                  </a:lnTo>
                  <a:lnTo>
                    <a:pt x="62547" y="17547"/>
                  </a:lnTo>
                  <a:lnTo>
                    <a:pt x="62547" y="22547"/>
                  </a:lnTo>
                  <a:lnTo>
                    <a:pt x="62641" y="27075"/>
                  </a:lnTo>
                  <a:lnTo>
                    <a:pt x="62830" y="30849"/>
                  </a:lnTo>
                  <a:lnTo>
                    <a:pt x="62924" y="32169"/>
                  </a:lnTo>
                  <a:lnTo>
                    <a:pt x="63113" y="33207"/>
                  </a:lnTo>
                  <a:lnTo>
                    <a:pt x="63113" y="34528"/>
                  </a:lnTo>
                  <a:lnTo>
                    <a:pt x="63207" y="35943"/>
                  </a:lnTo>
                  <a:lnTo>
                    <a:pt x="63207" y="36886"/>
                  </a:lnTo>
                  <a:lnTo>
                    <a:pt x="63113" y="38396"/>
                  </a:lnTo>
                  <a:lnTo>
                    <a:pt x="62830" y="42358"/>
                  </a:lnTo>
                  <a:lnTo>
                    <a:pt x="62547" y="46509"/>
                  </a:lnTo>
                  <a:lnTo>
                    <a:pt x="62452" y="48207"/>
                  </a:lnTo>
                  <a:lnTo>
                    <a:pt x="62547" y="49527"/>
                  </a:lnTo>
                  <a:lnTo>
                    <a:pt x="62547" y="51131"/>
                  </a:lnTo>
                  <a:lnTo>
                    <a:pt x="62547" y="52735"/>
                  </a:lnTo>
                  <a:lnTo>
                    <a:pt x="62358" y="53584"/>
                  </a:lnTo>
                  <a:lnTo>
                    <a:pt x="62264" y="54339"/>
                  </a:lnTo>
                  <a:lnTo>
                    <a:pt x="61981" y="55093"/>
                  </a:lnTo>
                  <a:lnTo>
                    <a:pt x="61603" y="55754"/>
                  </a:lnTo>
                  <a:lnTo>
                    <a:pt x="61792" y="55754"/>
                  </a:lnTo>
                  <a:lnTo>
                    <a:pt x="61886" y="55565"/>
                  </a:lnTo>
                  <a:lnTo>
                    <a:pt x="62169" y="55376"/>
                  </a:lnTo>
                  <a:lnTo>
                    <a:pt x="62264" y="55565"/>
                  </a:lnTo>
                  <a:lnTo>
                    <a:pt x="62169" y="55754"/>
                  </a:lnTo>
                  <a:lnTo>
                    <a:pt x="61981" y="56225"/>
                  </a:lnTo>
                  <a:lnTo>
                    <a:pt x="61792" y="56037"/>
                  </a:lnTo>
                  <a:lnTo>
                    <a:pt x="61509" y="55754"/>
                  </a:lnTo>
                  <a:lnTo>
                    <a:pt x="61603" y="55942"/>
                  </a:lnTo>
                  <a:lnTo>
                    <a:pt x="61509" y="55942"/>
                  </a:lnTo>
                  <a:lnTo>
                    <a:pt x="61603" y="56037"/>
                  </a:lnTo>
                  <a:lnTo>
                    <a:pt x="60094" y="56320"/>
                  </a:lnTo>
                  <a:lnTo>
                    <a:pt x="58773" y="56414"/>
                  </a:lnTo>
                  <a:lnTo>
                    <a:pt x="57547" y="56508"/>
                  </a:lnTo>
                  <a:lnTo>
                    <a:pt x="56415" y="56508"/>
                  </a:lnTo>
                  <a:lnTo>
                    <a:pt x="56698" y="56320"/>
                  </a:lnTo>
                  <a:lnTo>
                    <a:pt x="56698" y="56320"/>
                  </a:lnTo>
                  <a:lnTo>
                    <a:pt x="56037" y="56508"/>
                  </a:lnTo>
                  <a:lnTo>
                    <a:pt x="54811" y="56886"/>
                  </a:lnTo>
                  <a:lnTo>
                    <a:pt x="53679" y="57074"/>
                  </a:lnTo>
                  <a:lnTo>
                    <a:pt x="53868" y="56791"/>
                  </a:lnTo>
                  <a:lnTo>
                    <a:pt x="54245" y="56697"/>
                  </a:lnTo>
                  <a:lnTo>
                    <a:pt x="53019" y="56886"/>
                  </a:lnTo>
                  <a:lnTo>
                    <a:pt x="51698" y="56980"/>
                  </a:lnTo>
                  <a:lnTo>
                    <a:pt x="50943" y="57074"/>
                  </a:lnTo>
                  <a:lnTo>
                    <a:pt x="51132" y="57169"/>
                  </a:lnTo>
                  <a:lnTo>
                    <a:pt x="48962" y="57452"/>
                  </a:lnTo>
                  <a:lnTo>
                    <a:pt x="48962" y="57357"/>
                  </a:lnTo>
                  <a:lnTo>
                    <a:pt x="48019" y="57452"/>
                  </a:lnTo>
                  <a:lnTo>
                    <a:pt x="47641" y="57452"/>
                  </a:lnTo>
                  <a:lnTo>
                    <a:pt x="46604" y="57546"/>
                  </a:lnTo>
                  <a:lnTo>
                    <a:pt x="44717" y="57546"/>
                  </a:lnTo>
                  <a:lnTo>
                    <a:pt x="44339" y="57452"/>
                  </a:lnTo>
                  <a:lnTo>
                    <a:pt x="45000" y="57263"/>
                  </a:lnTo>
                  <a:lnTo>
                    <a:pt x="40000" y="57829"/>
                  </a:lnTo>
                  <a:lnTo>
                    <a:pt x="38019" y="58206"/>
                  </a:lnTo>
                  <a:lnTo>
                    <a:pt x="37547" y="58018"/>
                  </a:lnTo>
                  <a:lnTo>
                    <a:pt x="37075" y="58018"/>
                  </a:lnTo>
                  <a:lnTo>
                    <a:pt x="36698" y="58112"/>
                  </a:lnTo>
                  <a:lnTo>
                    <a:pt x="36415" y="58301"/>
                  </a:lnTo>
                  <a:lnTo>
                    <a:pt x="36038" y="58301"/>
                  </a:lnTo>
                  <a:lnTo>
                    <a:pt x="36038" y="58395"/>
                  </a:lnTo>
                  <a:lnTo>
                    <a:pt x="36321" y="58395"/>
                  </a:lnTo>
                  <a:lnTo>
                    <a:pt x="36132" y="58678"/>
                  </a:lnTo>
                  <a:lnTo>
                    <a:pt x="37075" y="58678"/>
                  </a:lnTo>
                  <a:lnTo>
                    <a:pt x="37830" y="58584"/>
                  </a:lnTo>
                  <a:lnTo>
                    <a:pt x="38585" y="58489"/>
                  </a:lnTo>
                  <a:lnTo>
                    <a:pt x="39434" y="58489"/>
                  </a:lnTo>
                  <a:lnTo>
                    <a:pt x="38585" y="58867"/>
                  </a:lnTo>
                  <a:lnTo>
                    <a:pt x="37358" y="59244"/>
                  </a:lnTo>
                  <a:lnTo>
                    <a:pt x="36792" y="59339"/>
                  </a:lnTo>
                  <a:lnTo>
                    <a:pt x="36226" y="59339"/>
                  </a:lnTo>
                  <a:lnTo>
                    <a:pt x="35755" y="59244"/>
                  </a:lnTo>
                  <a:lnTo>
                    <a:pt x="35566" y="59056"/>
                  </a:lnTo>
                  <a:lnTo>
                    <a:pt x="35472" y="58867"/>
                  </a:lnTo>
                  <a:lnTo>
                    <a:pt x="36509" y="58772"/>
                  </a:lnTo>
                  <a:lnTo>
                    <a:pt x="35377" y="58678"/>
                  </a:lnTo>
                  <a:lnTo>
                    <a:pt x="34151" y="58772"/>
                  </a:lnTo>
                  <a:lnTo>
                    <a:pt x="34057" y="58772"/>
                  </a:lnTo>
                  <a:lnTo>
                    <a:pt x="33208" y="58961"/>
                  </a:lnTo>
                  <a:lnTo>
                    <a:pt x="32264" y="59056"/>
                  </a:lnTo>
                  <a:lnTo>
                    <a:pt x="32264" y="59056"/>
                  </a:lnTo>
                  <a:lnTo>
                    <a:pt x="33113" y="58867"/>
                  </a:lnTo>
                  <a:lnTo>
                    <a:pt x="31887" y="58489"/>
                  </a:lnTo>
                  <a:lnTo>
                    <a:pt x="31132" y="58395"/>
                  </a:lnTo>
                  <a:lnTo>
                    <a:pt x="31038" y="58301"/>
                  </a:lnTo>
                  <a:lnTo>
                    <a:pt x="31132" y="58301"/>
                  </a:lnTo>
                  <a:lnTo>
                    <a:pt x="31509" y="58206"/>
                  </a:lnTo>
                  <a:lnTo>
                    <a:pt x="30660" y="58206"/>
                  </a:lnTo>
                  <a:lnTo>
                    <a:pt x="30283" y="58301"/>
                  </a:lnTo>
                  <a:lnTo>
                    <a:pt x="29906" y="58489"/>
                  </a:lnTo>
                  <a:lnTo>
                    <a:pt x="29151" y="58678"/>
                  </a:lnTo>
                  <a:lnTo>
                    <a:pt x="29340" y="58584"/>
                  </a:lnTo>
                  <a:lnTo>
                    <a:pt x="29434" y="58395"/>
                  </a:lnTo>
                  <a:lnTo>
                    <a:pt x="29434" y="58395"/>
                  </a:lnTo>
                  <a:lnTo>
                    <a:pt x="28585" y="58489"/>
                  </a:lnTo>
                  <a:lnTo>
                    <a:pt x="28491" y="58584"/>
                  </a:lnTo>
                  <a:lnTo>
                    <a:pt x="28396" y="58678"/>
                  </a:lnTo>
                  <a:lnTo>
                    <a:pt x="27736" y="58867"/>
                  </a:lnTo>
                  <a:lnTo>
                    <a:pt x="25660" y="59150"/>
                  </a:lnTo>
                  <a:lnTo>
                    <a:pt x="22170" y="59622"/>
                  </a:lnTo>
                  <a:lnTo>
                    <a:pt x="22359" y="59527"/>
                  </a:lnTo>
                  <a:lnTo>
                    <a:pt x="22359" y="59433"/>
                  </a:lnTo>
                  <a:lnTo>
                    <a:pt x="22264" y="59433"/>
                  </a:lnTo>
                  <a:lnTo>
                    <a:pt x="22453" y="59244"/>
                  </a:lnTo>
                  <a:lnTo>
                    <a:pt x="22453" y="59056"/>
                  </a:lnTo>
                  <a:lnTo>
                    <a:pt x="21132" y="59339"/>
                  </a:lnTo>
                  <a:lnTo>
                    <a:pt x="19246" y="59716"/>
                  </a:lnTo>
                  <a:lnTo>
                    <a:pt x="18208" y="59810"/>
                  </a:lnTo>
                  <a:lnTo>
                    <a:pt x="17264" y="59905"/>
                  </a:lnTo>
                  <a:lnTo>
                    <a:pt x="16415" y="59905"/>
                  </a:lnTo>
                  <a:lnTo>
                    <a:pt x="15849" y="59810"/>
                  </a:lnTo>
                  <a:lnTo>
                    <a:pt x="14246" y="59810"/>
                  </a:lnTo>
                  <a:lnTo>
                    <a:pt x="11981" y="59999"/>
                  </a:lnTo>
                  <a:lnTo>
                    <a:pt x="11981" y="59999"/>
                  </a:lnTo>
                  <a:lnTo>
                    <a:pt x="12359" y="59905"/>
                  </a:lnTo>
                  <a:lnTo>
                    <a:pt x="12736" y="59716"/>
                  </a:lnTo>
                  <a:lnTo>
                    <a:pt x="11415" y="59905"/>
                  </a:lnTo>
                  <a:lnTo>
                    <a:pt x="10000" y="60093"/>
                  </a:lnTo>
                  <a:lnTo>
                    <a:pt x="7076" y="60188"/>
                  </a:lnTo>
                  <a:lnTo>
                    <a:pt x="4151" y="60376"/>
                  </a:lnTo>
                  <a:lnTo>
                    <a:pt x="2831" y="60471"/>
                  </a:lnTo>
                  <a:lnTo>
                    <a:pt x="1604" y="60659"/>
                  </a:lnTo>
                  <a:lnTo>
                    <a:pt x="1227" y="59244"/>
                  </a:lnTo>
                  <a:lnTo>
                    <a:pt x="1038" y="57735"/>
                  </a:lnTo>
                  <a:lnTo>
                    <a:pt x="850" y="56131"/>
                  </a:lnTo>
                  <a:lnTo>
                    <a:pt x="755" y="54433"/>
                  </a:lnTo>
                  <a:lnTo>
                    <a:pt x="755" y="52735"/>
                  </a:lnTo>
                  <a:lnTo>
                    <a:pt x="755" y="50942"/>
                  </a:lnTo>
                  <a:lnTo>
                    <a:pt x="1038" y="47263"/>
                  </a:lnTo>
                  <a:lnTo>
                    <a:pt x="1321" y="43678"/>
                  </a:lnTo>
                  <a:lnTo>
                    <a:pt x="1699" y="39999"/>
                  </a:lnTo>
                  <a:lnTo>
                    <a:pt x="2453" y="33301"/>
                  </a:lnTo>
                  <a:lnTo>
                    <a:pt x="2548" y="33962"/>
                  </a:lnTo>
                  <a:lnTo>
                    <a:pt x="2642" y="34622"/>
                  </a:lnTo>
                  <a:lnTo>
                    <a:pt x="2642" y="33018"/>
                  </a:lnTo>
                  <a:lnTo>
                    <a:pt x="2551" y="32287"/>
                  </a:lnTo>
                  <a:lnTo>
                    <a:pt x="2642" y="30000"/>
                  </a:lnTo>
                  <a:lnTo>
                    <a:pt x="2453" y="30377"/>
                  </a:lnTo>
                  <a:lnTo>
                    <a:pt x="2453" y="29245"/>
                  </a:lnTo>
                  <a:lnTo>
                    <a:pt x="2453" y="27830"/>
                  </a:lnTo>
                  <a:lnTo>
                    <a:pt x="2642" y="28301"/>
                  </a:lnTo>
                  <a:lnTo>
                    <a:pt x="2736" y="28018"/>
                  </a:lnTo>
                  <a:lnTo>
                    <a:pt x="2831" y="28018"/>
                  </a:lnTo>
                  <a:lnTo>
                    <a:pt x="2925" y="28207"/>
                  </a:lnTo>
                  <a:lnTo>
                    <a:pt x="3019" y="26415"/>
                  </a:lnTo>
                  <a:lnTo>
                    <a:pt x="3019" y="24811"/>
                  </a:lnTo>
                  <a:lnTo>
                    <a:pt x="3019" y="23113"/>
                  </a:lnTo>
                  <a:lnTo>
                    <a:pt x="3019" y="22170"/>
                  </a:lnTo>
                  <a:lnTo>
                    <a:pt x="3208" y="21320"/>
                  </a:lnTo>
                  <a:lnTo>
                    <a:pt x="3302" y="19528"/>
                  </a:lnTo>
                  <a:lnTo>
                    <a:pt x="3302" y="17641"/>
                  </a:lnTo>
                  <a:lnTo>
                    <a:pt x="3302" y="16887"/>
                  </a:lnTo>
                  <a:lnTo>
                    <a:pt x="3208" y="16321"/>
                  </a:lnTo>
                  <a:lnTo>
                    <a:pt x="3397" y="16415"/>
                  </a:lnTo>
                  <a:lnTo>
                    <a:pt x="3585" y="11981"/>
                  </a:lnTo>
                  <a:lnTo>
                    <a:pt x="3680" y="11415"/>
                  </a:lnTo>
                  <a:lnTo>
                    <a:pt x="3680" y="11698"/>
                  </a:lnTo>
                  <a:lnTo>
                    <a:pt x="3774" y="11132"/>
                  </a:lnTo>
                  <a:lnTo>
                    <a:pt x="3868" y="10660"/>
                  </a:lnTo>
                  <a:lnTo>
                    <a:pt x="3774" y="10094"/>
                  </a:lnTo>
                  <a:lnTo>
                    <a:pt x="3680" y="9623"/>
                  </a:lnTo>
                  <a:lnTo>
                    <a:pt x="3774" y="9434"/>
                  </a:lnTo>
                  <a:lnTo>
                    <a:pt x="3868" y="9245"/>
                  </a:lnTo>
                  <a:lnTo>
                    <a:pt x="4057" y="8491"/>
                  </a:lnTo>
                  <a:lnTo>
                    <a:pt x="4340" y="6321"/>
                  </a:lnTo>
                  <a:lnTo>
                    <a:pt x="4623" y="2264"/>
                  </a:lnTo>
                  <a:lnTo>
                    <a:pt x="3491" y="7170"/>
                  </a:lnTo>
                  <a:lnTo>
                    <a:pt x="2925" y="9906"/>
                  </a:lnTo>
                  <a:lnTo>
                    <a:pt x="2359" y="12736"/>
                  </a:lnTo>
                  <a:lnTo>
                    <a:pt x="1982" y="15377"/>
                  </a:lnTo>
                  <a:lnTo>
                    <a:pt x="1699" y="17830"/>
                  </a:lnTo>
                  <a:lnTo>
                    <a:pt x="1510" y="19905"/>
                  </a:lnTo>
                  <a:lnTo>
                    <a:pt x="1604" y="20754"/>
                  </a:lnTo>
                  <a:lnTo>
                    <a:pt x="1699" y="21509"/>
                  </a:lnTo>
                  <a:lnTo>
                    <a:pt x="1321" y="22453"/>
                  </a:lnTo>
                  <a:lnTo>
                    <a:pt x="1133" y="23585"/>
                  </a:lnTo>
                  <a:lnTo>
                    <a:pt x="1038" y="24905"/>
                  </a:lnTo>
                  <a:lnTo>
                    <a:pt x="1038" y="26226"/>
                  </a:lnTo>
                  <a:lnTo>
                    <a:pt x="1038" y="28962"/>
                  </a:lnTo>
                  <a:lnTo>
                    <a:pt x="1038" y="31415"/>
                  </a:lnTo>
                  <a:lnTo>
                    <a:pt x="661" y="40188"/>
                  </a:lnTo>
                  <a:lnTo>
                    <a:pt x="472" y="44999"/>
                  </a:lnTo>
                  <a:lnTo>
                    <a:pt x="378" y="49622"/>
                  </a:lnTo>
                  <a:lnTo>
                    <a:pt x="472" y="51603"/>
                  </a:lnTo>
                  <a:lnTo>
                    <a:pt x="378" y="53961"/>
                  </a:lnTo>
                  <a:lnTo>
                    <a:pt x="189" y="53301"/>
                  </a:lnTo>
                  <a:lnTo>
                    <a:pt x="95" y="52641"/>
                  </a:lnTo>
                  <a:lnTo>
                    <a:pt x="189" y="53867"/>
                  </a:lnTo>
                  <a:lnTo>
                    <a:pt x="189" y="55093"/>
                  </a:lnTo>
                  <a:lnTo>
                    <a:pt x="378" y="55188"/>
                  </a:lnTo>
                  <a:lnTo>
                    <a:pt x="284" y="56508"/>
                  </a:lnTo>
                  <a:lnTo>
                    <a:pt x="95" y="54905"/>
                  </a:lnTo>
                  <a:lnTo>
                    <a:pt x="1" y="58489"/>
                  </a:lnTo>
                  <a:lnTo>
                    <a:pt x="1" y="62357"/>
                  </a:lnTo>
                  <a:lnTo>
                    <a:pt x="6038" y="61886"/>
                  </a:lnTo>
                  <a:lnTo>
                    <a:pt x="8963" y="61697"/>
                  </a:lnTo>
                  <a:lnTo>
                    <a:pt x="11698" y="61603"/>
                  </a:lnTo>
                  <a:lnTo>
                    <a:pt x="11698" y="61414"/>
                  </a:lnTo>
                  <a:lnTo>
                    <a:pt x="11887" y="61225"/>
                  </a:lnTo>
                  <a:lnTo>
                    <a:pt x="12264" y="61225"/>
                  </a:lnTo>
                  <a:lnTo>
                    <a:pt x="12548" y="61320"/>
                  </a:lnTo>
                  <a:lnTo>
                    <a:pt x="12736" y="61414"/>
                  </a:lnTo>
                  <a:lnTo>
                    <a:pt x="12642" y="61320"/>
                  </a:lnTo>
                  <a:lnTo>
                    <a:pt x="13302" y="61508"/>
                  </a:lnTo>
                  <a:lnTo>
                    <a:pt x="13302" y="61508"/>
                  </a:lnTo>
                  <a:lnTo>
                    <a:pt x="12736" y="61414"/>
                  </a:lnTo>
                  <a:lnTo>
                    <a:pt x="13019" y="61508"/>
                  </a:lnTo>
                  <a:lnTo>
                    <a:pt x="12736" y="61603"/>
                  </a:lnTo>
                  <a:lnTo>
                    <a:pt x="12831" y="61697"/>
                  </a:lnTo>
                  <a:lnTo>
                    <a:pt x="14246" y="61508"/>
                  </a:lnTo>
                  <a:lnTo>
                    <a:pt x="13491" y="61508"/>
                  </a:lnTo>
                  <a:lnTo>
                    <a:pt x="14717" y="61225"/>
                  </a:lnTo>
                  <a:lnTo>
                    <a:pt x="16038" y="61131"/>
                  </a:lnTo>
                  <a:lnTo>
                    <a:pt x="18962" y="61131"/>
                  </a:lnTo>
                  <a:lnTo>
                    <a:pt x="19151" y="61225"/>
                  </a:lnTo>
                  <a:lnTo>
                    <a:pt x="19623" y="61320"/>
                  </a:lnTo>
                  <a:lnTo>
                    <a:pt x="21227" y="61320"/>
                  </a:lnTo>
                  <a:lnTo>
                    <a:pt x="23302" y="61225"/>
                  </a:lnTo>
                  <a:lnTo>
                    <a:pt x="24245" y="61131"/>
                  </a:lnTo>
                  <a:lnTo>
                    <a:pt x="25094" y="60942"/>
                  </a:lnTo>
                  <a:lnTo>
                    <a:pt x="28868" y="60848"/>
                  </a:lnTo>
                  <a:lnTo>
                    <a:pt x="32642" y="60659"/>
                  </a:lnTo>
                  <a:lnTo>
                    <a:pt x="36415" y="60376"/>
                  </a:lnTo>
                  <a:lnTo>
                    <a:pt x="40283" y="60093"/>
                  </a:lnTo>
                  <a:lnTo>
                    <a:pt x="47830" y="59339"/>
                  </a:lnTo>
                  <a:lnTo>
                    <a:pt x="55377" y="58678"/>
                  </a:lnTo>
                  <a:lnTo>
                    <a:pt x="61037" y="58678"/>
                  </a:lnTo>
                  <a:lnTo>
                    <a:pt x="62264" y="58584"/>
                  </a:lnTo>
                  <a:lnTo>
                    <a:pt x="63207" y="58395"/>
                  </a:lnTo>
                  <a:lnTo>
                    <a:pt x="63490" y="58206"/>
                  </a:lnTo>
                  <a:lnTo>
                    <a:pt x="63773" y="58018"/>
                  </a:lnTo>
                  <a:lnTo>
                    <a:pt x="63962" y="57735"/>
                  </a:lnTo>
                  <a:lnTo>
                    <a:pt x="64150" y="57357"/>
                  </a:lnTo>
                  <a:lnTo>
                    <a:pt x="64339" y="56225"/>
                  </a:lnTo>
                  <a:lnTo>
                    <a:pt x="64528" y="54716"/>
                  </a:lnTo>
                  <a:lnTo>
                    <a:pt x="64528" y="53018"/>
                  </a:lnTo>
                  <a:lnTo>
                    <a:pt x="64622" y="49810"/>
                  </a:lnTo>
                  <a:lnTo>
                    <a:pt x="64622" y="47546"/>
                  </a:lnTo>
                  <a:lnTo>
                    <a:pt x="64905" y="40848"/>
                  </a:lnTo>
                  <a:lnTo>
                    <a:pt x="64999" y="36320"/>
                  </a:lnTo>
                  <a:lnTo>
                    <a:pt x="65094" y="33301"/>
                  </a:lnTo>
                  <a:lnTo>
                    <a:pt x="65188" y="33396"/>
                  </a:lnTo>
                  <a:lnTo>
                    <a:pt x="65188" y="31603"/>
                  </a:lnTo>
                  <a:lnTo>
                    <a:pt x="65188" y="29811"/>
                  </a:lnTo>
                  <a:lnTo>
                    <a:pt x="65094" y="30660"/>
                  </a:lnTo>
                  <a:lnTo>
                    <a:pt x="64905" y="28301"/>
                  </a:lnTo>
                  <a:lnTo>
                    <a:pt x="64811" y="25849"/>
                  </a:lnTo>
                  <a:lnTo>
                    <a:pt x="64716" y="23302"/>
                  </a:lnTo>
                  <a:lnTo>
                    <a:pt x="64622" y="20849"/>
                  </a:lnTo>
                  <a:lnTo>
                    <a:pt x="64811" y="22075"/>
                  </a:lnTo>
                  <a:lnTo>
                    <a:pt x="64811" y="20754"/>
                  </a:lnTo>
                  <a:lnTo>
                    <a:pt x="64811" y="18962"/>
                  </a:lnTo>
                  <a:lnTo>
                    <a:pt x="64811" y="18868"/>
                  </a:lnTo>
                  <a:lnTo>
                    <a:pt x="64716" y="17358"/>
                  </a:lnTo>
                  <a:lnTo>
                    <a:pt x="64811" y="18113"/>
                  </a:lnTo>
                  <a:lnTo>
                    <a:pt x="64999" y="16981"/>
                  </a:lnTo>
                  <a:lnTo>
                    <a:pt x="64905" y="15755"/>
                  </a:lnTo>
                  <a:lnTo>
                    <a:pt x="64811" y="14528"/>
                  </a:lnTo>
                  <a:lnTo>
                    <a:pt x="64716" y="13396"/>
                  </a:lnTo>
                  <a:lnTo>
                    <a:pt x="64622" y="13679"/>
                  </a:lnTo>
                  <a:lnTo>
                    <a:pt x="64551" y="13679"/>
                  </a:lnTo>
                  <a:lnTo>
                    <a:pt x="64622" y="13962"/>
                  </a:lnTo>
                  <a:lnTo>
                    <a:pt x="64716" y="15000"/>
                  </a:lnTo>
                  <a:lnTo>
                    <a:pt x="64528" y="14623"/>
                  </a:lnTo>
                  <a:lnTo>
                    <a:pt x="64528" y="15094"/>
                  </a:lnTo>
                  <a:lnTo>
                    <a:pt x="64339" y="12736"/>
                  </a:lnTo>
                  <a:lnTo>
                    <a:pt x="64150" y="11698"/>
                  </a:lnTo>
                  <a:lnTo>
                    <a:pt x="64056" y="11604"/>
                  </a:lnTo>
                  <a:lnTo>
                    <a:pt x="64056" y="11226"/>
                  </a:lnTo>
                  <a:lnTo>
                    <a:pt x="64245" y="10566"/>
                  </a:lnTo>
                  <a:lnTo>
                    <a:pt x="64245" y="9811"/>
                  </a:lnTo>
                  <a:lnTo>
                    <a:pt x="64245" y="9560"/>
                  </a:lnTo>
                  <a:lnTo>
                    <a:pt x="64433" y="10189"/>
                  </a:lnTo>
                  <a:lnTo>
                    <a:pt x="64622" y="11604"/>
                  </a:lnTo>
                  <a:lnTo>
                    <a:pt x="64811" y="13019"/>
                  </a:lnTo>
                  <a:lnTo>
                    <a:pt x="64905" y="14151"/>
                  </a:lnTo>
                  <a:lnTo>
                    <a:pt x="64905" y="12830"/>
                  </a:lnTo>
                  <a:lnTo>
                    <a:pt x="64811" y="11698"/>
                  </a:lnTo>
                  <a:lnTo>
                    <a:pt x="64528" y="9340"/>
                  </a:lnTo>
                  <a:lnTo>
                    <a:pt x="64433" y="9528"/>
                  </a:lnTo>
                  <a:lnTo>
                    <a:pt x="64433" y="9340"/>
                  </a:lnTo>
                  <a:lnTo>
                    <a:pt x="64245" y="8585"/>
                  </a:lnTo>
                  <a:lnTo>
                    <a:pt x="64150" y="7264"/>
                  </a:lnTo>
                  <a:lnTo>
                    <a:pt x="64056" y="9434"/>
                  </a:lnTo>
                  <a:lnTo>
                    <a:pt x="63773" y="8868"/>
                  </a:lnTo>
                  <a:lnTo>
                    <a:pt x="63679" y="7925"/>
                  </a:lnTo>
                  <a:lnTo>
                    <a:pt x="63584" y="6792"/>
                  </a:lnTo>
                  <a:lnTo>
                    <a:pt x="63490" y="5566"/>
                  </a:lnTo>
                  <a:lnTo>
                    <a:pt x="63490" y="1227"/>
                  </a:lnTo>
                  <a:lnTo>
                    <a:pt x="63490" y="661"/>
                  </a:lnTo>
                  <a:lnTo>
                    <a:pt x="63396" y="566"/>
                  </a:lnTo>
                  <a:lnTo>
                    <a:pt x="63207" y="378"/>
                  </a:lnTo>
                  <a:lnTo>
                    <a:pt x="62641" y="189"/>
                  </a:lnTo>
                  <a:lnTo>
                    <a:pt x="61792" y="95"/>
                  </a:lnTo>
                  <a:lnTo>
                    <a:pt x="60849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75920" y="2708920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F-01 </a:t>
              </a:r>
              <a:r>
                <a:rPr lang="en-GB" dirty="0" err="1"/>
                <a:t>Kuesioner</a:t>
              </a:r>
              <a:r>
                <a:rPr lang="en-GB" dirty="0"/>
                <a:t> Data </a:t>
              </a:r>
              <a:r>
                <a:rPr lang="en-GB" dirty="0" err="1"/>
                <a:t>Objektif</a:t>
              </a:r>
              <a:endParaRPr lang="en-GB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32104" y="2513312"/>
            <a:ext cx="2088232" cy="896318"/>
            <a:chOff x="5303912" y="2552752"/>
            <a:chExt cx="2088232" cy="896318"/>
          </a:xfrm>
        </p:grpSpPr>
        <p:sp>
          <p:nvSpPr>
            <p:cNvPr id="19" name="Shape 131"/>
            <p:cNvSpPr/>
            <p:nvPr/>
          </p:nvSpPr>
          <p:spPr>
            <a:xfrm>
              <a:off x="5303912" y="2552752"/>
              <a:ext cx="1944216" cy="896318"/>
            </a:xfrm>
            <a:custGeom>
              <a:avLst/>
              <a:gdLst/>
              <a:ahLst/>
              <a:cxnLst/>
              <a:rect l="0" t="0" r="0" b="0"/>
              <a:pathLst>
                <a:path w="65189" h="62358" extrusionOk="0">
                  <a:moveTo>
                    <a:pt x="40283" y="1525"/>
                  </a:moveTo>
                  <a:lnTo>
                    <a:pt x="40000" y="1541"/>
                  </a:lnTo>
                  <a:lnTo>
                    <a:pt x="40000" y="1541"/>
                  </a:lnTo>
                  <a:lnTo>
                    <a:pt x="39811" y="1604"/>
                  </a:lnTo>
                  <a:lnTo>
                    <a:pt x="40283" y="1525"/>
                  </a:lnTo>
                  <a:close/>
                  <a:moveTo>
                    <a:pt x="22547" y="1793"/>
                  </a:moveTo>
                  <a:lnTo>
                    <a:pt x="22359" y="1887"/>
                  </a:lnTo>
                  <a:lnTo>
                    <a:pt x="21981" y="2359"/>
                  </a:lnTo>
                  <a:lnTo>
                    <a:pt x="24057" y="1981"/>
                  </a:lnTo>
                  <a:lnTo>
                    <a:pt x="23208" y="2076"/>
                  </a:lnTo>
                  <a:lnTo>
                    <a:pt x="22925" y="1981"/>
                  </a:lnTo>
                  <a:lnTo>
                    <a:pt x="22642" y="1887"/>
                  </a:lnTo>
                  <a:lnTo>
                    <a:pt x="22642" y="1793"/>
                  </a:lnTo>
                  <a:close/>
                  <a:moveTo>
                    <a:pt x="64528" y="13585"/>
                  </a:moveTo>
                  <a:lnTo>
                    <a:pt x="64528" y="13679"/>
                  </a:lnTo>
                  <a:lnTo>
                    <a:pt x="64551" y="13679"/>
                  </a:lnTo>
                  <a:lnTo>
                    <a:pt x="64528" y="13585"/>
                  </a:lnTo>
                  <a:close/>
                  <a:moveTo>
                    <a:pt x="33868" y="58678"/>
                  </a:moveTo>
                  <a:lnTo>
                    <a:pt x="34057" y="58772"/>
                  </a:lnTo>
                  <a:lnTo>
                    <a:pt x="34057" y="58772"/>
                  </a:lnTo>
                  <a:lnTo>
                    <a:pt x="33962" y="58678"/>
                  </a:lnTo>
                  <a:close/>
                  <a:moveTo>
                    <a:pt x="30849" y="58678"/>
                  </a:moveTo>
                  <a:lnTo>
                    <a:pt x="30943" y="58772"/>
                  </a:lnTo>
                  <a:lnTo>
                    <a:pt x="30283" y="58867"/>
                  </a:lnTo>
                  <a:lnTo>
                    <a:pt x="30472" y="58772"/>
                  </a:lnTo>
                  <a:lnTo>
                    <a:pt x="30849" y="58678"/>
                  </a:lnTo>
                  <a:close/>
                  <a:moveTo>
                    <a:pt x="32264" y="59056"/>
                  </a:moveTo>
                  <a:lnTo>
                    <a:pt x="33113" y="59244"/>
                  </a:lnTo>
                  <a:lnTo>
                    <a:pt x="31698" y="59339"/>
                  </a:lnTo>
                  <a:lnTo>
                    <a:pt x="31415" y="59339"/>
                  </a:lnTo>
                  <a:lnTo>
                    <a:pt x="32264" y="59056"/>
                  </a:lnTo>
                  <a:close/>
                  <a:moveTo>
                    <a:pt x="60849" y="0"/>
                  </a:moveTo>
                  <a:lnTo>
                    <a:pt x="58679" y="95"/>
                  </a:lnTo>
                  <a:lnTo>
                    <a:pt x="56792" y="189"/>
                  </a:lnTo>
                  <a:lnTo>
                    <a:pt x="58584" y="378"/>
                  </a:lnTo>
                  <a:lnTo>
                    <a:pt x="58301" y="189"/>
                  </a:lnTo>
                  <a:lnTo>
                    <a:pt x="59151" y="378"/>
                  </a:lnTo>
                  <a:lnTo>
                    <a:pt x="58679" y="472"/>
                  </a:lnTo>
                  <a:lnTo>
                    <a:pt x="58018" y="472"/>
                  </a:lnTo>
                  <a:lnTo>
                    <a:pt x="56792" y="283"/>
                  </a:lnTo>
                  <a:lnTo>
                    <a:pt x="55943" y="283"/>
                  </a:lnTo>
                  <a:lnTo>
                    <a:pt x="54528" y="378"/>
                  </a:lnTo>
                  <a:lnTo>
                    <a:pt x="50660" y="378"/>
                  </a:lnTo>
                  <a:lnTo>
                    <a:pt x="48585" y="472"/>
                  </a:lnTo>
                  <a:lnTo>
                    <a:pt x="46226" y="472"/>
                  </a:lnTo>
                  <a:lnTo>
                    <a:pt x="43868" y="283"/>
                  </a:lnTo>
                  <a:lnTo>
                    <a:pt x="44056" y="472"/>
                  </a:lnTo>
                  <a:lnTo>
                    <a:pt x="44339" y="472"/>
                  </a:lnTo>
                  <a:lnTo>
                    <a:pt x="43396" y="661"/>
                  </a:lnTo>
                  <a:lnTo>
                    <a:pt x="42170" y="849"/>
                  </a:lnTo>
                  <a:lnTo>
                    <a:pt x="40849" y="755"/>
                  </a:lnTo>
                  <a:lnTo>
                    <a:pt x="40377" y="661"/>
                  </a:lnTo>
                  <a:lnTo>
                    <a:pt x="39906" y="566"/>
                  </a:lnTo>
                  <a:lnTo>
                    <a:pt x="39717" y="566"/>
                  </a:lnTo>
                  <a:lnTo>
                    <a:pt x="38207" y="661"/>
                  </a:lnTo>
                  <a:lnTo>
                    <a:pt x="36509" y="944"/>
                  </a:lnTo>
                  <a:lnTo>
                    <a:pt x="34906" y="1132"/>
                  </a:lnTo>
                  <a:lnTo>
                    <a:pt x="33585" y="1132"/>
                  </a:lnTo>
                  <a:lnTo>
                    <a:pt x="33962" y="1038"/>
                  </a:lnTo>
                  <a:lnTo>
                    <a:pt x="33774" y="944"/>
                  </a:lnTo>
                  <a:lnTo>
                    <a:pt x="33396" y="944"/>
                  </a:lnTo>
                  <a:lnTo>
                    <a:pt x="32453" y="1038"/>
                  </a:lnTo>
                  <a:lnTo>
                    <a:pt x="30283" y="1321"/>
                  </a:lnTo>
                  <a:lnTo>
                    <a:pt x="30472" y="1415"/>
                  </a:lnTo>
                  <a:lnTo>
                    <a:pt x="30566" y="1510"/>
                  </a:lnTo>
                  <a:lnTo>
                    <a:pt x="29151" y="1604"/>
                  </a:lnTo>
                  <a:lnTo>
                    <a:pt x="29057" y="1698"/>
                  </a:lnTo>
                  <a:lnTo>
                    <a:pt x="29717" y="1698"/>
                  </a:lnTo>
                  <a:lnTo>
                    <a:pt x="28208" y="1793"/>
                  </a:lnTo>
                  <a:lnTo>
                    <a:pt x="27547" y="1793"/>
                  </a:lnTo>
                  <a:lnTo>
                    <a:pt x="27642" y="1698"/>
                  </a:lnTo>
                  <a:lnTo>
                    <a:pt x="28585" y="1510"/>
                  </a:lnTo>
                  <a:lnTo>
                    <a:pt x="27736" y="1604"/>
                  </a:lnTo>
                  <a:lnTo>
                    <a:pt x="26887" y="1698"/>
                  </a:lnTo>
                  <a:lnTo>
                    <a:pt x="26038" y="1698"/>
                  </a:lnTo>
                  <a:lnTo>
                    <a:pt x="25189" y="1793"/>
                  </a:lnTo>
                  <a:lnTo>
                    <a:pt x="25189" y="1793"/>
                  </a:lnTo>
                  <a:lnTo>
                    <a:pt x="25755" y="1698"/>
                  </a:lnTo>
                  <a:lnTo>
                    <a:pt x="24906" y="1793"/>
                  </a:lnTo>
                  <a:lnTo>
                    <a:pt x="24057" y="1981"/>
                  </a:lnTo>
                  <a:lnTo>
                    <a:pt x="25094" y="1887"/>
                  </a:lnTo>
                  <a:lnTo>
                    <a:pt x="26132" y="1981"/>
                  </a:lnTo>
                  <a:lnTo>
                    <a:pt x="24906" y="2264"/>
                  </a:lnTo>
                  <a:lnTo>
                    <a:pt x="23585" y="2359"/>
                  </a:lnTo>
                  <a:lnTo>
                    <a:pt x="23585" y="2453"/>
                  </a:lnTo>
                  <a:lnTo>
                    <a:pt x="23585" y="2547"/>
                  </a:lnTo>
                  <a:lnTo>
                    <a:pt x="25566" y="2359"/>
                  </a:lnTo>
                  <a:lnTo>
                    <a:pt x="27547" y="2264"/>
                  </a:lnTo>
                  <a:lnTo>
                    <a:pt x="29434" y="1981"/>
                  </a:lnTo>
                  <a:lnTo>
                    <a:pt x="30377" y="1793"/>
                  </a:lnTo>
                  <a:lnTo>
                    <a:pt x="31321" y="1604"/>
                  </a:lnTo>
                  <a:lnTo>
                    <a:pt x="30472" y="1887"/>
                  </a:lnTo>
                  <a:lnTo>
                    <a:pt x="30660" y="1981"/>
                  </a:lnTo>
                  <a:lnTo>
                    <a:pt x="31038" y="2076"/>
                  </a:lnTo>
                  <a:lnTo>
                    <a:pt x="31981" y="2170"/>
                  </a:lnTo>
                  <a:lnTo>
                    <a:pt x="33302" y="2170"/>
                  </a:lnTo>
                  <a:lnTo>
                    <a:pt x="34717" y="2076"/>
                  </a:lnTo>
                  <a:lnTo>
                    <a:pt x="37075" y="1887"/>
                  </a:lnTo>
                  <a:lnTo>
                    <a:pt x="37830" y="1793"/>
                  </a:lnTo>
                  <a:lnTo>
                    <a:pt x="37924" y="1698"/>
                  </a:lnTo>
                  <a:lnTo>
                    <a:pt x="38868" y="1604"/>
                  </a:lnTo>
                  <a:lnTo>
                    <a:pt x="38962" y="1510"/>
                  </a:lnTo>
                  <a:lnTo>
                    <a:pt x="38868" y="1510"/>
                  </a:lnTo>
                  <a:lnTo>
                    <a:pt x="38113" y="1415"/>
                  </a:lnTo>
                  <a:lnTo>
                    <a:pt x="40000" y="1510"/>
                  </a:lnTo>
                  <a:lnTo>
                    <a:pt x="38868" y="1604"/>
                  </a:lnTo>
                  <a:lnTo>
                    <a:pt x="40000" y="1541"/>
                  </a:lnTo>
                  <a:lnTo>
                    <a:pt x="40000" y="1541"/>
                  </a:lnTo>
                  <a:lnTo>
                    <a:pt x="40094" y="1510"/>
                  </a:lnTo>
                  <a:lnTo>
                    <a:pt x="40377" y="1510"/>
                  </a:lnTo>
                  <a:lnTo>
                    <a:pt x="40283" y="1525"/>
                  </a:lnTo>
                  <a:lnTo>
                    <a:pt x="40283" y="1525"/>
                  </a:lnTo>
                  <a:lnTo>
                    <a:pt x="40566" y="1510"/>
                  </a:lnTo>
                  <a:lnTo>
                    <a:pt x="41509" y="1604"/>
                  </a:lnTo>
                  <a:lnTo>
                    <a:pt x="44151" y="1415"/>
                  </a:lnTo>
                  <a:lnTo>
                    <a:pt x="45000" y="1321"/>
                  </a:lnTo>
                  <a:lnTo>
                    <a:pt x="44434" y="1321"/>
                  </a:lnTo>
                  <a:lnTo>
                    <a:pt x="45188" y="1132"/>
                  </a:lnTo>
                  <a:lnTo>
                    <a:pt x="45660" y="1227"/>
                  </a:lnTo>
                  <a:lnTo>
                    <a:pt x="45755" y="1227"/>
                  </a:lnTo>
                  <a:lnTo>
                    <a:pt x="45755" y="1321"/>
                  </a:lnTo>
                  <a:lnTo>
                    <a:pt x="45377" y="1321"/>
                  </a:lnTo>
                  <a:lnTo>
                    <a:pt x="46038" y="1415"/>
                  </a:lnTo>
                  <a:lnTo>
                    <a:pt x="46792" y="1321"/>
                  </a:lnTo>
                  <a:lnTo>
                    <a:pt x="46792" y="1227"/>
                  </a:lnTo>
                  <a:lnTo>
                    <a:pt x="46981" y="1321"/>
                  </a:lnTo>
                  <a:lnTo>
                    <a:pt x="47547" y="1321"/>
                  </a:lnTo>
                  <a:lnTo>
                    <a:pt x="47358" y="1510"/>
                  </a:lnTo>
                  <a:lnTo>
                    <a:pt x="46981" y="1510"/>
                  </a:lnTo>
                  <a:lnTo>
                    <a:pt x="46792" y="1415"/>
                  </a:lnTo>
                  <a:lnTo>
                    <a:pt x="43868" y="1698"/>
                  </a:lnTo>
                  <a:lnTo>
                    <a:pt x="45566" y="1698"/>
                  </a:lnTo>
                  <a:lnTo>
                    <a:pt x="47264" y="1604"/>
                  </a:lnTo>
                  <a:lnTo>
                    <a:pt x="50566" y="1321"/>
                  </a:lnTo>
                  <a:lnTo>
                    <a:pt x="52169" y="1227"/>
                  </a:lnTo>
                  <a:lnTo>
                    <a:pt x="55471" y="1227"/>
                  </a:lnTo>
                  <a:lnTo>
                    <a:pt x="57075" y="1415"/>
                  </a:lnTo>
                  <a:lnTo>
                    <a:pt x="56603" y="1321"/>
                  </a:lnTo>
                  <a:lnTo>
                    <a:pt x="56509" y="1227"/>
                  </a:lnTo>
                  <a:lnTo>
                    <a:pt x="57264" y="1132"/>
                  </a:lnTo>
                  <a:lnTo>
                    <a:pt x="58396" y="1227"/>
                  </a:lnTo>
                  <a:lnTo>
                    <a:pt x="58773" y="1227"/>
                  </a:lnTo>
                  <a:lnTo>
                    <a:pt x="58962" y="1321"/>
                  </a:lnTo>
                  <a:lnTo>
                    <a:pt x="59905" y="1321"/>
                  </a:lnTo>
                  <a:lnTo>
                    <a:pt x="61037" y="1510"/>
                  </a:lnTo>
                  <a:lnTo>
                    <a:pt x="61603" y="1698"/>
                  </a:lnTo>
                  <a:lnTo>
                    <a:pt x="62075" y="1887"/>
                  </a:lnTo>
                  <a:lnTo>
                    <a:pt x="62452" y="2076"/>
                  </a:lnTo>
                  <a:lnTo>
                    <a:pt x="62547" y="2359"/>
                  </a:lnTo>
                  <a:lnTo>
                    <a:pt x="62641" y="4528"/>
                  </a:lnTo>
                  <a:lnTo>
                    <a:pt x="62641" y="8113"/>
                  </a:lnTo>
                  <a:lnTo>
                    <a:pt x="62547" y="17547"/>
                  </a:lnTo>
                  <a:lnTo>
                    <a:pt x="62547" y="22547"/>
                  </a:lnTo>
                  <a:lnTo>
                    <a:pt x="62641" y="27075"/>
                  </a:lnTo>
                  <a:lnTo>
                    <a:pt x="62830" y="30849"/>
                  </a:lnTo>
                  <a:lnTo>
                    <a:pt x="62924" y="32169"/>
                  </a:lnTo>
                  <a:lnTo>
                    <a:pt x="63113" y="33207"/>
                  </a:lnTo>
                  <a:lnTo>
                    <a:pt x="63113" y="34528"/>
                  </a:lnTo>
                  <a:lnTo>
                    <a:pt x="63207" y="35943"/>
                  </a:lnTo>
                  <a:lnTo>
                    <a:pt x="63207" y="36886"/>
                  </a:lnTo>
                  <a:lnTo>
                    <a:pt x="63113" y="38396"/>
                  </a:lnTo>
                  <a:lnTo>
                    <a:pt x="62830" y="42358"/>
                  </a:lnTo>
                  <a:lnTo>
                    <a:pt x="62547" y="46509"/>
                  </a:lnTo>
                  <a:lnTo>
                    <a:pt x="62452" y="48207"/>
                  </a:lnTo>
                  <a:lnTo>
                    <a:pt x="62547" y="49527"/>
                  </a:lnTo>
                  <a:lnTo>
                    <a:pt x="62547" y="51131"/>
                  </a:lnTo>
                  <a:lnTo>
                    <a:pt x="62547" y="52735"/>
                  </a:lnTo>
                  <a:lnTo>
                    <a:pt x="62358" y="53584"/>
                  </a:lnTo>
                  <a:lnTo>
                    <a:pt x="62264" y="54339"/>
                  </a:lnTo>
                  <a:lnTo>
                    <a:pt x="61981" y="55093"/>
                  </a:lnTo>
                  <a:lnTo>
                    <a:pt x="61603" y="55754"/>
                  </a:lnTo>
                  <a:lnTo>
                    <a:pt x="61792" y="55754"/>
                  </a:lnTo>
                  <a:lnTo>
                    <a:pt x="61886" y="55565"/>
                  </a:lnTo>
                  <a:lnTo>
                    <a:pt x="62169" y="55376"/>
                  </a:lnTo>
                  <a:lnTo>
                    <a:pt x="62264" y="55565"/>
                  </a:lnTo>
                  <a:lnTo>
                    <a:pt x="62169" y="55754"/>
                  </a:lnTo>
                  <a:lnTo>
                    <a:pt x="61981" y="56225"/>
                  </a:lnTo>
                  <a:lnTo>
                    <a:pt x="61792" y="56037"/>
                  </a:lnTo>
                  <a:lnTo>
                    <a:pt x="61509" y="55754"/>
                  </a:lnTo>
                  <a:lnTo>
                    <a:pt x="61603" y="55942"/>
                  </a:lnTo>
                  <a:lnTo>
                    <a:pt x="61509" y="55942"/>
                  </a:lnTo>
                  <a:lnTo>
                    <a:pt x="61603" y="56037"/>
                  </a:lnTo>
                  <a:lnTo>
                    <a:pt x="60094" y="56320"/>
                  </a:lnTo>
                  <a:lnTo>
                    <a:pt x="58773" y="56414"/>
                  </a:lnTo>
                  <a:lnTo>
                    <a:pt x="57547" y="56508"/>
                  </a:lnTo>
                  <a:lnTo>
                    <a:pt x="56415" y="56508"/>
                  </a:lnTo>
                  <a:lnTo>
                    <a:pt x="56698" y="56320"/>
                  </a:lnTo>
                  <a:lnTo>
                    <a:pt x="56698" y="56320"/>
                  </a:lnTo>
                  <a:lnTo>
                    <a:pt x="56037" y="56508"/>
                  </a:lnTo>
                  <a:lnTo>
                    <a:pt x="54811" y="56886"/>
                  </a:lnTo>
                  <a:lnTo>
                    <a:pt x="53679" y="57074"/>
                  </a:lnTo>
                  <a:lnTo>
                    <a:pt x="53868" y="56791"/>
                  </a:lnTo>
                  <a:lnTo>
                    <a:pt x="54245" y="56697"/>
                  </a:lnTo>
                  <a:lnTo>
                    <a:pt x="53019" y="56886"/>
                  </a:lnTo>
                  <a:lnTo>
                    <a:pt x="51698" y="56980"/>
                  </a:lnTo>
                  <a:lnTo>
                    <a:pt x="50943" y="57074"/>
                  </a:lnTo>
                  <a:lnTo>
                    <a:pt x="51132" y="57169"/>
                  </a:lnTo>
                  <a:lnTo>
                    <a:pt x="48962" y="57452"/>
                  </a:lnTo>
                  <a:lnTo>
                    <a:pt x="48962" y="57357"/>
                  </a:lnTo>
                  <a:lnTo>
                    <a:pt x="48019" y="57452"/>
                  </a:lnTo>
                  <a:lnTo>
                    <a:pt x="47641" y="57452"/>
                  </a:lnTo>
                  <a:lnTo>
                    <a:pt x="46604" y="57546"/>
                  </a:lnTo>
                  <a:lnTo>
                    <a:pt x="44717" y="57546"/>
                  </a:lnTo>
                  <a:lnTo>
                    <a:pt x="44339" y="57452"/>
                  </a:lnTo>
                  <a:lnTo>
                    <a:pt x="45000" y="57263"/>
                  </a:lnTo>
                  <a:lnTo>
                    <a:pt x="40000" y="57829"/>
                  </a:lnTo>
                  <a:lnTo>
                    <a:pt x="38019" y="58206"/>
                  </a:lnTo>
                  <a:lnTo>
                    <a:pt x="37547" y="58018"/>
                  </a:lnTo>
                  <a:lnTo>
                    <a:pt x="37075" y="58018"/>
                  </a:lnTo>
                  <a:lnTo>
                    <a:pt x="36698" y="58112"/>
                  </a:lnTo>
                  <a:lnTo>
                    <a:pt x="36415" y="58301"/>
                  </a:lnTo>
                  <a:lnTo>
                    <a:pt x="36038" y="58301"/>
                  </a:lnTo>
                  <a:lnTo>
                    <a:pt x="36038" y="58395"/>
                  </a:lnTo>
                  <a:lnTo>
                    <a:pt x="36321" y="58395"/>
                  </a:lnTo>
                  <a:lnTo>
                    <a:pt x="36132" y="58678"/>
                  </a:lnTo>
                  <a:lnTo>
                    <a:pt x="37075" y="58678"/>
                  </a:lnTo>
                  <a:lnTo>
                    <a:pt x="37830" y="58584"/>
                  </a:lnTo>
                  <a:lnTo>
                    <a:pt x="38585" y="58489"/>
                  </a:lnTo>
                  <a:lnTo>
                    <a:pt x="39434" y="58489"/>
                  </a:lnTo>
                  <a:lnTo>
                    <a:pt x="38585" y="58867"/>
                  </a:lnTo>
                  <a:lnTo>
                    <a:pt x="37358" y="59244"/>
                  </a:lnTo>
                  <a:lnTo>
                    <a:pt x="36792" y="59339"/>
                  </a:lnTo>
                  <a:lnTo>
                    <a:pt x="36226" y="59339"/>
                  </a:lnTo>
                  <a:lnTo>
                    <a:pt x="35755" y="59244"/>
                  </a:lnTo>
                  <a:lnTo>
                    <a:pt x="35566" y="59056"/>
                  </a:lnTo>
                  <a:lnTo>
                    <a:pt x="35472" y="58867"/>
                  </a:lnTo>
                  <a:lnTo>
                    <a:pt x="36509" y="58772"/>
                  </a:lnTo>
                  <a:lnTo>
                    <a:pt x="35377" y="58678"/>
                  </a:lnTo>
                  <a:lnTo>
                    <a:pt x="34151" y="58772"/>
                  </a:lnTo>
                  <a:lnTo>
                    <a:pt x="34057" y="58772"/>
                  </a:lnTo>
                  <a:lnTo>
                    <a:pt x="33208" y="58961"/>
                  </a:lnTo>
                  <a:lnTo>
                    <a:pt x="32264" y="59056"/>
                  </a:lnTo>
                  <a:lnTo>
                    <a:pt x="32264" y="59056"/>
                  </a:lnTo>
                  <a:lnTo>
                    <a:pt x="33113" y="58867"/>
                  </a:lnTo>
                  <a:lnTo>
                    <a:pt x="31887" y="58489"/>
                  </a:lnTo>
                  <a:lnTo>
                    <a:pt x="31132" y="58395"/>
                  </a:lnTo>
                  <a:lnTo>
                    <a:pt x="31038" y="58301"/>
                  </a:lnTo>
                  <a:lnTo>
                    <a:pt x="31132" y="58301"/>
                  </a:lnTo>
                  <a:lnTo>
                    <a:pt x="31509" y="58206"/>
                  </a:lnTo>
                  <a:lnTo>
                    <a:pt x="30660" y="58206"/>
                  </a:lnTo>
                  <a:lnTo>
                    <a:pt x="30283" y="58301"/>
                  </a:lnTo>
                  <a:lnTo>
                    <a:pt x="29906" y="58489"/>
                  </a:lnTo>
                  <a:lnTo>
                    <a:pt x="29151" y="58678"/>
                  </a:lnTo>
                  <a:lnTo>
                    <a:pt x="29340" y="58584"/>
                  </a:lnTo>
                  <a:lnTo>
                    <a:pt x="29434" y="58395"/>
                  </a:lnTo>
                  <a:lnTo>
                    <a:pt x="29434" y="58395"/>
                  </a:lnTo>
                  <a:lnTo>
                    <a:pt x="28585" y="58489"/>
                  </a:lnTo>
                  <a:lnTo>
                    <a:pt x="28491" y="58584"/>
                  </a:lnTo>
                  <a:lnTo>
                    <a:pt x="28396" y="58678"/>
                  </a:lnTo>
                  <a:lnTo>
                    <a:pt x="27736" y="58867"/>
                  </a:lnTo>
                  <a:lnTo>
                    <a:pt x="25660" y="59150"/>
                  </a:lnTo>
                  <a:lnTo>
                    <a:pt x="22170" y="59622"/>
                  </a:lnTo>
                  <a:lnTo>
                    <a:pt x="22359" y="59527"/>
                  </a:lnTo>
                  <a:lnTo>
                    <a:pt x="22359" y="59433"/>
                  </a:lnTo>
                  <a:lnTo>
                    <a:pt x="22264" y="59433"/>
                  </a:lnTo>
                  <a:lnTo>
                    <a:pt x="22453" y="59244"/>
                  </a:lnTo>
                  <a:lnTo>
                    <a:pt x="22453" y="59056"/>
                  </a:lnTo>
                  <a:lnTo>
                    <a:pt x="21132" y="59339"/>
                  </a:lnTo>
                  <a:lnTo>
                    <a:pt x="19246" y="59716"/>
                  </a:lnTo>
                  <a:lnTo>
                    <a:pt x="18208" y="59810"/>
                  </a:lnTo>
                  <a:lnTo>
                    <a:pt x="17264" y="59905"/>
                  </a:lnTo>
                  <a:lnTo>
                    <a:pt x="16415" y="59905"/>
                  </a:lnTo>
                  <a:lnTo>
                    <a:pt x="15849" y="59810"/>
                  </a:lnTo>
                  <a:lnTo>
                    <a:pt x="14246" y="59810"/>
                  </a:lnTo>
                  <a:lnTo>
                    <a:pt x="11981" y="59999"/>
                  </a:lnTo>
                  <a:lnTo>
                    <a:pt x="11981" y="59999"/>
                  </a:lnTo>
                  <a:lnTo>
                    <a:pt x="12359" y="59905"/>
                  </a:lnTo>
                  <a:lnTo>
                    <a:pt x="12736" y="59716"/>
                  </a:lnTo>
                  <a:lnTo>
                    <a:pt x="11415" y="59905"/>
                  </a:lnTo>
                  <a:lnTo>
                    <a:pt x="10000" y="60093"/>
                  </a:lnTo>
                  <a:lnTo>
                    <a:pt x="7076" y="60188"/>
                  </a:lnTo>
                  <a:lnTo>
                    <a:pt x="4151" y="60376"/>
                  </a:lnTo>
                  <a:lnTo>
                    <a:pt x="2831" y="60471"/>
                  </a:lnTo>
                  <a:lnTo>
                    <a:pt x="1604" y="60659"/>
                  </a:lnTo>
                  <a:lnTo>
                    <a:pt x="1227" y="59244"/>
                  </a:lnTo>
                  <a:lnTo>
                    <a:pt x="1038" y="57735"/>
                  </a:lnTo>
                  <a:lnTo>
                    <a:pt x="850" y="56131"/>
                  </a:lnTo>
                  <a:lnTo>
                    <a:pt x="755" y="54433"/>
                  </a:lnTo>
                  <a:lnTo>
                    <a:pt x="755" y="52735"/>
                  </a:lnTo>
                  <a:lnTo>
                    <a:pt x="755" y="50942"/>
                  </a:lnTo>
                  <a:lnTo>
                    <a:pt x="1038" y="47263"/>
                  </a:lnTo>
                  <a:lnTo>
                    <a:pt x="1321" y="43678"/>
                  </a:lnTo>
                  <a:lnTo>
                    <a:pt x="1699" y="39999"/>
                  </a:lnTo>
                  <a:lnTo>
                    <a:pt x="2453" y="33301"/>
                  </a:lnTo>
                  <a:lnTo>
                    <a:pt x="2548" y="33962"/>
                  </a:lnTo>
                  <a:lnTo>
                    <a:pt x="2642" y="34622"/>
                  </a:lnTo>
                  <a:lnTo>
                    <a:pt x="2642" y="33018"/>
                  </a:lnTo>
                  <a:lnTo>
                    <a:pt x="2551" y="32287"/>
                  </a:lnTo>
                  <a:lnTo>
                    <a:pt x="2642" y="30000"/>
                  </a:lnTo>
                  <a:lnTo>
                    <a:pt x="2453" y="30377"/>
                  </a:lnTo>
                  <a:lnTo>
                    <a:pt x="2453" y="29245"/>
                  </a:lnTo>
                  <a:lnTo>
                    <a:pt x="2453" y="27830"/>
                  </a:lnTo>
                  <a:lnTo>
                    <a:pt x="2642" y="28301"/>
                  </a:lnTo>
                  <a:lnTo>
                    <a:pt x="2736" y="28018"/>
                  </a:lnTo>
                  <a:lnTo>
                    <a:pt x="2831" y="28018"/>
                  </a:lnTo>
                  <a:lnTo>
                    <a:pt x="2925" y="28207"/>
                  </a:lnTo>
                  <a:lnTo>
                    <a:pt x="3019" y="26415"/>
                  </a:lnTo>
                  <a:lnTo>
                    <a:pt x="3019" y="24811"/>
                  </a:lnTo>
                  <a:lnTo>
                    <a:pt x="3019" y="23113"/>
                  </a:lnTo>
                  <a:lnTo>
                    <a:pt x="3019" y="22170"/>
                  </a:lnTo>
                  <a:lnTo>
                    <a:pt x="3208" y="21320"/>
                  </a:lnTo>
                  <a:lnTo>
                    <a:pt x="3302" y="19528"/>
                  </a:lnTo>
                  <a:lnTo>
                    <a:pt x="3302" y="17641"/>
                  </a:lnTo>
                  <a:lnTo>
                    <a:pt x="3302" y="16887"/>
                  </a:lnTo>
                  <a:lnTo>
                    <a:pt x="3208" y="16321"/>
                  </a:lnTo>
                  <a:lnTo>
                    <a:pt x="3397" y="16415"/>
                  </a:lnTo>
                  <a:lnTo>
                    <a:pt x="3585" y="11981"/>
                  </a:lnTo>
                  <a:lnTo>
                    <a:pt x="3680" y="11415"/>
                  </a:lnTo>
                  <a:lnTo>
                    <a:pt x="3680" y="11698"/>
                  </a:lnTo>
                  <a:lnTo>
                    <a:pt x="3774" y="11132"/>
                  </a:lnTo>
                  <a:lnTo>
                    <a:pt x="3868" y="10660"/>
                  </a:lnTo>
                  <a:lnTo>
                    <a:pt x="3774" y="10094"/>
                  </a:lnTo>
                  <a:lnTo>
                    <a:pt x="3680" y="9623"/>
                  </a:lnTo>
                  <a:lnTo>
                    <a:pt x="3774" y="9434"/>
                  </a:lnTo>
                  <a:lnTo>
                    <a:pt x="3868" y="9245"/>
                  </a:lnTo>
                  <a:lnTo>
                    <a:pt x="4057" y="8491"/>
                  </a:lnTo>
                  <a:lnTo>
                    <a:pt x="4340" y="6321"/>
                  </a:lnTo>
                  <a:lnTo>
                    <a:pt x="4623" y="2264"/>
                  </a:lnTo>
                  <a:lnTo>
                    <a:pt x="3491" y="7170"/>
                  </a:lnTo>
                  <a:lnTo>
                    <a:pt x="2925" y="9906"/>
                  </a:lnTo>
                  <a:lnTo>
                    <a:pt x="2359" y="12736"/>
                  </a:lnTo>
                  <a:lnTo>
                    <a:pt x="1982" y="15377"/>
                  </a:lnTo>
                  <a:lnTo>
                    <a:pt x="1699" y="17830"/>
                  </a:lnTo>
                  <a:lnTo>
                    <a:pt x="1510" y="19905"/>
                  </a:lnTo>
                  <a:lnTo>
                    <a:pt x="1604" y="20754"/>
                  </a:lnTo>
                  <a:lnTo>
                    <a:pt x="1699" y="21509"/>
                  </a:lnTo>
                  <a:lnTo>
                    <a:pt x="1321" y="22453"/>
                  </a:lnTo>
                  <a:lnTo>
                    <a:pt x="1133" y="23585"/>
                  </a:lnTo>
                  <a:lnTo>
                    <a:pt x="1038" y="24905"/>
                  </a:lnTo>
                  <a:lnTo>
                    <a:pt x="1038" y="26226"/>
                  </a:lnTo>
                  <a:lnTo>
                    <a:pt x="1038" y="28962"/>
                  </a:lnTo>
                  <a:lnTo>
                    <a:pt x="1038" y="31415"/>
                  </a:lnTo>
                  <a:lnTo>
                    <a:pt x="661" y="40188"/>
                  </a:lnTo>
                  <a:lnTo>
                    <a:pt x="472" y="44999"/>
                  </a:lnTo>
                  <a:lnTo>
                    <a:pt x="378" y="49622"/>
                  </a:lnTo>
                  <a:lnTo>
                    <a:pt x="472" y="51603"/>
                  </a:lnTo>
                  <a:lnTo>
                    <a:pt x="378" y="53961"/>
                  </a:lnTo>
                  <a:lnTo>
                    <a:pt x="189" y="53301"/>
                  </a:lnTo>
                  <a:lnTo>
                    <a:pt x="95" y="52641"/>
                  </a:lnTo>
                  <a:lnTo>
                    <a:pt x="189" y="53867"/>
                  </a:lnTo>
                  <a:lnTo>
                    <a:pt x="189" y="55093"/>
                  </a:lnTo>
                  <a:lnTo>
                    <a:pt x="378" y="55188"/>
                  </a:lnTo>
                  <a:lnTo>
                    <a:pt x="284" y="56508"/>
                  </a:lnTo>
                  <a:lnTo>
                    <a:pt x="95" y="54905"/>
                  </a:lnTo>
                  <a:lnTo>
                    <a:pt x="1" y="58489"/>
                  </a:lnTo>
                  <a:lnTo>
                    <a:pt x="1" y="62357"/>
                  </a:lnTo>
                  <a:lnTo>
                    <a:pt x="6038" y="61886"/>
                  </a:lnTo>
                  <a:lnTo>
                    <a:pt x="8963" y="61697"/>
                  </a:lnTo>
                  <a:lnTo>
                    <a:pt x="11698" y="61603"/>
                  </a:lnTo>
                  <a:lnTo>
                    <a:pt x="11698" y="61414"/>
                  </a:lnTo>
                  <a:lnTo>
                    <a:pt x="11887" y="61225"/>
                  </a:lnTo>
                  <a:lnTo>
                    <a:pt x="12264" y="61225"/>
                  </a:lnTo>
                  <a:lnTo>
                    <a:pt x="12548" y="61320"/>
                  </a:lnTo>
                  <a:lnTo>
                    <a:pt x="12736" y="61414"/>
                  </a:lnTo>
                  <a:lnTo>
                    <a:pt x="12642" y="61320"/>
                  </a:lnTo>
                  <a:lnTo>
                    <a:pt x="13302" y="61508"/>
                  </a:lnTo>
                  <a:lnTo>
                    <a:pt x="13302" y="61508"/>
                  </a:lnTo>
                  <a:lnTo>
                    <a:pt x="12736" y="61414"/>
                  </a:lnTo>
                  <a:lnTo>
                    <a:pt x="13019" y="61508"/>
                  </a:lnTo>
                  <a:lnTo>
                    <a:pt x="12736" y="61603"/>
                  </a:lnTo>
                  <a:lnTo>
                    <a:pt x="12831" y="61697"/>
                  </a:lnTo>
                  <a:lnTo>
                    <a:pt x="14246" y="61508"/>
                  </a:lnTo>
                  <a:lnTo>
                    <a:pt x="13491" y="61508"/>
                  </a:lnTo>
                  <a:lnTo>
                    <a:pt x="14717" y="61225"/>
                  </a:lnTo>
                  <a:lnTo>
                    <a:pt x="16038" y="61131"/>
                  </a:lnTo>
                  <a:lnTo>
                    <a:pt x="18962" y="61131"/>
                  </a:lnTo>
                  <a:lnTo>
                    <a:pt x="19151" y="61225"/>
                  </a:lnTo>
                  <a:lnTo>
                    <a:pt x="19623" y="61320"/>
                  </a:lnTo>
                  <a:lnTo>
                    <a:pt x="21227" y="61320"/>
                  </a:lnTo>
                  <a:lnTo>
                    <a:pt x="23302" y="61225"/>
                  </a:lnTo>
                  <a:lnTo>
                    <a:pt x="24245" y="61131"/>
                  </a:lnTo>
                  <a:lnTo>
                    <a:pt x="25094" y="60942"/>
                  </a:lnTo>
                  <a:lnTo>
                    <a:pt x="28868" y="60848"/>
                  </a:lnTo>
                  <a:lnTo>
                    <a:pt x="32642" y="60659"/>
                  </a:lnTo>
                  <a:lnTo>
                    <a:pt x="36415" y="60376"/>
                  </a:lnTo>
                  <a:lnTo>
                    <a:pt x="40283" y="60093"/>
                  </a:lnTo>
                  <a:lnTo>
                    <a:pt x="47830" y="59339"/>
                  </a:lnTo>
                  <a:lnTo>
                    <a:pt x="55377" y="58678"/>
                  </a:lnTo>
                  <a:lnTo>
                    <a:pt x="61037" y="58678"/>
                  </a:lnTo>
                  <a:lnTo>
                    <a:pt x="62264" y="58584"/>
                  </a:lnTo>
                  <a:lnTo>
                    <a:pt x="63207" y="58395"/>
                  </a:lnTo>
                  <a:lnTo>
                    <a:pt x="63490" y="58206"/>
                  </a:lnTo>
                  <a:lnTo>
                    <a:pt x="63773" y="58018"/>
                  </a:lnTo>
                  <a:lnTo>
                    <a:pt x="63962" y="57735"/>
                  </a:lnTo>
                  <a:lnTo>
                    <a:pt x="64150" y="57357"/>
                  </a:lnTo>
                  <a:lnTo>
                    <a:pt x="64339" y="56225"/>
                  </a:lnTo>
                  <a:lnTo>
                    <a:pt x="64528" y="54716"/>
                  </a:lnTo>
                  <a:lnTo>
                    <a:pt x="64528" y="53018"/>
                  </a:lnTo>
                  <a:lnTo>
                    <a:pt x="64622" y="49810"/>
                  </a:lnTo>
                  <a:lnTo>
                    <a:pt x="64622" y="47546"/>
                  </a:lnTo>
                  <a:lnTo>
                    <a:pt x="64905" y="40848"/>
                  </a:lnTo>
                  <a:lnTo>
                    <a:pt x="64999" y="36320"/>
                  </a:lnTo>
                  <a:lnTo>
                    <a:pt x="65094" y="33301"/>
                  </a:lnTo>
                  <a:lnTo>
                    <a:pt x="65188" y="33396"/>
                  </a:lnTo>
                  <a:lnTo>
                    <a:pt x="65188" y="31603"/>
                  </a:lnTo>
                  <a:lnTo>
                    <a:pt x="65188" y="29811"/>
                  </a:lnTo>
                  <a:lnTo>
                    <a:pt x="65094" y="30660"/>
                  </a:lnTo>
                  <a:lnTo>
                    <a:pt x="64905" y="28301"/>
                  </a:lnTo>
                  <a:lnTo>
                    <a:pt x="64811" y="25849"/>
                  </a:lnTo>
                  <a:lnTo>
                    <a:pt x="64716" y="23302"/>
                  </a:lnTo>
                  <a:lnTo>
                    <a:pt x="64622" y="20849"/>
                  </a:lnTo>
                  <a:lnTo>
                    <a:pt x="64811" y="22075"/>
                  </a:lnTo>
                  <a:lnTo>
                    <a:pt x="64811" y="20754"/>
                  </a:lnTo>
                  <a:lnTo>
                    <a:pt x="64811" y="18962"/>
                  </a:lnTo>
                  <a:lnTo>
                    <a:pt x="64811" y="18868"/>
                  </a:lnTo>
                  <a:lnTo>
                    <a:pt x="64716" y="17358"/>
                  </a:lnTo>
                  <a:lnTo>
                    <a:pt x="64811" y="18113"/>
                  </a:lnTo>
                  <a:lnTo>
                    <a:pt x="64999" y="16981"/>
                  </a:lnTo>
                  <a:lnTo>
                    <a:pt x="64905" y="15755"/>
                  </a:lnTo>
                  <a:lnTo>
                    <a:pt x="64811" y="14528"/>
                  </a:lnTo>
                  <a:lnTo>
                    <a:pt x="64716" y="13396"/>
                  </a:lnTo>
                  <a:lnTo>
                    <a:pt x="64622" y="13679"/>
                  </a:lnTo>
                  <a:lnTo>
                    <a:pt x="64551" y="13679"/>
                  </a:lnTo>
                  <a:lnTo>
                    <a:pt x="64622" y="13962"/>
                  </a:lnTo>
                  <a:lnTo>
                    <a:pt x="64716" y="15000"/>
                  </a:lnTo>
                  <a:lnTo>
                    <a:pt x="64528" y="14623"/>
                  </a:lnTo>
                  <a:lnTo>
                    <a:pt x="64528" y="15094"/>
                  </a:lnTo>
                  <a:lnTo>
                    <a:pt x="64339" y="12736"/>
                  </a:lnTo>
                  <a:lnTo>
                    <a:pt x="64150" y="11698"/>
                  </a:lnTo>
                  <a:lnTo>
                    <a:pt x="64056" y="11604"/>
                  </a:lnTo>
                  <a:lnTo>
                    <a:pt x="64056" y="11226"/>
                  </a:lnTo>
                  <a:lnTo>
                    <a:pt x="64245" y="10566"/>
                  </a:lnTo>
                  <a:lnTo>
                    <a:pt x="64245" y="9811"/>
                  </a:lnTo>
                  <a:lnTo>
                    <a:pt x="64245" y="9560"/>
                  </a:lnTo>
                  <a:lnTo>
                    <a:pt x="64433" y="10189"/>
                  </a:lnTo>
                  <a:lnTo>
                    <a:pt x="64622" y="11604"/>
                  </a:lnTo>
                  <a:lnTo>
                    <a:pt x="64811" y="13019"/>
                  </a:lnTo>
                  <a:lnTo>
                    <a:pt x="64905" y="14151"/>
                  </a:lnTo>
                  <a:lnTo>
                    <a:pt x="64905" y="12830"/>
                  </a:lnTo>
                  <a:lnTo>
                    <a:pt x="64811" y="11698"/>
                  </a:lnTo>
                  <a:lnTo>
                    <a:pt x="64528" y="9340"/>
                  </a:lnTo>
                  <a:lnTo>
                    <a:pt x="64433" y="9528"/>
                  </a:lnTo>
                  <a:lnTo>
                    <a:pt x="64433" y="9340"/>
                  </a:lnTo>
                  <a:lnTo>
                    <a:pt x="64245" y="8585"/>
                  </a:lnTo>
                  <a:lnTo>
                    <a:pt x="64150" y="7264"/>
                  </a:lnTo>
                  <a:lnTo>
                    <a:pt x="64056" y="9434"/>
                  </a:lnTo>
                  <a:lnTo>
                    <a:pt x="63773" y="8868"/>
                  </a:lnTo>
                  <a:lnTo>
                    <a:pt x="63679" y="7925"/>
                  </a:lnTo>
                  <a:lnTo>
                    <a:pt x="63584" y="6792"/>
                  </a:lnTo>
                  <a:lnTo>
                    <a:pt x="63490" y="5566"/>
                  </a:lnTo>
                  <a:lnTo>
                    <a:pt x="63490" y="1227"/>
                  </a:lnTo>
                  <a:lnTo>
                    <a:pt x="63490" y="661"/>
                  </a:lnTo>
                  <a:lnTo>
                    <a:pt x="63396" y="566"/>
                  </a:lnTo>
                  <a:lnTo>
                    <a:pt x="63207" y="378"/>
                  </a:lnTo>
                  <a:lnTo>
                    <a:pt x="62641" y="189"/>
                  </a:lnTo>
                  <a:lnTo>
                    <a:pt x="61792" y="95"/>
                  </a:lnTo>
                  <a:lnTo>
                    <a:pt x="60849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75920" y="2708920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F-02 </a:t>
              </a:r>
              <a:r>
                <a:rPr lang="en-GB" dirty="0" err="1"/>
                <a:t>Kuesioner</a:t>
              </a:r>
              <a:r>
                <a:rPr lang="en-GB" dirty="0"/>
                <a:t> </a:t>
              </a:r>
              <a:r>
                <a:rPr lang="en-GB" dirty="0" err="1"/>
                <a:t>Observasi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480376" y="2495036"/>
            <a:ext cx="2088232" cy="896318"/>
            <a:chOff x="5303912" y="2552752"/>
            <a:chExt cx="2088232" cy="896318"/>
          </a:xfrm>
        </p:grpSpPr>
        <p:sp>
          <p:nvSpPr>
            <p:cNvPr id="22" name="Shape 131"/>
            <p:cNvSpPr/>
            <p:nvPr/>
          </p:nvSpPr>
          <p:spPr>
            <a:xfrm>
              <a:off x="5303912" y="2552752"/>
              <a:ext cx="1944216" cy="896318"/>
            </a:xfrm>
            <a:custGeom>
              <a:avLst/>
              <a:gdLst/>
              <a:ahLst/>
              <a:cxnLst/>
              <a:rect l="0" t="0" r="0" b="0"/>
              <a:pathLst>
                <a:path w="65189" h="62358" extrusionOk="0">
                  <a:moveTo>
                    <a:pt x="40283" y="1525"/>
                  </a:moveTo>
                  <a:lnTo>
                    <a:pt x="40000" y="1541"/>
                  </a:lnTo>
                  <a:lnTo>
                    <a:pt x="40000" y="1541"/>
                  </a:lnTo>
                  <a:lnTo>
                    <a:pt x="39811" y="1604"/>
                  </a:lnTo>
                  <a:lnTo>
                    <a:pt x="40283" y="1525"/>
                  </a:lnTo>
                  <a:close/>
                  <a:moveTo>
                    <a:pt x="22547" y="1793"/>
                  </a:moveTo>
                  <a:lnTo>
                    <a:pt x="22359" y="1887"/>
                  </a:lnTo>
                  <a:lnTo>
                    <a:pt x="21981" y="2359"/>
                  </a:lnTo>
                  <a:lnTo>
                    <a:pt x="24057" y="1981"/>
                  </a:lnTo>
                  <a:lnTo>
                    <a:pt x="23208" y="2076"/>
                  </a:lnTo>
                  <a:lnTo>
                    <a:pt x="22925" y="1981"/>
                  </a:lnTo>
                  <a:lnTo>
                    <a:pt x="22642" y="1887"/>
                  </a:lnTo>
                  <a:lnTo>
                    <a:pt x="22642" y="1793"/>
                  </a:lnTo>
                  <a:close/>
                  <a:moveTo>
                    <a:pt x="64528" y="13585"/>
                  </a:moveTo>
                  <a:lnTo>
                    <a:pt x="64528" y="13679"/>
                  </a:lnTo>
                  <a:lnTo>
                    <a:pt x="64551" y="13679"/>
                  </a:lnTo>
                  <a:lnTo>
                    <a:pt x="64528" y="13585"/>
                  </a:lnTo>
                  <a:close/>
                  <a:moveTo>
                    <a:pt x="33868" y="58678"/>
                  </a:moveTo>
                  <a:lnTo>
                    <a:pt x="34057" y="58772"/>
                  </a:lnTo>
                  <a:lnTo>
                    <a:pt x="34057" y="58772"/>
                  </a:lnTo>
                  <a:lnTo>
                    <a:pt x="33962" y="58678"/>
                  </a:lnTo>
                  <a:close/>
                  <a:moveTo>
                    <a:pt x="30849" y="58678"/>
                  </a:moveTo>
                  <a:lnTo>
                    <a:pt x="30943" y="58772"/>
                  </a:lnTo>
                  <a:lnTo>
                    <a:pt x="30283" y="58867"/>
                  </a:lnTo>
                  <a:lnTo>
                    <a:pt x="30472" y="58772"/>
                  </a:lnTo>
                  <a:lnTo>
                    <a:pt x="30849" y="58678"/>
                  </a:lnTo>
                  <a:close/>
                  <a:moveTo>
                    <a:pt x="32264" y="59056"/>
                  </a:moveTo>
                  <a:lnTo>
                    <a:pt x="33113" y="59244"/>
                  </a:lnTo>
                  <a:lnTo>
                    <a:pt x="31698" y="59339"/>
                  </a:lnTo>
                  <a:lnTo>
                    <a:pt x="31415" y="59339"/>
                  </a:lnTo>
                  <a:lnTo>
                    <a:pt x="32264" y="59056"/>
                  </a:lnTo>
                  <a:close/>
                  <a:moveTo>
                    <a:pt x="60849" y="0"/>
                  </a:moveTo>
                  <a:lnTo>
                    <a:pt x="58679" y="95"/>
                  </a:lnTo>
                  <a:lnTo>
                    <a:pt x="56792" y="189"/>
                  </a:lnTo>
                  <a:lnTo>
                    <a:pt x="58584" y="378"/>
                  </a:lnTo>
                  <a:lnTo>
                    <a:pt x="58301" y="189"/>
                  </a:lnTo>
                  <a:lnTo>
                    <a:pt x="59151" y="378"/>
                  </a:lnTo>
                  <a:lnTo>
                    <a:pt x="58679" y="472"/>
                  </a:lnTo>
                  <a:lnTo>
                    <a:pt x="58018" y="472"/>
                  </a:lnTo>
                  <a:lnTo>
                    <a:pt x="56792" y="283"/>
                  </a:lnTo>
                  <a:lnTo>
                    <a:pt x="55943" y="283"/>
                  </a:lnTo>
                  <a:lnTo>
                    <a:pt x="54528" y="378"/>
                  </a:lnTo>
                  <a:lnTo>
                    <a:pt x="50660" y="378"/>
                  </a:lnTo>
                  <a:lnTo>
                    <a:pt x="48585" y="472"/>
                  </a:lnTo>
                  <a:lnTo>
                    <a:pt x="46226" y="472"/>
                  </a:lnTo>
                  <a:lnTo>
                    <a:pt x="43868" y="283"/>
                  </a:lnTo>
                  <a:lnTo>
                    <a:pt x="44056" y="472"/>
                  </a:lnTo>
                  <a:lnTo>
                    <a:pt x="44339" y="472"/>
                  </a:lnTo>
                  <a:lnTo>
                    <a:pt x="43396" y="661"/>
                  </a:lnTo>
                  <a:lnTo>
                    <a:pt x="42170" y="849"/>
                  </a:lnTo>
                  <a:lnTo>
                    <a:pt x="40849" y="755"/>
                  </a:lnTo>
                  <a:lnTo>
                    <a:pt x="40377" y="661"/>
                  </a:lnTo>
                  <a:lnTo>
                    <a:pt x="39906" y="566"/>
                  </a:lnTo>
                  <a:lnTo>
                    <a:pt x="39717" y="566"/>
                  </a:lnTo>
                  <a:lnTo>
                    <a:pt x="38207" y="661"/>
                  </a:lnTo>
                  <a:lnTo>
                    <a:pt x="36509" y="944"/>
                  </a:lnTo>
                  <a:lnTo>
                    <a:pt x="34906" y="1132"/>
                  </a:lnTo>
                  <a:lnTo>
                    <a:pt x="33585" y="1132"/>
                  </a:lnTo>
                  <a:lnTo>
                    <a:pt x="33962" y="1038"/>
                  </a:lnTo>
                  <a:lnTo>
                    <a:pt x="33774" y="944"/>
                  </a:lnTo>
                  <a:lnTo>
                    <a:pt x="33396" y="944"/>
                  </a:lnTo>
                  <a:lnTo>
                    <a:pt x="32453" y="1038"/>
                  </a:lnTo>
                  <a:lnTo>
                    <a:pt x="30283" y="1321"/>
                  </a:lnTo>
                  <a:lnTo>
                    <a:pt x="30472" y="1415"/>
                  </a:lnTo>
                  <a:lnTo>
                    <a:pt x="30566" y="1510"/>
                  </a:lnTo>
                  <a:lnTo>
                    <a:pt x="29151" y="1604"/>
                  </a:lnTo>
                  <a:lnTo>
                    <a:pt x="29057" y="1698"/>
                  </a:lnTo>
                  <a:lnTo>
                    <a:pt x="29717" y="1698"/>
                  </a:lnTo>
                  <a:lnTo>
                    <a:pt x="28208" y="1793"/>
                  </a:lnTo>
                  <a:lnTo>
                    <a:pt x="27547" y="1793"/>
                  </a:lnTo>
                  <a:lnTo>
                    <a:pt x="27642" y="1698"/>
                  </a:lnTo>
                  <a:lnTo>
                    <a:pt x="28585" y="1510"/>
                  </a:lnTo>
                  <a:lnTo>
                    <a:pt x="27736" y="1604"/>
                  </a:lnTo>
                  <a:lnTo>
                    <a:pt x="26887" y="1698"/>
                  </a:lnTo>
                  <a:lnTo>
                    <a:pt x="26038" y="1698"/>
                  </a:lnTo>
                  <a:lnTo>
                    <a:pt x="25189" y="1793"/>
                  </a:lnTo>
                  <a:lnTo>
                    <a:pt x="25189" y="1793"/>
                  </a:lnTo>
                  <a:lnTo>
                    <a:pt x="25755" y="1698"/>
                  </a:lnTo>
                  <a:lnTo>
                    <a:pt x="24906" y="1793"/>
                  </a:lnTo>
                  <a:lnTo>
                    <a:pt x="24057" y="1981"/>
                  </a:lnTo>
                  <a:lnTo>
                    <a:pt x="25094" y="1887"/>
                  </a:lnTo>
                  <a:lnTo>
                    <a:pt x="26132" y="1981"/>
                  </a:lnTo>
                  <a:lnTo>
                    <a:pt x="24906" y="2264"/>
                  </a:lnTo>
                  <a:lnTo>
                    <a:pt x="23585" y="2359"/>
                  </a:lnTo>
                  <a:lnTo>
                    <a:pt x="23585" y="2453"/>
                  </a:lnTo>
                  <a:lnTo>
                    <a:pt x="23585" y="2547"/>
                  </a:lnTo>
                  <a:lnTo>
                    <a:pt x="25566" y="2359"/>
                  </a:lnTo>
                  <a:lnTo>
                    <a:pt x="27547" y="2264"/>
                  </a:lnTo>
                  <a:lnTo>
                    <a:pt x="29434" y="1981"/>
                  </a:lnTo>
                  <a:lnTo>
                    <a:pt x="30377" y="1793"/>
                  </a:lnTo>
                  <a:lnTo>
                    <a:pt x="31321" y="1604"/>
                  </a:lnTo>
                  <a:lnTo>
                    <a:pt x="30472" y="1887"/>
                  </a:lnTo>
                  <a:lnTo>
                    <a:pt x="30660" y="1981"/>
                  </a:lnTo>
                  <a:lnTo>
                    <a:pt x="31038" y="2076"/>
                  </a:lnTo>
                  <a:lnTo>
                    <a:pt x="31981" y="2170"/>
                  </a:lnTo>
                  <a:lnTo>
                    <a:pt x="33302" y="2170"/>
                  </a:lnTo>
                  <a:lnTo>
                    <a:pt x="34717" y="2076"/>
                  </a:lnTo>
                  <a:lnTo>
                    <a:pt x="37075" y="1887"/>
                  </a:lnTo>
                  <a:lnTo>
                    <a:pt x="37830" y="1793"/>
                  </a:lnTo>
                  <a:lnTo>
                    <a:pt x="37924" y="1698"/>
                  </a:lnTo>
                  <a:lnTo>
                    <a:pt x="38868" y="1604"/>
                  </a:lnTo>
                  <a:lnTo>
                    <a:pt x="38962" y="1510"/>
                  </a:lnTo>
                  <a:lnTo>
                    <a:pt x="38868" y="1510"/>
                  </a:lnTo>
                  <a:lnTo>
                    <a:pt x="38113" y="1415"/>
                  </a:lnTo>
                  <a:lnTo>
                    <a:pt x="40000" y="1510"/>
                  </a:lnTo>
                  <a:lnTo>
                    <a:pt x="38868" y="1604"/>
                  </a:lnTo>
                  <a:lnTo>
                    <a:pt x="40000" y="1541"/>
                  </a:lnTo>
                  <a:lnTo>
                    <a:pt x="40000" y="1541"/>
                  </a:lnTo>
                  <a:lnTo>
                    <a:pt x="40094" y="1510"/>
                  </a:lnTo>
                  <a:lnTo>
                    <a:pt x="40377" y="1510"/>
                  </a:lnTo>
                  <a:lnTo>
                    <a:pt x="40283" y="1525"/>
                  </a:lnTo>
                  <a:lnTo>
                    <a:pt x="40283" y="1525"/>
                  </a:lnTo>
                  <a:lnTo>
                    <a:pt x="40566" y="1510"/>
                  </a:lnTo>
                  <a:lnTo>
                    <a:pt x="41509" y="1604"/>
                  </a:lnTo>
                  <a:lnTo>
                    <a:pt x="44151" y="1415"/>
                  </a:lnTo>
                  <a:lnTo>
                    <a:pt x="45000" y="1321"/>
                  </a:lnTo>
                  <a:lnTo>
                    <a:pt x="44434" y="1321"/>
                  </a:lnTo>
                  <a:lnTo>
                    <a:pt x="45188" y="1132"/>
                  </a:lnTo>
                  <a:lnTo>
                    <a:pt x="45660" y="1227"/>
                  </a:lnTo>
                  <a:lnTo>
                    <a:pt x="45755" y="1227"/>
                  </a:lnTo>
                  <a:lnTo>
                    <a:pt x="45755" y="1321"/>
                  </a:lnTo>
                  <a:lnTo>
                    <a:pt x="45377" y="1321"/>
                  </a:lnTo>
                  <a:lnTo>
                    <a:pt x="46038" y="1415"/>
                  </a:lnTo>
                  <a:lnTo>
                    <a:pt x="46792" y="1321"/>
                  </a:lnTo>
                  <a:lnTo>
                    <a:pt x="46792" y="1227"/>
                  </a:lnTo>
                  <a:lnTo>
                    <a:pt x="46981" y="1321"/>
                  </a:lnTo>
                  <a:lnTo>
                    <a:pt x="47547" y="1321"/>
                  </a:lnTo>
                  <a:lnTo>
                    <a:pt x="47358" y="1510"/>
                  </a:lnTo>
                  <a:lnTo>
                    <a:pt x="46981" y="1510"/>
                  </a:lnTo>
                  <a:lnTo>
                    <a:pt x="46792" y="1415"/>
                  </a:lnTo>
                  <a:lnTo>
                    <a:pt x="43868" y="1698"/>
                  </a:lnTo>
                  <a:lnTo>
                    <a:pt x="45566" y="1698"/>
                  </a:lnTo>
                  <a:lnTo>
                    <a:pt x="47264" y="1604"/>
                  </a:lnTo>
                  <a:lnTo>
                    <a:pt x="50566" y="1321"/>
                  </a:lnTo>
                  <a:lnTo>
                    <a:pt x="52169" y="1227"/>
                  </a:lnTo>
                  <a:lnTo>
                    <a:pt x="55471" y="1227"/>
                  </a:lnTo>
                  <a:lnTo>
                    <a:pt x="57075" y="1415"/>
                  </a:lnTo>
                  <a:lnTo>
                    <a:pt x="56603" y="1321"/>
                  </a:lnTo>
                  <a:lnTo>
                    <a:pt x="56509" y="1227"/>
                  </a:lnTo>
                  <a:lnTo>
                    <a:pt x="57264" y="1132"/>
                  </a:lnTo>
                  <a:lnTo>
                    <a:pt x="58396" y="1227"/>
                  </a:lnTo>
                  <a:lnTo>
                    <a:pt x="58773" y="1227"/>
                  </a:lnTo>
                  <a:lnTo>
                    <a:pt x="58962" y="1321"/>
                  </a:lnTo>
                  <a:lnTo>
                    <a:pt x="59905" y="1321"/>
                  </a:lnTo>
                  <a:lnTo>
                    <a:pt x="61037" y="1510"/>
                  </a:lnTo>
                  <a:lnTo>
                    <a:pt x="61603" y="1698"/>
                  </a:lnTo>
                  <a:lnTo>
                    <a:pt x="62075" y="1887"/>
                  </a:lnTo>
                  <a:lnTo>
                    <a:pt x="62452" y="2076"/>
                  </a:lnTo>
                  <a:lnTo>
                    <a:pt x="62547" y="2359"/>
                  </a:lnTo>
                  <a:lnTo>
                    <a:pt x="62641" y="4528"/>
                  </a:lnTo>
                  <a:lnTo>
                    <a:pt x="62641" y="8113"/>
                  </a:lnTo>
                  <a:lnTo>
                    <a:pt x="62547" y="17547"/>
                  </a:lnTo>
                  <a:lnTo>
                    <a:pt x="62547" y="22547"/>
                  </a:lnTo>
                  <a:lnTo>
                    <a:pt x="62641" y="27075"/>
                  </a:lnTo>
                  <a:lnTo>
                    <a:pt x="62830" y="30849"/>
                  </a:lnTo>
                  <a:lnTo>
                    <a:pt x="62924" y="32169"/>
                  </a:lnTo>
                  <a:lnTo>
                    <a:pt x="63113" y="33207"/>
                  </a:lnTo>
                  <a:lnTo>
                    <a:pt x="63113" y="34528"/>
                  </a:lnTo>
                  <a:lnTo>
                    <a:pt x="63207" y="35943"/>
                  </a:lnTo>
                  <a:lnTo>
                    <a:pt x="63207" y="36886"/>
                  </a:lnTo>
                  <a:lnTo>
                    <a:pt x="63113" y="38396"/>
                  </a:lnTo>
                  <a:lnTo>
                    <a:pt x="62830" y="42358"/>
                  </a:lnTo>
                  <a:lnTo>
                    <a:pt x="62547" y="46509"/>
                  </a:lnTo>
                  <a:lnTo>
                    <a:pt x="62452" y="48207"/>
                  </a:lnTo>
                  <a:lnTo>
                    <a:pt x="62547" y="49527"/>
                  </a:lnTo>
                  <a:lnTo>
                    <a:pt x="62547" y="51131"/>
                  </a:lnTo>
                  <a:lnTo>
                    <a:pt x="62547" y="52735"/>
                  </a:lnTo>
                  <a:lnTo>
                    <a:pt x="62358" y="53584"/>
                  </a:lnTo>
                  <a:lnTo>
                    <a:pt x="62264" y="54339"/>
                  </a:lnTo>
                  <a:lnTo>
                    <a:pt x="61981" y="55093"/>
                  </a:lnTo>
                  <a:lnTo>
                    <a:pt x="61603" y="55754"/>
                  </a:lnTo>
                  <a:lnTo>
                    <a:pt x="61792" y="55754"/>
                  </a:lnTo>
                  <a:lnTo>
                    <a:pt x="61886" y="55565"/>
                  </a:lnTo>
                  <a:lnTo>
                    <a:pt x="62169" y="55376"/>
                  </a:lnTo>
                  <a:lnTo>
                    <a:pt x="62264" y="55565"/>
                  </a:lnTo>
                  <a:lnTo>
                    <a:pt x="62169" y="55754"/>
                  </a:lnTo>
                  <a:lnTo>
                    <a:pt x="61981" y="56225"/>
                  </a:lnTo>
                  <a:lnTo>
                    <a:pt x="61792" y="56037"/>
                  </a:lnTo>
                  <a:lnTo>
                    <a:pt x="61509" y="55754"/>
                  </a:lnTo>
                  <a:lnTo>
                    <a:pt x="61603" y="55942"/>
                  </a:lnTo>
                  <a:lnTo>
                    <a:pt x="61509" y="55942"/>
                  </a:lnTo>
                  <a:lnTo>
                    <a:pt x="61603" y="56037"/>
                  </a:lnTo>
                  <a:lnTo>
                    <a:pt x="60094" y="56320"/>
                  </a:lnTo>
                  <a:lnTo>
                    <a:pt x="58773" y="56414"/>
                  </a:lnTo>
                  <a:lnTo>
                    <a:pt x="57547" y="56508"/>
                  </a:lnTo>
                  <a:lnTo>
                    <a:pt x="56415" y="56508"/>
                  </a:lnTo>
                  <a:lnTo>
                    <a:pt x="56698" y="56320"/>
                  </a:lnTo>
                  <a:lnTo>
                    <a:pt x="56698" y="56320"/>
                  </a:lnTo>
                  <a:lnTo>
                    <a:pt x="56037" y="56508"/>
                  </a:lnTo>
                  <a:lnTo>
                    <a:pt x="54811" y="56886"/>
                  </a:lnTo>
                  <a:lnTo>
                    <a:pt x="53679" y="57074"/>
                  </a:lnTo>
                  <a:lnTo>
                    <a:pt x="53868" y="56791"/>
                  </a:lnTo>
                  <a:lnTo>
                    <a:pt x="54245" y="56697"/>
                  </a:lnTo>
                  <a:lnTo>
                    <a:pt x="53019" y="56886"/>
                  </a:lnTo>
                  <a:lnTo>
                    <a:pt x="51698" y="56980"/>
                  </a:lnTo>
                  <a:lnTo>
                    <a:pt x="50943" y="57074"/>
                  </a:lnTo>
                  <a:lnTo>
                    <a:pt x="51132" y="57169"/>
                  </a:lnTo>
                  <a:lnTo>
                    <a:pt x="48962" y="57452"/>
                  </a:lnTo>
                  <a:lnTo>
                    <a:pt x="48962" y="57357"/>
                  </a:lnTo>
                  <a:lnTo>
                    <a:pt x="48019" y="57452"/>
                  </a:lnTo>
                  <a:lnTo>
                    <a:pt x="47641" y="57452"/>
                  </a:lnTo>
                  <a:lnTo>
                    <a:pt x="46604" y="57546"/>
                  </a:lnTo>
                  <a:lnTo>
                    <a:pt x="44717" y="57546"/>
                  </a:lnTo>
                  <a:lnTo>
                    <a:pt x="44339" y="57452"/>
                  </a:lnTo>
                  <a:lnTo>
                    <a:pt x="45000" y="57263"/>
                  </a:lnTo>
                  <a:lnTo>
                    <a:pt x="40000" y="57829"/>
                  </a:lnTo>
                  <a:lnTo>
                    <a:pt x="38019" y="58206"/>
                  </a:lnTo>
                  <a:lnTo>
                    <a:pt x="37547" y="58018"/>
                  </a:lnTo>
                  <a:lnTo>
                    <a:pt x="37075" y="58018"/>
                  </a:lnTo>
                  <a:lnTo>
                    <a:pt x="36698" y="58112"/>
                  </a:lnTo>
                  <a:lnTo>
                    <a:pt x="36415" y="58301"/>
                  </a:lnTo>
                  <a:lnTo>
                    <a:pt x="36038" y="58301"/>
                  </a:lnTo>
                  <a:lnTo>
                    <a:pt x="36038" y="58395"/>
                  </a:lnTo>
                  <a:lnTo>
                    <a:pt x="36321" y="58395"/>
                  </a:lnTo>
                  <a:lnTo>
                    <a:pt x="36132" y="58678"/>
                  </a:lnTo>
                  <a:lnTo>
                    <a:pt x="37075" y="58678"/>
                  </a:lnTo>
                  <a:lnTo>
                    <a:pt x="37830" y="58584"/>
                  </a:lnTo>
                  <a:lnTo>
                    <a:pt x="38585" y="58489"/>
                  </a:lnTo>
                  <a:lnTo>
                    <a:pt x="39434" y="58489"/>
                  </a:lnTo>
                  <a:lnTo>
                    <a:pt x="38585" y="58867"/>
                  </a:lnTo>
                  <a:lnTo>
                    <a:pt x="37358" y="59244"/>
                  </a:lnTo>
                  <a:lnTo>
                    <a:pt x="36792" y="59339"/>
                  </a:lnTo>
                  <a:lnTo>
                    <a:pt x="36226" y="59339"/>
                  </a:lnTo>
                  <a:lnTo>
                    <a:pt x="35755" y="59244"/>
                  </a:lnTo>
                  <a:lnTo>
                    <a:pt x="35566" y="59056"/>
                  </a:lnTo>
                  <a:lnTo>
                    <a:pt x="35472" y="58867"/>
                  </a:lnTo>
                  <a:lnTo>
                    <a:pt x="36509" y="58772"/>
                  </a:lnTo>
                  <a:lnTo>
                    <a:pt x="35377" y="58678"/>
                  </a:lnTo>
                  <a:lnTo>
                    <a:pt x="34151" y="58772"/>
                  </a:lnTo>
                  <a:lnTo>
                    <a:pt x="34057" y="58772"/>
                  </a:lnTo>
                  <a:lnTo>
                    <a:pt x="33208" y="58961"/>
                  </a:lnTo>
                  <a:lnTo>
                    <a:pt x="32264" y="59056"/>
                  </a:lnTo>
                  <a:lnTo>
                    <a:pt x="32264" y="59056"/>
                  </a:lnTo>
                  <a:lnTo>
                    <a:pt x="33113" y="58867"/>
                  </a:lnTo>
                  <a:lnTo>
                    <a:pt x="31887" y="58489"/>
                  </a:lnTo>
                  <a:lnTo>
                    <a:pt x="31132" y="58395"/>
                  </a:lnTo>
                  <a:lnTo>
                    <a:pt x="31038" y="58301"/>
                  </a:lnTo>
                  <a:lnTo>
                    <a:pt x="31132" y="58301"/>
                  </a:lnTo>
                  <a:lnTo>
                    <a:pt x="31509" y="58206"/>
                  </a:lnTo>
                  <a:lnTo>
                    <a:pt x="30660" y="58206"/>
                  </a:lnTo>
                  <a:lnTo>
                    <a:pt x="30283" y="58301"/>
                  </a:lnTo>
                  <a:lnTo>
                    <a:pt x="29906" y="58489"/>
                  </a:lnTo>
                  <a:lnTo>
                    <a:pt x="29151" y="58678"/>
                  </a:lnTo>
                  <a:lnTo>
                    <a:pt x="29340" y="58584"/>
                  </a:lnTo>
                  <a:lnTo>
                    <a:pt x="29434" y="58395"/>
                  </a:lnTo>
                  <a:lnTo>
                    <a:pt x="29434" y="58395"/>
                  </a:lnTo>
                  <a:lnTo>
                    <a:pt x="28585" y="58489"/>
                  </a:lnTo>
                  <a:lnTo>
                    <a:pt x="28491" y="58584"/>
                  </a:lnTo>
                  <a:lnTo>
                    <a:pt x="28396" y="58678"/>
                  </a:lnTo>
                  <a:lnTo>
                    <a:pt x="27736" y="58867"/>
                  </a:lnTo>
                  <a:lnTo>
                    <a:pt x="25660" y="59150"/>
                  </a:lnTo>
                  <a:lnTo>
                    <a:pt x="22170" y="59622"/>
                  </a:lnTo>
                  <a:lnTo>
                    <a:pt x="22359" y="59527"/>
                  </a:lnTo>
                  <a:lnTo>
                    <a:pt x="22359" y="59433"/>
                  </a:lnTo>
                  <a:lnTo>
                    <a:pt x="22264" y="59433"/>
                  </a:lnTo>
                  <a:lnTo>
                    <a:pt x="22453" y="59244"/>
                  </a:lnTo>
                  <a:lnTo>
                    <a:pt x="22453" y="59056"/>
                  </a:lnTo>
                  <a:lnTo>
                    <a:pt x="21132" y="59339"/>
                  </a:lnTo>
                  <a:lnTo>
                    <a:pt x="19246" y="59716"/>
                  </a:lnTo>
                  <a:lnTo>
                    <a:pt x="18208" y="59810"/>
                  </a:lnTo>
                  <a:lnTo>
                    <a:pt x="17264" y="59905"/>
                  </a:lnTo>
                  <a:lnTo>
                    <a:pt x="16415" y="59905"/>
                  </a:lnTo>
                  <a:lnTo>
                    <a:pt x="15849" y="59810"/>
                  </a:lnTo>
                  <a:lnTo>
                    <a:pt x="14246" y="59810"/>
                  </a:lnTo>
                  <a:lnTo>
                    <a:pt x="11981" y="59999"/>
                  </a:lnTo>
                  <a:lnTo>
                    <a:pt x="11981" y="59999"/>
                  </a:lnTo>
                  <a:lnTo>
                    <a:pt x="12359" y="59905"/>
                  </a:lnTo>
                  <a:lnTo>
                    <a:pt x="12736" y="59716"/>
                  </a:lnTo>
                  <a:lnTo>
                    <a:pt x="11415" y="59905"/>
                  </a:lnTo>
                  <a:lnTo>
                    <a:pt x="10000" y="60093"/>
                  </a:lnTo>
                  <a:lnTo>
                    <a:pt x="7076" y="60188"/>
                  </a:lnTo>
                  <a:lnTo>
                    <a:pt x="4151" y="60376"/>
                  </a:lnTo>
                  <a:lnTo>
                    <a:pt x="2831" y="60471"/>
                  </a:lnTo>
                  <a:lnTo>
                    <a:pt x="1604" y="60659"/>
                  </a:lnTo>
                  <a:lnTo>
                    <a:pt x="1227" y="59244"/>
                  </a:lnTo>
                  <a:lnTo>
                    <a:pt x="1038" y="57735"/>
                  </a:lnTo>
                  <a:lnTo>
                    <a:pt x="850" y="56131"/>
                  </a:lnTo>
                  <a:lnTo>
                    <a:pt x="755" y="54433"/>
                  </a:lnTo>
                  <a:lnTo>
                    <a:pt x="755" y="52735"/>
                  </a:lnTo>
                  <a:lnTo>
                    <a:pt x="755" y="50942"/>
                  </a:lnTo>
                  <a:lnTo>
                    <a:pt x="1038" y="47263"/>
                  </a:lnTo>
                  <a:lnTo>
                    <a:pt x="1321" y="43678"/>
                  </a:lnTo>
                  <a:lnTo>
                    <a:pt x="1699" y="39999"/>
                  </a:lnTo>
                  <a:lnTo>
                    <a:pt x="2453" y="33301"/>
                  </a:lnTo>
                  <a:lnTo>
                    <a:pt x="2548" y="33962"/>
                  </a:lnTo>
                  <a:lnTo>
                    <a:pt x="2642" y="34622"/>
                  </a:lnTo>
                  <a:lnTo>
                    <a:pt x="2642" y="33018"/>
                  </a:lnTo>
                  <a:lnTo>
                    <a:pt x="2551" y="32287"/>
                  </a:lnTo>
                  <a:lnTo>
                    <a:pt x="2642" y="30000"/>
                  </a:lnTo>
                  <a:lnTo>
                    <a:pt x="2453" y="30377"/>
                  </a:lnTo>
                  <a:lnTo>
                    <a:pt x="2453" y="29245"/>
                  </a:lnTo>
                  <a:lnTo>
                    <a:pt x="2453" y="27830"/>
                  </a:lnTo>
                  <a:lnTo>
                    <a:pt x="2642" y="28301"/>
                  </a:lnTo>
                  <a:lnTo>
                    <a:pt x="2736" y="28018"/>
                  </a:lnTo>
                  <a:lnTo>
                    <a:pt x="2831" y="28018"/>
                  </a:lnTo>
                  <a:lnTo>
                    <a:pt x="2925" y="28207"/>
                  </a:lnTo>
                  <a:lnTo>
                    <a:pt x="3019" y="26415"/>
                  </a:lnTo>
                  <a:lnTo>
                    <a:pt x="3019" y="24811"/>
                  </a:lnTo>
                  <a:lnTo>
                    <a:pt x="3019" y="23113"/>
                  </a:lnTo>
                  <a:lnTo>
                    <a:pt x="3019" y="22170"/>
                  </a:lnTo>
                  <a:lnTo>
                    <a:pt x="3208" y="21320"/>
                  </a:lnTo>
                  <a:lnTo>
                    <a:pt x="3302" y="19528"/>
                  </a:lnTo>
                  <a:lnTo>
                    <a:pt x="3302" y="17641"/>
                  </a:lnTo>
                  <a:lnTo>
                    <a:pt x="3302" y="16887"/>
                  </a:lnTo>
                  <a:lnTo>
                    <a:pt x="3208" y="16321"/>
                  </a:lnTo>
                  <a:lnTo>
                    <a:pt x="3397" y="16415"/>
                  </a:lnTo>
                  <a:lnTo>
                    <a:pt x="3585" y="11981"/>
                  </a:lnTo>
                  <a:lnTo>
                    <a:pt x="3680" y="11415"/>
                  </a:lnTo>
                  <a:lnTo>
                    <a:pt x="3680" y="11698"/>
                  </a:lnTo>
                  <a:lnTo>
                    <a:pt x="3774" y="11132"/>
                  </a:lnTo>
                  <a:lnTo>
                    <a:pt x="3868" y="10660"/>
                  </a:lnTo>
                  <a:lnTo>
                    <a:pt x="3774" y="10094"/>
                  </a:lnTo>
                  <a:lnTo>
                    <a:pt x="3680" y="9623"/>
                  </a:lnTo>
                  <a:lnTo>
                    <a:pt x="3774" y="9434"/>
                  </a:lnTo>
                  <a:lnTo>
                    <a:pt x="3868" y="9245"/>
                  </a:lnTo>
                  <a:lnTo>
                    <a:pt x="4057" y="8491"/>
                  </a:lnTo>
                  <a:lnTo>
                    <a:pt x="4340" y="6321"/>
                  </a:lnTo>
                  <a:lnTo>
                    <a:pt x="4623" y="2264"/>
                  </a:lnTo>
                  <a:lnTo>
                    <a:pt x="3491" y="7170"/>
                  </a:lnTo>
                  <a:lnTo>
                    <a:pt x="2925" y="9906"/>
                  </a:lnTo>
                  <a:lnTo>
                    <a:pt x="2359" y="12736"/>
                  </a:lnTo>
                  <a:lnTo>
                    <a:pt x="1982" y="15377"/>
                  </a:lnTo>
                  <a:lnTo>
                    <a:pt x="1699" y="17830"/>
                  </a:lnTo>
                  <a:lnTo>
                    <a:pt x="1510" y="19905"/>
                  </a:lnTo>
                  <a:lnTo>
                    <a:pt x="1604" y="20754"/>
                  </a:lnTo>
                  <a:lnTo>
                    <a:pt x="1699" y="21509"/>
                  </a:lnTo>
                  <a:lnTo>
                    <a:pt x="1321" y="22453"/>
                  </a:lnTo>
                  <a:lnTo>
                    <a:pt x="1133" y="23585"/>
                  </a:lnTo>
                  <a:lnTo>
                    <a:pt x="1038" y="24905"/>
                  </a:lnTo>
                  <a:lnTo>
                    <a:pt x="1038" y="26226"/>
                  </a:lnTo>
                  <a:lnTo>
                    <a:pt x="1038" y="28962"/>
                  </a:lnTo>
                  <a:lnTo>
                    <a:pt x="1038" y="31415"/>
                  </a:lnTo>
                  <a:lnTo>
                    <a:pt x="661" y="40188"/>
                  </a:lnTo>
                  <a:lnTo>
                    <a:pt x="472" y="44999"/>
                  </a:lnTo>
                  <a:lnTo>
                    <a:pt x="378" y="49622"/>
                  </a:lnTo>
                  <a:lnTo>
                    <a:pt x="472" y="51603"/>
                  </a:lnTo>
                  <a:lnTo>
                    <a:pt x="378" y="53961"/>
                  </a:lnTo>
                  <a:lnTo>
                    <a:pt x="189" y="53301"/>
                  </a:lnTo>
                  <a:lnTo>
                    <a:pt x="95" y="52641"/>
                  </a:lnTo>
                  <a:lnTo>
                    <a:pt x="189" y="53867"/>
                  </a:lnTo>
                  <a:lnTo>
                    <a:pt x="189" y="55093"/>
                  </a:lnTo>
                  <a:lnTo>
                    <a:pt x="378" y="55188"/>
                  </a:lnTo>
                  <a:lnTo>
                    <a:pt x="284" y="56508"/>
                  </a:lnTo>
                  <a:lnTo>
                    <a:pt x="95" y="54905"/>
                  </a:lnTo>
                  <a:lnTo>
                    <a:pt x="1" y="58489"/>
                  </a:lnTo>
                  <a:lnTo>
                    <a:pt x="1" y="62357"/>
                  </a:lnTo>
                  <a:lnTo>
                    <a:pt x="6038" y="61886"/>
                  </a:lnTo>
                  <a:lnTo>
                    <a:pt x="8963" y="61697"/>
                  </a:lnTo>
                  <a:lnTo>
                    <a:pt x="11698" y="61603"/>
                  </a:lnTo>
                  <a:lnTo>
                    <a:pt x="11698" y="61414"/>
                  </a:lnTo>
                  <a:lnTo>
                    <a:pt x="11887" y="61225"/>
                  </a:lnTo>
                  <a:lnTo>
                    <a:pt x="12264" y="61225"/>
                  </a:lnTo>
                  <a:lnTo>
                    <a:pt x="12548" y="61320"/>
                  </a:lnTo>
                  <a:lnTo>
                    <a:pt x="12736" y="61414"/>
                  </a:lnTo>
                  <a:lnTo>
                    <a:pt x="12642" y="61320"/>
                  </a:lnTo>
                  <a:lnTo>
                    <a:pt x="13302" y="61508"/>
                  </a:lnTo>
                  <a:lnTo>
                    <a:pt x="13302" y="61508"/>
                  </a:lnTo>
                  <a:lnTo>
                    <a:pt x="12736" y="61414"/>
                  </a:lnTo>
                  <a:lnTo>
                    <a:pt x="13019" y="61508"/>
                  </a:lnTo>
                  <a:lnTo>
                    <a:pt x="12736" y="61603"/>
                  </a:lnTo>
                  <a:lnTo>
                    <a:pt x="12831" y="61697"/>
                  </a:lnTo>
                  <a:lnTo>
                    <a:pt x="14246" y="61508"/>
                  </a:lnTo>
                  <a:lnTo>
                    <a:pt x="13491" y="61508"/>
                  </a:lnTo>
                  <a:lnTo>
                    <a:pt x="14717" y="61225"/>
                  </a:lnTo>
                  <a:lnTo>
                    <a:pt x="16038" y="61131"/>
                  </a:lnTo>
                  <a:lnTo>
                    <a:pt x="18962" y="61131"/>
                  </a:lnTo>
                  <a:lnTo>
                    <a:pt x="19151" y="61225"/>
                  </a:lnTo>
                  <a:lnTo>
                    <a:pt x="19623" y="61320"/>
                  </a:lnTo>
                  <a:lnTo>
                    <a:pt x="21227" y="61320"/>
                  </a:lnTo>
                  <a:lnTo>
                    <a:pt x="23302" y="61225"/>
                  </a:lnTo>
                  <a:lnTo>
                    <a:pt x="24245" y="61131"/>
                  </a:lnTo>
                  <a:lnTo>
                    <a:pt x="25094" y="60942"/>
                  </a:lnTo>
                  <a:lnTo>
                    <a:pt x="28868" y="60848"/>
                  </a:lnTo>
                  <a:lnTo>
                    <a:pt x="32642" y="60659"/>
                  </a:lnTo>
                  <a:lnTo>
                    <a:pt x="36415" y="60376"/>
                  </a:lnTo>
                  <a:lnTo>
                    <a:pt x="40283" y="60093"/>
                  </a:lnTo>
                  <a:lnTo>
                    <a:pt x="47830" y="59339"/>
                  </a:lnTo>
                  <a:lnTo>
                    <a:pt x="55377" y="58678"/>
                  </a:lnTo>
                  <a:lnTo>
                    <a:pt x="61037" y="58678"/>
                  </a:lnTo>
                  <a:lnTo>
                    <a:pt x="62264" y="58584"/>
                  </a:lnTo>
                  <a:lnTo>
                    <a:pt x="63207" y="58395"/>
                  </a:lnTo>
                  <a:lnTo>
                    <a:pt x="63490" y="58206"/>
                  </a:lnTo>
                  <a:lnTo>
                    <a:pt x="63773" y="58018"/>
                  </a:lnTo>
                  <a:lnTo>
                    <a:pt x="63962" y="57735"/>
                  </a:lnTo>
                  <a:lnTo>
                    <a:pt x="64150" y="57357"/>
                  </a:lnTo>
                  <a:lnTo>
                    <a:pt x="64339" y="56225"/>
                  </a:lnTo>
                  <a:lnTo>
                    <a:pt x="64528" y="54716"/>
                  </a:lnTo>
                  <a:lnTo>
                    <a:pt x="64528" y="53018"/>
                  </a:lnTo>
                  <a:lnTo>
                    <a:pt x="64622" y="49810"/>
                  </a:lnTo>
                  <a:lnTo>
                    <a:pt x="64622" y="47546"/>
                  </a:lnTo>
                  <a:lnTo>
                    <a:pt x="64905" y="40848"/>
                  </a:lnTo>
                  <a:lnTo>
                    <a:pt x="64999" y="36320"/>
                  </a:lnTo>
                  <a:lnTo>
                    <a:pt x="65094" y="33301"/>
                  </a:lnTo>
                  <a:lnTo>
                    <a:pt x="65188" y="33396"/>
                  </a:lnTo>
                  <a:lnTo>
                    <a:pt x="65188" y="31603"/>
                  </a:lnTo>
                  <a:lnTo>
                    <a:pt x="65188" y="29811"/>
                  </a:lnTo>
                  <a:lnTo>
                    <a:pt x="65094" y="30660"/>
                  </a:lnTo>
                  <a:lnTo>
                    <a:pt x="64905" y="28301"/>
                  </a:lnTo>
                  <a:lnTo>
                    <a:pt x="64811" y="25849"/>
                  </a:lnTo>
                  <a:lnTo>
                    <a:pt x="64716" y="23302"/>
                  </a:lnTo>
                  <a:lnTo>
                    <a:pt x="64622" y="20849"/>
                  </a:lnTo>
                  <a:lnTo>
                    <a:pt x="64811" y="22075"/>
                  </a:lnTo>
                  <a:lnTo>
                    <a:pt x="64811" y="20754"/>
                  </a:lnTo>
                  <a:lnTo>
                    <a:pt x="64811" y="18962"/>
                  </a:lnTo>
                  <a:lnTo>
                    <a:pt x="64811" y="18868"/>
                  </a:lnTo>
                  <a:lnTo>
                    <a:pt x="64716" y="17358"/>
                  </a:lnTo>
                  <a:lnTo>
                    <a:pt x="64811" y="18113"/>
                  </a:lnTo>
                  <a:lnTo>
                    <a:pt x="64999" y="16981"/>
                  </a:lnTo>
                  <a:lnTo>
                    <a:pt x="64905" y="15755"/>
                  </a:lnTo>
                  <a:lnTo>
                    <a:pt x="64811" y="14528"/>
                  </a:lnTo>
                  <a:lnTo>
                    <a:pt x="64716" y="13396"/>
                  </a:lnTo>
                  <a:lnTo>
                    <a:pt x="64622" y="13679"/>
                  </a:lnTo>
                  <a:lnTo>
                    <a:pt x="64551" y="13679"/>
                  </a:lnTo>
                  <a:lnTo>
                    <a:pt x="64622" y="13962"/>
                  </a:lnTo>
                  <a:lnTo>
                    <a:pt x="64716" y="15000"/>
                  </a:lnTo>
                  <a:lnTo>
                    <a:pt x="64528" y="14623"/>
                  </a:lnTo>
                  <a:lnTo>
                    <a:pt x="64528" y="15094"/>
                  </a:lnTo>
                  <a:lnTo>
                    <a:pt x="64339" y="12736"/>
                  </a:lnTo>
                  <a:lnTo>
                    <a:pt x="64150" y="11698"/>
                  </a:lnTo>
                  <a:lnTo>
                    <a:pt x="64056" y="11604"/>
                  </a:lnTo>
                  <a:lnTo>
                    <a:pt x="64056" y="11226"/>
                  </a:lnTo>
                  <a:lnTo>
                    <a:pt x="64245" y="10566"/>
                  </a:lnTo>
                  <a:lnTo>
                    <a:pt x="64245" y="9811"/>
                  </a:lnTo>
                  <a:lnTo>
                    <a:pt x="64245" y="9560"/>
                  </a:lnTo>
                  <a:lnTo>
                    <a:pt x="64433" y="10189"/>
                  </a:lnTo>
                  <a:lnTo>
                    <a:pt x="64622" y="11604"/>
                  </a:lnTo>
                  <a:lnTo>
                    <a:pt x="64811" y="13019"/>
                  </a:lnTo>
                  <a:lnTo>
                    <a:pt x="64905" y="14151"/>
                  </a:lnTo>
                  <a:lnTo>
                    <a:pt x="64905" y="12830"/>
                  </a:lnTo>
                  <a:lnTo>
                    <a:pt x="64811" y="11698"/>
                  </a:lnTo>
                  <a:lnTo>
                    <a:pt x="64528" y="9340"/>
                  </a:lnTo>
                  <a:lnTo>
                    <a:pt x="64433" y="9528"/>
                  </a:lnTo>
                  <a:lnTo>
                    <a:pt x="64433" y="9340"/>
                  </a:lnTo>
                  <a:lnTo>
                    <a:pt x="64245" y="8585"/>
                  </a:lnTo>
                  <a:lnTo>
                    <a:pt x="64150" y="7264"/>
                  </a:lnTo>
                  <a:lnTo>
                    <a:pt x="64056" y="9434"/>
                  </a:lnTo>
                  <a:lnTo>
                    <a:pt x="63773" y="8868"/>
                  </a:lnTo>
                  <a:lnTo>
                    <a:pt x="63679" y="7925"/>
                  </a:lnTo>
                  <a:lnTo>
                    <a:pt x="63584" y="6792"/>
                  </a:lnTo>
                  <a:lnTo>
                    <a:pt x="63490" y="5566"/>
                  </a:lnTo>
                  <a:lnTo>
                    <a:pt x="63490" y="1227"/>
                  </a:lnTo>
                  <a:lnTo>
                    <a:pt x="63490" y="661"/>
                  </a:lnTo>
                  <a:lnTo>
                    <a:pt x="63396" y="566"/>
                  </a:lnTo>
                  <a:lnTo>
                    <a:pt x="63207" y="378"/>
                  </a:lnTo>
                  <a:lnTo>
                    <a:pt x="62641" y="189"/>
                  </a:lnTo>
                  <a:lnTo>
                    <a:pt x="61792" y="95"/>
                  </a:lnTo>
                  <a:lnTo>
                    <a:pt x="60849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1"/>
              </a:solidFill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75920" y="2708920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F-03 </a:t>
              </a:r>
              <a:r>
                <a:rPr lang="en-GB" dirty="0" err="1"/>
                <a:t>Kuesioner</a:t>
              </a:r>
              <a:r>
                <a:rPr lang="en-GB" dirty="0"/>
                <a:t> </a:t>
              </a:r>
              <a:r>
                <a:rPr lang="en-GB" dirty="0" err="1"/>
                <a:t>Survei</a:t>
              </a:r>
              <a:r>
                <a:rPr lang="en-GB" dirty="0"/>
                <a:t> </a:t>
              </a:r>
              <a:r>
                <a:rPr lang="en-GB" dirty="0" err="1"/>
                <a:t>Publik</a:t>
              </a:r>
              <a:endParaRPr lang="en-GB" dirty="0"/>
            </a:p>
          </p:txBody>
        </p: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856341"/>
              </p:ext>
            </p:extLst>
          </p:nvPr>
        </p:nvGraphicFramePr>
        <p:xfrm>
          <a:off x="263352" y="1914585"/>
          <a:ext cx="4068301" cy="2193862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171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612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Range </a:t>
                      </a:r>
                    </a:p>
                    <a:p>
                      <a:pPr marL="0" marR="0" lvl="0" indent="0" algn="ctr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Nilai</a:t>
                      </a:r>
                      <a:endParaRPr kumimoji="0" lang="en-AU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Kategori</a:t>
                      </a:r>
                      <a:endParaRPr kumimoji="0" lang="en-AU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Makna</a:t>
                      </a:r>
                      <a:endParaRPr kumimoji="0" lang="en-AU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624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 – 1,00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254000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5400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>
                      <a:lvl1pPr marL="77788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77788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Prioritas Pembinaan</a:t>
                      </a:r>
                      <a:endParaRPr kumimoji="0" lang="en-AU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624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1,01 – 1,50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254000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5400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624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1,51 – 2,00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254000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5400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624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2,01 – 2,50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254000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5400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C-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77788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77788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Cukup (DC)</a:t>
                      </a:r>
                      <a:endParaRPr kumimoji="0" lang="en-AU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624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2,51 – 3,00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254000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5400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77788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77788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Cukup</a:t>
                      </a:r>
                      <a:endParaRPr kumimoji="0" lang="en-AU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624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3,01 – 3,50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254000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5400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B-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77788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77788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Baik (DC)</a:t>
                      </a:r>
                      <a:endParaRPr kumimoji="0" lang="en-AU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624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3,51 – 4,00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254000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5400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77788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77788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Baik</a:t>
                      </a:r>
                      <a:endParaRPr kumimoji="0" lang="en-AU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624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4,01 – 4,50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254000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5400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A-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77788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77788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Sangat Baik</a:t>
                      </a:r>
                      <a:endParaRPr kumimoji="0" lang="en-AU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624">
                <a:tc>
                  <a:txBody>
                    <a:bodyPr/>
                    <a:lstStyle>
                      <a:lvl1pPr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4,51 – 5,00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254000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254000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77788" defTabSz="842963">
                        <a:lnSpc>
                          <a:spcPct val="90000"/>
                        </a:lnSpc>
                        <a:spcBef>
                          <a:spcPts val="925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842963">
                        <a:lnSpc>
                          <a:spcPct val="90000"/>
                        </a:lnSpc>
                        <a:spcBef>
                          <a:spcPts val="463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842963" eaLnBrk="0" fontAlgn="base" hangingPunct="0">
                        <a:lnSpc>
                          <a:spcPct val="90000"/>
                        </a:lnSpc>
                        <a:spcBef>
                          <a:spcPts val="463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77788" marR="0" lvl="0" indent="0" algn="l" defTabSz="842963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Pelayanan</a:t>
                      </a:r>
                      <a:r>
                        <a:rPr kumimoji="0" lang="en-AU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Prima</a:t>
                      </a:r>
                      <a:endParaRPr kumimoji="0" lang="en-AU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7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655504" y="299346"/>
            <a:ext cx="6252016" cy="828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Hasil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Evaluasi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Pelayanan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Publik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Tahun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2018 Tingkat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Provinsi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Kabupaten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/Kota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810078" y="1282999"/>
            <a:ext cx="5942868" cy="45719"/>
            <a:chOff x="6350000" y="1305560"/>
            <a:chExt cx="4653280" cy="5588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350000" y="1305560"/>
              <a:ext cx="465328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350000" y="1361440"/>
              <a:ext cx="465328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152399" y="2187572"/>
          <a:ext cx="11968483" cy="1508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71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957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Arial Black" panose="020B0A04020102020204" pitchFamily="34" charset="0"/>
                        </a:rPr>
                        <a:t>Provinsi</a:t>
                      </a:r>
                      <a:endParaRPr lang="en-GB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>
                          <a:latin typeface="Arial Black" panose="020B0A04020102020204" pitchFamily="34" charset="0"/>
                        </a:rPr>
                        <a:t>A</a:t>
                      </a:r>
                      <a:endParaRPr lang="en-GB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>
                          <a:latin typeface="Arial Black" panose="020B0A04020102020204" pitchFamily="34" charset="0"/>
                        </a:rPr>
                        <a:t>A-</a:t>
                      </a:r>
                      <a:endParaRPr lang="en-GB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B 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C-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 Black" panose="020B0A04020102020204" pitchFamily="34" charset="0"/>
                        </a:rPr>
                        <a:t>RSUD</a:t>
                      </a: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 Black" panose="020B0A04020102020204" pitchFamily="34" charset="0"/>
                        </a:rPr>
                        <a:t>DPMPTSP</a:t>
                      </a: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 Black" panose="020B0A04020102020204" pitchFamily="34" charset="0"/>
                        </a:rPr>
                        <a:t>SAMSAT</a:t>
                      </a: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152399" y="4463412"/>
          <a:ext cx="11968486" cy="1508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81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6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6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46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46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957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Arial Black" panose="020B0A04020102020204" pitchFamily="34" charset="0"/>
                        </a:rPr>
                        <a:t>Kab</a:t>
                      </a:r>
                      <a:r>
                        <a:rPr lang="en-GB" sz="2000" dirty="0">
                          <a:latin typeface="Arial Black" panose="020B0A04020102020204" pitchFamily="34" charset="0"/>
                        </a:rPr>
                        <a:t>/Kota</a:t>
                      </a: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>
                          <a:latin typeface="Arial Black" panose="020B0A04020102020204" pitchFamily="34" charset="0"/>
                        </a:rPr>
                        <a:t>A</a:t>
                      </a:r>
                      <a:endParaRPr lang="en-GB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aseline="0" dirty="0">
                          <a:latin typeface="Arial Black" panose="020B0A04020102020204" pitchFamily="34" charset="0"/>
                        </a:rPr>
                        <a:t>A-</a:t>
                      </a:r>
                      <a:endParaRPr lang="en-GB" sz="20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B 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C-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 Black" panose="020B0A040201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 Black" panose="020B0A04020102020204" pitchFamily="34" charset="0"/>
                        </a:rPr>
                        <a:t>RSUD</a:t>
                      </a: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 Black" panose="020B0A04020102020204" pitchFamily="34" charset="0"/>
                        </a:rPr>
                        <a:t>DPMPTSP</a:t>
                      </a: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 Black" panose="020B0A04020102020204" pitchFamily="34" charset="0"/>
                        </a:rPr>
                        <a:t>DISDUKCAPIL</a:t>
                      </a: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761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5283" y="689518"/>
            <a:ext cx="698621" cy="705098"/>
            <a:chOff x="4473753" y="992875"/>
            <a:chExt cx="698621" cy="705098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FA4C25E3-EDC3-F64D-A72A-7159C1411946}"/>
                </a:ext>
              </a:extLst>
            </p:cNvPr>
            <p:cNvSpPr/>
            <p:nvPr/>
          </p:nvSpPr>
          <p:spPr>
            <a:xfrm rot="18900000">
              <a:off x="4473753" y="1010598"/>
              <a:ext cx="687375" cy="687375"/>
            </a:xfrm>
            <a:prstGeom prst="roundRect">
              <a:avLst/>
            </a:prstGeom>
            <a:gradFill>
              <a:gsLst>
                <a:gs pos="0">
                  <a:srgbClr val="087CB0"/>
                </a:gs>
                <a:gs pos="100000">
                  <a:srgbClr val="0B4565"/>
                </a:gs>
              </a:gsLst>
              <a:path path="circle">
                <a:fillToRect l="50000" t="50000" r="50000" b="50000"/>
              </a:path>
            </a:gra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C95985-792A-724E-8EAB-F6451303265F}"/>
                </a:ext>
              </a:extLst>
            </p:cNvPr>
            <p:cNvSpPr/>
            <p:nvPr/>
          </p:nvSpPr>
          <p:spPr>
            <a:xfrm>
              <a:off x="4479236" y="992875"/>
              <a:ext cx="693138" cy="69262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01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A20CFF6-B10D-AB4D-80AF-8D23374BC363}"/>
              </a:ext>
            </a:extLst>
          </p:cNvPr>
          <p:cNvSpPr txBox="1"/>
          <p:nvPr/>
        </p:nvSpPr>
        <p:spPr>
          <a:xfrm>
            <a:off x="5093276" y="-41064"/>
            <a:ext cx="709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35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BB6A6"/>
                </a:solidFill>
                <a:effectLst/>
                <a:uLnTx/>
                <a:uFillTx/>
                <a:latin typeface="Century Gothic" panose="020B0502020202020204" pitchFamily="34" charset="0"/>
                <a:ea typeface="Microsoft JhengHei UI Light" panose="020B0304030504040204" pitchFamily="34" charset="-120"/>
                <a:cs typeface="+mn-cs"/>
              </a:rPr>
              <a:t>Hal-Hal yang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BB6A6"/>
                </a:solidFill>
                <a:effectLst/>
                <a:uLnTx/>
                <a:uFillTx/>
                <a:latin typeface="Century Gothic" panose="020B0502020202020204" pitchFamily="34" charset="0"/>
                <a:ea typeface="Microsoft JhengHei UI Light" panose="020B0304030504040204" pitchFamily="34" charset="-120"/>
                <a:cs typeface="+mn-cs"/>
              </a:rPr>
              <a:t>perlu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BB6A6"/>
                </a:solidFill>
                <a:effectLst/>
                <a:uLnTx/>
                <a:uFillTx/>
                <a:latin typeface="Century Gothic" panose="020B0502020202020204" pitchFamily="34" charset="0"/>
                <a:ea typeface="Microsoft JhengHei UI Light" panose="020B0304030504040204" pitchFamily="34" charset="-12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BB6A6"/>
                </a:solidFill>
                <a:effectLst/>
                <a:uLnTx/>
                <a:uFillTx/>
                <a:latin typeface="Century Gothic" panose="020B0502020202020204" pitchFamily="34" charset="0"/>
                <a:ea typeface="Microsoft JhengHei UI Light" panose="020B0304030504040204" pitchFamily="34" charset="-120"/>
                <a:cs typeface="+mn-cs"/>
              </a:rPr>
              <a:t>diperbaiki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BB6A6"/>
              </a:solidFill>
              <a:effectLst/>
              <a:uLnTx/>
              <a:uFillTx/>
              <a:latin typeface="Century Gothic" panose="020B0502020202020204" pitchFamily="34" charset="0"/>
              <a:ea typeface="Microsoft JhengHei UI Light" panose="020B0304030504040204" pitchFamily="34" charset="-120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100FE3D-5140-A541-8128-3487AE5C75E0}"/>
              </a:ext>
            </a:extLst>
          </p:cNvPr>
          <p:cNvSpPr/>
          <p:nvPr/>
        </p:nvSpPr>
        <p:spPr>
          <a:xfrm>
            <a:off x="5509842" y="696985"/>
            <a:ext cx="6517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Pelibatan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masyarakat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perumusan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kebijakan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khususnya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penyusunan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pelayanan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100FE3D-5140-A541-8128-3487AE5C75E0}"/>
              </a:ext>
            </a:extLst>
          </p:cNvPr>
          <p:cNvSpPr/>
          <p:nvPr/>
        </p:nvSpPr>
        <p:spPr>
          <a:xfrm>
            <a:off x="5509842" y="1721645"/>
            <a:ext cx="6129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survey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kepuasan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masyarakat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tindak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lanjut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hasil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survey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kepuasan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masyarakat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100FE3D-5140-A541-8128-3487AE5C75E0}"/>
              </a:ext>
            </a:extLst>
          </p:cNvPr>
          <p:cNvSpPr/>
          <p:nvPr/>
        </p:nvSpPr>
        <p:spPr>
          <a:xfrm>
            <a:off x="5509842" y="2668487"/>
            <a:ext cx="62134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Pemberian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penghargaan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kepada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pegawai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rangka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mengapresiasi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kinerja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pegawai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memberikan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pelayanan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100FE3D-5140-A541-8128-3487AE5C75E0}"/>
              </a:ext>
            </a:extLst>
          </p:cNvPr>
          <p:cNvSpPr/>
          <p:nvPr/>
        </p:nvSpPr>
        <p:spPr>
          <a:xfrm>
            <a:off x="5509842" y="3771123"/>
            <a:ext cx="6181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Penyediaan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sarana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prasarana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berkebutuhan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khusus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unit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00FE3D-5140-A541-8128-3487AE5C75E0}"/>
              </a:ext>
            </a:extLst>
          </p:cNvPr>
          <p:cNvSpPr/>
          <p:nvPr/>
        </p:nvSpPr>
        <p:spPr>
          <a:xfrm>
            <a:off x="5509842" y="4583147"/>
            <a:ext cx="65926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Pemanfaatan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pengelolaan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pengaduan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perbaikan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kualitas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pelayanan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publik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pendokumentasian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kegiatan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dilakukan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00FE3D-5140-A541-8128-3487AE5C75E0}"/>
              </a:ext>
            </a:extLst>
          </p:cNvPr>
          <p:cNvSpPr/>
          <p:nvPr/>
        </p:nvSpPr>
        <p:spPr>
          <a:xfrm>
            <a:off x="5509842" y="5788298"/>
            <a:ext cx="6412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Peningkatan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inovasi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pelayanan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publik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modernisasi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82356" y="1708581"/>
            <a:ext cx="693812" cy="705098"/>
            <a:chOff x="4473753" y="992875"/>
            <a:chExt cx="693812" cy="705098"/>
          </a:xfrm>
        </p:grpSpPr>
        <p:sp>
          <p:nvSpPr>
            <p:cNvPr id="53" name="Rectangle: Rounded Corners 11">
              <a:extLst>
                <a:ext uri="{FF2B5EF4-FFF2-40B4-BE49-F238E27FC236}">
                  <a16:creationId xmlns:a16="http://schemas.microsoft.com/office/drawing/2014/main" id="{FA4C25E3-EDC3-F64D-A72A-7159C1411946}"/>
                </a:ext>
              </a:extLst>
            </p:cNvPr>
            <p:cNvSpPr/>
            <p:nvPr/>
          </p:nvSpPr>
          <p:spPr>
            <a:xfrm rot="18900000">
              <a:off x="4473753" y="1010598"/>
              <a:ext cx="687375" cy="687375"/>
            </a:xfrm>
            <a:prstGeom prst="roundRect">
              <a:avLst/>
            </a:prstGeom>
            <a:solidFill>
              <a:schemeClr val="accent2"/>
            </a:soli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CC95985-792A-724E-8EAB-F6451303265F}"/>
                </a:ext>
              </a:extLst>
            </p:cNvPr>
            <p:cNvSpPr/>
            <p:nvPr/>
          </p:nvSpPr>
          <p:spPr>
            <a:xfrm>
              <a:off x="4484045" y="992875"/>
              <a:ext cx="683520" cy="68480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68845" y="2683114"/>
            <a:ext cx="693812" cy="705098"/>
            <a:chOff x="3482963" y="2647704"/>
            <a:chExt cx="693812" cy="705098"/>
          </a:xfrm>
        </p:grpSpPr>
        <p:sp>
          <p:nvSpPr>
            <p:cNvPr id="64" name="Rectangle: Rounded Corners 11">
              <a:extLst>
                <a:ext uri="{FF2B5EF4-FFF2-40B4-BE49-F238E27FC236}">
                  <a16:creationId xmlns:a16="http://schemas.microsoft.com/office/drawing/2014/main" id="{FA4C25E3-EDC3-F64D-A72A-7159C1411946}"/>
                </a:ext>
              </a:extLst>
            </p:cNvPr>
            <p:cNvSpPr/>
            <p:nvPr/>
          </p:nvSpPr>
          <p:spPr>
            <a:xfrm rot="18900000">
              <a:off x="3482963" y="2665427"/>
              <a:ext cx="687375" cy="687375"/>
            </a:xfrm>
            <a:prstGeom prst="roundRect">
              <a:avLst/>
            </a:prstGeom>
            <a:solidFill>
              <a:schemeClr val="accent6"/>
            </a:soli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CC95985-792A-724E-8EAB-F6451303265F}"/>
                </a:ext>
              </a:extLst>
            </p:cNvPr>
            <p:cNvSpPr/>
            <p:nvPr/>
          </p:nvSpPr>
          <p:spPr>
            <a:xfrm>
              <a:off x="3493255" y="2647704"/>
              <a:ext cx="683520" cy="68480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65626" y="3705054"/>
            <a:ext cx="693812" cy="705098"/>
            <a:chOff x="3092348" y="3625110"/>
            <a:chExt cx="693812" cy="705098"/>
          </a:xfrm>
        </p:grpSpPr>
        <p:sp>
          <p:nvSpPr>
            <p:cNvPr id="70" name="Rectangle: Rounded Corners 11">
              <a:extLst>
                <a:ext uri="{FF2B5EF4-FFF2-40B4-BE49-F238E27FC236}">
                  <a16:creationId xmlns:a16="http://schemas.microsoft.com/office/drawing/2014/main" id="{FA4C25E3-EDC3-F64D-A72A-7159C1411946}"/>
                </a:ext>
              </a:extLst>
            </p:cNvPr>
            <p:cNvSpPr/>
            <p:nvPr/>
          </p:nvSpPr>
          <p:spPr>
            <a:xfrm rot="18900000">
              <a:off x="3092348" y="3642833"/>
              <a:ext cx="687375" cy="687375"/>
            </a:xfrm>
            <a:prstGeom prst="roundRect">
              <a:avLst/>
            </a:prstGeom>
            <a:solidFill>
              <a:srgbClr val="FF5050"/>
            </a:soli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CC95985-792A-724E-8EAB-F6451303265F}"/>
                </a:ext>
              </a:extLst>
            </p:cNvPr>
            <p:cNvSpPr/>
            <p:nvPr/>
          </p:nvSpPr>
          <p:spPr>
            <a:xfrm>
              <a:off x="3102640" y="3625110"/>
              <a:ext cx="683520" cy="68480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579137" y="4736909"/>
            <a:ext cx="693812" cy="705098"/>
            <a:chOff x="3092348" y="3625110"/>
            <a:chExt cx="693812" cy="705098"/>
          </a:xfrm>
        </p:grpSpPr>
        <p:sp>
          <p:nvSpPr>
            <p:cNvPr id="79" name="Rectangle: Rounded Corners 11">
              <a:extLst>
                <a:ext uri="{FF2B5EF4-FFF2-40B4-BE49-F238E27FC236}">
                  <a16:creationId xmlns:a16="http://schemas.microsoft.com/office/drawing/2014/main" id="{FA4C25E3-EDC3-F64D-A72A-7159C1411946}"/>
                </a:ext>
              </a:extLst>
            </p:cNvPr>
            <p:cNvSpPr/>
            <p:nvPr/>
          </p:nvSpPr>
          <p:spPr>
            <a:xfrm rot="18900000">
              <a:off x="3092348" y="3642833"/>
              <a:ext cx="687375" cy="687375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CC95985-792A-724E-8EAB-F6451303265F}"/>
                </a:ext>
              </a:extLst>
            </p:cNvPr>
            <p:cNvSpPr/>
            <p:nvPr/>
          </p:nvSpPr>
          <p:spPr>
            <a:xfrm>
              <a:off x="3102640" y="3625110"/>
              <a:ext cx="683520" cy="68480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05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580766" y="5702948"/>
            <a:ext cx="693812" cy="705098"/>
            <a:chOff x="3092348" y="3625110"/>
            <a:chExt cx="693812" cy="705098"/>
          </a:xfrm>
        </p:grpSpPr>
        <p:sp>
          <p:nvSpPr>
            <p:cNvPr id="82" name="Rectangle: Rounded Corners 11">
              <a:extLst>
                <a:ext uri="{FF2B5EF4-FFF2-40B4-BE49-F238E27FC236}">
                  <a16:creationId xmlns:a16="http://schemas.microsoft.com/office/drawing/2014/main" id="{FA4C25E3-EDC3-F64D-A72A-7159C1411946}"/>
                </a:ext>
              </a:extLst>
            </p:cNvPr>
            <p:cNvSpPr/>
            <p:nvPr/>
          </p:nvSpPr>
          <p:spPr>
            <a:xfrm rot="18900000">
              <a:off x="3092348" y="3642833"/>
              <a:ext cx="687375" cy="687375"/>
            </a:xfrm>
            <a:prstGeom prst="roundRect">
              <a:avLst/>
            </a:prstGeom>
            <a:solidFill>
              <a:srgbClr val="5B9BD5"/>
            </a:solidFill>
            <a:ln w="1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CC95985-792A-724E-8EAB-F6451303265F}"/>
                </a:ext>
              </a:extLst>
            </p:cNvPr>
            <p:cNvSpPr/>
            <p:nvPr/>
          </p:nvSpPr>
          <p:spPr>
            <a:xfrm>
              <a:off x="3102640" y="3625110"/>
              <a:ext cx="683520" cy="684803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gency FB" panose="020B0503020202020204" pitchFamily="34" charset="0"/>
                  <a:ea typeface="+mn-ea"/>
                  <a:cs typeface="+mn-cs"/>
                </a:rPr>
                <a:t>06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5585154" y="1536977"/>
            <a:ext cx="651735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585154" y="2558476"/>
            <a:ext cx="651735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585154" y="3730603"/>
            <a:ext cx="651735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585154" y="4568705"/>
            <a:ext cx="651735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585154" y="5702948"/>
            <a:ext cx="6517359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4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6" grpId="0"/>
      <p:bldP spid="57" grpId="0"/>
      <p:bldP spid="58" grpId="0"/>
      <p:bldP spid="59" grpId="0"/>
      <p:bldP spid="37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623371"/>
              </p:ext>
            </p:extLst>
          </p:nvPr>
        </p:nvGraphicFramePr>
        <p:xfrm>
          <a:off x="8508775" y="2564904"/>
          <a:ext cx="3131841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659763"/>
              </p:ext>
            </p:extLst>
          </p:nvPr>
        </p:nvGraphicFramePr>
        <p:xfrm>
          <a:off x="263352" y="116631"/>
          <a:ext cx="7632849" cy="3369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022566"/>
              </p:ext>
            </p:extLst>
          </p:nvPr>
        </p:nvGraphicFramePr>
        <p:xfrm>
          <a:off x="283033" y="3485680"/>
          <a:ext cx="7613168" cy="3039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12224" y="416161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HASIL EVALUASI </a:t>
            </a:r>
          </a:p>
          <a:p>
            <a:pPr algn="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KAB. PURBALINGGA</a:t>
            </a:r>
          </a:p>
          <a:p>
            <a:pPr algn="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TAHUN 2018</a:t>
            </a:r>
          </a:p>
        </p:txBody>
      </p:sp>
    </p:spTree>
    <p:extLst>
      <p:ext uri="{BB962C8B-B14F-4D97-AF65-F5344CB8AC3E}">
        <p14:creationId xmlns:p14="http://schemas.microsoft.com/office/powerpoint/2010/main" val="1922937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30F13E-6EEE-4ED6-88B1-5A328BF4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Terima</a:t>
            </a:r>
            <a:r>
              <a:rPr lang="en-US" sz="3600" dirty="0"/>
              <a:t> </a:t>
            </a:r>
            <a:r>
              <a:rPr lang="en-US" sz="3600" dirty="0" err="1"/>
              <a:t>Kasih</a:t>
            </a:r>
            <a:endParaRPr lang="en-US" sz="36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143653-7BE2-42B4-9872-AB14BF99BB5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37647" y="6165304"/>
            <a:ext cx="6854899" cy="556748"/>
          </a:xfrm>
        </p:spPr>
        <p:txBody>
          <a:bodyPr/>
          <a:lstStyle/>
          <a:p>
            <a:r>
              <a:rPr lang="en-US" sz="1600" dirty="0" err="1"/>
              <a:t>Kementerian</a:t>
            </a:r>
            <a:r>
              <a:rPr lang="en-US" sz="1600" dirty="0"/>
              <a:t> </a:t>
            </a:r>
            <a:r>
              <a:rPr lang="en-US" sz="1600" dirty="0" err="1"/>
              <a:t>Pendayagunaan</a:t>
            </a:r>
            <a:r>
              <a:rPr lang="en-US" sz="1600" dirty="0"/>
              <a:t> </a:t>
            </a:r>
            <a:r>
              <a:rPr lang="en-US" sz="1600" dirty="0" err="1"/>
              <a:t>Aparatur</a:t>
            </a:r>
            <a:r>
              <a:rPr lang="en-US" sz="1600" dirty="0"/>
              <a:t> Negara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Reformasi</a:t>
            </a:r>
            <a:r>
              <a:rPr lang="en-US" sz="1600" dirty="0"/>
              <a:t> </a:t>
            </a:r>
            <a:r>
              <a:rPr lang="en-US" sz="1600" dirty="0" err="1"/>
              <a:t>Birokrasi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654800"/>
            <a:ext cx="858274" cy="11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0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07988" y="1212850"/>
            <a:ext cx="597535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0" y="2420938"/>
            <a:ext cx="12192000" cy="43529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>
            <a:lvl1pPr marL="395288" indent="-217488" eaLnBrk="0" hangingPunct="0">
              <a:tabLst>
                <a:tab pos="395288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tabLst>
                <a:tab pos="395288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tabLst>
                <a:tab pos="395288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tabLst>
                <a:tab pos="395288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tabLst>
                <a:tab pos="395288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5288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5288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5288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5288" algn="l"/>
              </a:tabLs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900"/>
              </a:spcBef>
              <a:buClr>
                <a:srgbClr val="5B9BD5"/>
              </a:buClr>
              <a:buSzPct val="68000"/>
              <a:defRPr/>
            </a:pPr>
            <a:r>
              <a:rPr lang="en-US" sz="2800" i="1" dirty="0">
                <a:solidFill>
                  <a:prstClr val="white"/>
                </a:solidFill>
                <a:latin typeface="Calibri" charset="0"/>
              </a:rPr>
              <a:t>“ </a:t>
            </a:r>
            <a:r>
              <a:rPr lang="en-US" sz="2800" b="1" dirty="0" err="1">
                <a:solidFill>
                  <a:srgbClr val="FFFF00"/>
                </a:solidFill>
                <a:latin typeface="Calibri" charset="0"/>
              </a:rPr>
              <a:t>Pelayanan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charset="0"/>
              </a:rPr>
              <a:t>Publik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adalah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kegiatan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atau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rangkaian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kegiatan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dalam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rangka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pemenuhan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kebutuhan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pelayanan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sesuai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dengan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Peraturan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perundang-undangan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bagi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setiap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warga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negara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dan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penduduk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atas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Calibri" charset="0"/>
              </a:rPr>
              <a:t>barang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, </a:t>
            </a:r>
            <a:r>
              <a:rPr lang="en-US" sz="2800" b="1" i="1" dirty="0" err="1">
                <a:solidFill>
                  <a:srgbClr val="FFFF00"/>
                </a:solidFill>
                <a:latin typeface="Calibri" charset="0"/>
              </a:rPr>
              <a:t>jasa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,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dan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/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atau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Calibri" charset="0"/>
              </a:rPr>
              <a:t>pelayanan</a:t>
            </a:r>
            <a:r>
              <a:rPr lang="en-US" sz="2800" b="1" i="1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Calibri" charset="0"/>
              </a:rPr>
              <a:t>administratif</a:t>
            </a:r>
            <a:r>
              <a:rPr lang="en-US" sz="2800" b="1" i="1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yang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disediakan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oleh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penyelenggara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Pelayanan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Calibri" charset="0"/>
              </a:rPr>
              <a:t>Publik</a:t>
            </a:r>
            <a:r>
              <a:rPr lang="en-US" sz="2800" b="1" i="1" dirty="0">
                <a:solidFill>
                  <a:prstClr val="white"/>
                </a:solidFill>
                <a:latin typeface="Calibri" charset="0"/>
              </a:rPr>
              <a:t>“</a:t>
            </a:r>
            <a:endParaRPr lang="id-ID" sz="2800" i="1" dirty="0">
              <a:solidFill>
                <a:prstClr val="white"/>
              </a:solidFill>
              <a:latin typeface="Calibri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7240" y="439738"/>
            <a:ext cx="6912768" cy="4572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261938">
              <a:defRPr/>
            </a:pPr>
            <a:r>
              <a:rPr lang="en-US" sz="4000" b="1" dirty="0" err="1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Pengertian</a:t>
            </a:r>
            <a:r>
              <a:rPr lang="en-US" sz="4000" b="1" dirty="0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Pelayanan</a:t>
            </a:r>
            <a:r>
              <a:rPr lang="en-US" sz="4000" b="1" dirty="0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Publik</a:t>
            </a:r>
            <a:endParaRPr lang="en-US" sz="4000" b="1" dirty="0">
              <a:ln w="6350">
                <a:noFill/>
              </a:ln>
              <a:solidFill>
                <a:srgbClr val="1F497D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9909" name="object 26"/>
          <p:cNvSpPr>
            <a:spLocks noChangeArrowheads="1"/>
          </p:cNvSpPr>
          <p:nvPr/>
        </p:nvSpPr>
        <p:spPr bwMode="auto">
          <a:xfrm>
            <a:off x="10417175" y="115888"/>
            <a:ext cx="1535113" cy="21256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roup"/>
          <p:cNvGrpSpPr>
            <a:grpSpLocks/>
          </p:cNvGrpSpPr>
          <p:nvPr/>
        </p:nvGrpSpPr>
        <p:grpSpPr bwMode="auto">
          <a:xfrm>
            <a:off x="5849938" y="53975"/>
            <a:ext cx="384175" cy="3929063"/>
            <a:chOff x="0" y="35"/>
            <a:chExt cx="843760" cy="5238183"/>
          </a:xfrm>
        </p:grpSpPr>
        <p:sp>
          <p:nvSpPr>
            <p:cNvPr id="1553" name="Triangle"/>
            <p:cNvSpPr/>
            <p:nvPr/>
          </p:nvSpPr>
          <p:spPr>
            <a:xfrm>
              <a:off x="13946" y="4533444"/>
              <a:ext cx="815867" cy="70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2"/>
                  </a:moveTo>
                  <a:lnTo>
                    <a:pt x="10415" y="21600"/>
                  </a:lnTo>
                  <a:lnTo>
                    <a:pt x="21600" y="0"/>
                  </a:lnTo>
                  <a:lnTo>
                    <a:pt x="0" y="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2C5"/>
                </a:gs>
                <a:gs pos="57000">
                  <a:srgbClr val="E8A374"/>
                </a:gs>
                <a:gs pos="73000">
                  <a:srgbClr val="C37E45"/>
                </a:gs>
                <a:gs pos="94631">
                  <a:srgbClr val="F1BF99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41727" hangingPunct="0">
                <a:defRPr sz="1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200" ker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  <p:sp>
          <p:nvSpPr>
            <p:cNvPr id="1554" name="Shape"/>
            <p:cNvSpPr/>
            <p:nvPr/>
          </p:nvSpPr>
          <p:spPr>
            <a:xfrm>
              <a:off x="292875" y="5018109"/>
              <a:ext cx="244063" cy="22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8" extrusionOk="0">
                  <a:moveTo>
                    <a:pt x="0" y="815"/>
                  </a:moveTo>
                  <a:cubicBezTo>
                    <a:pt x="3459" y="2490"/>
                    <a:pt x="7318" y="2888"/>
                    <a:pt x="11000" y="1948"/>
                  </a:cubicBezTo>
                  <a:cubicBezTo>
                    <a:pt x="12892" y="1466"/>
                    <a:pt x="14700" y="634"/>
                    <a:pt x="16611" y="247"/>
                  </a:cubicBezTo>
                  <a:cubicBezTo>
                    <a:pt x="18260" y="-87"/>
                    <a:pt x="19952" y="-82"/>
                    <a:pt x="21600" y="261"/>
                  </a:cubicBezTo>
                  <a:cubicBezTo>
                    <a:pt x="18673" y="6428"/>
                    <a:pt x="15924" y="12651"/>
                    <a:pt x="13299" y="18923"/>
                  </a:cubicBezTo>
                  <a:cubicBezTo>
                    <a:pt x="12768" y="20193"/>
                    <a:pt x="12036" y="21513"/>
                    <a:pt x="10817" y="21477"/>
                  </a:cubicBezTo>
                  <a:cubicBezTo>
                    <a:pt x="10231" y="21459"/>
                    <a:pt x="9776" y="21134"/>
                    <a:pt x="9377" y="20681"/>
                  </a:cubicBezTo>
                  <a:cubicBezTo>
                    <a:pt x="8862" y="20095"/>
                    <a:pt x="8442" y="19302"/>
                    <a:pt x="8088" y="18532"/>
                  </a:cubicBezTo>
                  <a:cubicBezTo>
                    <a:pt x="5377" y="12631"/>
                    <a:pt x="2694" y="6726"/>
                    <a:pt x="0" y="815"/>
                  </a:cubicBezTo>
                  <a:close/>
                </a:path>
              </a:pathLst>
            </a:custGeom>
            <a:gradFill flip="none" rotWithShape="1">
              <a:gsLst>
                <a:gs pos="18000">
                  <a:srgbClr val="0D0D0D"/>
                </a:gs>
                <a:gs pos="49000">
                  <a:srgbClr val="B8AEA2"/>
                </a:gs>
                <a:gs pos="77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41727" hangingPunct="0">
                <a:defRPr sz="1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200" ker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  <p:sp>
          <p:nvSpPr>
            <p:cNvPr id="1555" name="Shape"/>
            <p:cNvSpPr/>
            <p:nvPr/>
          </p:nvSpPr>
          <p:spPr>
            <a:xfrm>
              <a:off x="0" y="783117"/>
              <a:ext cx="285902" cy="3834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1" extrusionOk="0">
                  <a:moveTo>
                    <a:pt x="532" y="439"/>
                  </a:moveTo>
                  <a:lnTo>
                    <a:pt x="0" y="20783"/>
                  </a:lnTo>
                  <a:cubicBezTo>
                    <a:pt x="514" y="21124"/>
                    <a:pt x="3744" y="21409"/>
                    <a:pt x="8193" y="21506"/>
                  </a:cubicBezTo>
                  <a:cubicBezTo>
                    <a:pt x="12510" y="21600"/>
                    <a:pt x="17168" y="21498"/>
                    <a:pt x="20106" y="21246"/>
                  </a:cubicBezTo>
                  <a:lnTo>
                    <a:pt x="21600" y="0"/>
                  </a:lnTo>
                  <a:cubicBezTo>
                    <a:pt x="17462" y="45"/>
                    <a:pt x="13374" y="112"/>
                    <a:pt x="9370" y="202"/>
                  </a:cubicBezTo>
                  <a:cubicBezTo>
                    <a:pt x="6367" y="269"/>
                    <a:pt x="3417" y="348"/>
                    <a:pt x="532" y="439"/>
                  </a:cubicBezTo>
                  <a:close/>
                </a:path>
              </a:pathLst>
            </a:custGeom>
            <a:solidFill>
              <a:srgbClr val="F7A236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/>
            <a:lstStyle/>
            <a:p>
              <a:pPr hangingPunct="0">
                <a:defRPr/>
              </a:pPr>
              <a:endParaRPr kern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556" name="Shape"/>
            <p:cNvSpPr/>
            <p:nvPr/>
          </p:nvSpPr>
          <p:spPr>
            <a:xfrm>
              <a:off x="264982" y="772535"/>
              <a:ext cx="320768" cy="3890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1" extrusionOk="0">
                  <a:moveTo>
                    <a:pt x="1272" y="57"/>
                  </a:moveTo>
                  <a:cubicBezTo>
                    <a:pt x="4719" y="18"/>
                    <a:pt x="8195" y="-1"/>
                    <a:pt x="11674" y="0"/>
                  </a:cubicBezTo>
                  <a:cubicBezTo>
                    <a:pt x="14995" y="2"/>
                    <a:pt x="18311" y="21"/>
                    <a:pt x="21600" y="60"/>
                  </a:cubicBezTo>
                  <a:lnTo>
                    <a:pt x="20934" y="21048"/>
                  </a:lnTo>
                  <a:cubicBezTo>
                    <a:pt x="18756" y="21394"/>
                    <a:pt x="14273" y="21599"/>
                    <a:pt x="9555" y="21568"/>
                  </a:cubicBezTo>
                  <a:cubicBezTo>
                    <a:pt x="5437" y="21542"/>
                    <a:pt x="1801" y="21337"/>
                    <a:pt x="0" y="21031"/>
                  </a:cubicBezTo>
                  <a:lnTo>
                    <a:pt x="1272" y="57"/>
                  </a:lnTo>
                  <a:close/>
                </a:path>
              </a:pathLst>
            </a:custGeom>
            <a:solidFill>
              <a:srgbClr val="FFBE33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/>
            <a:lstStyle/>
            <a:p>
              <a:pPr hangingPunct="0">
                <a:defRPr/>
              </a:pPr>
              <a:endParaRPr kern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557" name="Shape"/>
            <p:cNvSpPr/>
            <p:nvPr/>
          </p:nvSpPr>
          <p:spPr>
            <a:xfrm flipH="1">
              <a:off x="557858" y="781001"/>
              <a:ext cx="285902" cy="3834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extrusionOk="0">
                  <a:moveTo>
                    <a:pt x="532" y="439"/>
                  </a:moveTo>
                  <a:lnTo>
                    <a:pt x="0" y="20769"/>
                  </a:lnTo>
                  <a:cubicBezTo>
                    <a:pt x="652" y="21106"/>
                    <a:pt x="3828" y="21386"/>
                    <a:pt x="8193" y="21492"/>
                  </a:cubicBezTo>
                  <a:cubicBezTo>
                    <a:pt x="12651" y="21600"/>
                    <a:pt x="17551" y="21508"/>
                    <a:pt x="20767" y="21255"/>
                  </a:cubicBezTo>
                  <a:lnTo>
                    <a:pt x="21600" y="0"/>
                  </a:lnTo>
                  <a:cubicBezTo>
                    <a:pt x="17462" y="45"/>
                    <a:pt x="13374" y="112"/>
                    <a:pt x="9370" y="201"/>
                  </a:cubicBezTo>
                  <a:cubicBezTo>
                    <a:pt x="6367" y="268"/>
                    <a:pt x="3417" y="348"/>
                    <a:pt x="532" y="439"/>
                  </a:cubicBezTo>
                  <a:close/>
                </a:path>
              </a:pathLst>
            </a:custGeom>
            <a:solidFill>
              <a:srgbClr val="D78636"/>
            </a:solidFill>
            <a:ln w="12700" cap="flat">
              <a:noFill/>
              <a:miter lim="400000"/>
            </a:ln>
            <a:effectLst/>
          </p:spPr>
          <p:txBody>
            <a:bodyPr lIns="34289" tIns="34289" rIns="34289" bIns="34289"/>
            <a:lstStyle/>
            <a:p>
              <a:pPr hangingPunct="0">
                <a:defRPr/>
              </a:pPr>
              <a:endParaRPr kern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558" name="Shape"/>
            <p:cNvSpPr/>
            <p:nvPr/>
          </p:nvSpPr>
          <p:spPr>
            <a:xfrm>
              <a:off x="0" y="254007"/>
              <a:ext cx="843760" cy="624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3" extrusionOk="0">
                  <a:moveTo>
                    <a:pt x="0" y="21429"/>
                  </a:moveTo>
                  <a:cubicBezTo>
                    <a:pt x="3447" y="19863"/>
                    <a:pt x="7062" y="19063"/>
                    <a:pt x="10701" y="19060"/>
                  </a:cubicBezTo>
                  <a:cubicBezTo>
                    <a:pt x="14410" y="19058"/>
                    <a:pt x="18093" y="19883"/>
                    <a:pt x="21600" y="21503"/>
                  </a:cubicBezTo>
                  <a:lnTo>
                    <a:pt x="21522" y="3423"/>
                  </a:lnTo>
                  <a:cubicBezTo>
                    <a:pt x="18212" y="1275"/>
                    <a:pt x="14596" y="109"/>
                    <a:pt x="10920" y="7"/>
                  </a:cubicBezTo>
                  <a:cubicBezTo>
                    <a:pt x="7175" y="-97"/>
                    <a:pt x="3458" y="904"/>
                    <a:pt x="33" y="2941"/>
                  </a:cubicBezTo>
                  <a:lnTo>
                    <a:pt x="0" y="21429"/>
                  </a:lnTo>
                  <a:close/>
                </a:path>
              </a:pathLst>
            </a:custGeom>
            <a:gradFill flip="none" rotWithShape="1">
              <a:gsLst>
                <a:gs pos="7133">
                  <a:srgbClr val="1C1719"/>
                </a:gs>
                <a:gs pos="35000">
                  <a:srgbClr val="808080"/>
                </a:gs>
                <a:gs pos="63704">
                  <a:srgbClr val="1C1719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41727" hangingPunct="0">
                <a:defRPr sz="1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200" ker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  <p:sp>
          <p:nvSpPr>
            <p:cNvPr id="1559" name="Shape"/>
            <p:cNvSpPr/>
            <p:nvPr/>
          </p:nvSpPr>
          <p:spPr>
            <a:xfrm>
              <a:off x="3486" y="35"/>
              <a:ext cx="836787" cy="359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8" extrusionOk="0">
                  <a:moveTo>
                    <a:pt x="0" y="21247"/>
                  </a:moveTo>
                  <a:cubicBezTo>
                    <a:pt x="3450" y="18239"/>
                    <a:pt x="7106" y="16719"/>
                    <a:pt x="10789" y="16761"/>
                  </a:cubicBezTo>
                  <a:cubicBezTo>
                    <a:pt x="14487" y="16803"/>
                    <a:pt x="18151" y="18418"/>
                    <a:pt x="21600" y="21528"/>
                  </a:cubicBezTo>
                  <a:lnTo>
                    <a:pt x="21515" y="13790"/>
                  </a:lnTo>
                  <a:cubicBezTo>
                    <a:pt x="20741" y="8644"/>
                    <a:pt x="19101" y="4500"/>
                    <a:pt x="16996" y="2268"/>
                  </a:cubicBezTo>
                  <a:cubicBezTo>
                    <a:pt x="14955" y="103"/>
                    <a:pt x="12662" y="-72"/>
                    <a:pt x="10400" y="18"/>
                  </a:cubicBezTo>
                  <a:cubicBezTo>
                    <a:pt x="8139" y="108"/>
                    <a:pt x="5839" y="474"/>
                    <a:pt x="3862" y="2962"/>
                  </a:cubicBezTo>
                  <a:cubicBezTo>
                    <a:pt x="2056" y="5234"/>
                    <a:pt x="697" y="9071"/>
                    <a:pt x="89" y="13670"/>
                  </a:cubicBezTo>
                  <a:lnTo>
                    <a:pt x="0" y="212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BEBEB"/>
                </a:gs>
                <a:gs pos="28537">
                  <a:srgbClr val="D04472"/>
                </a:gs>
                <a:gs pos="100000">
                  <a:srgbClr val="CE3C6C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41727" hangingPunct="0">
                <a:defRPr sz="1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200" ker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  <p:sp>
          <p:nvSpPr>
            <p:cNvPr id="1560" name="Rectangle 15"/>
            <p:cNvSpPr/>
            <p:nvPr/>
          </p:nvSpPr>
          <p:spPr>
            <a:xfrm rot="10800000" flipH="1">
              <a:off x="0" y="400042"/>
              <a:ext cx="836787" cy="112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6" extrusionOk="0">
                  <a:moveTo>
                    <a:pt x="9" y="833"/>
                  </a:moveTo>
                  <a:cubicBezTo>
                    <a:pt x="3628" y="10680"/>
                    <a:pt x="7461" y="15418"/>
                    <a:pt x="11312" y="14805"/>
                  </a:cubicBezTo>
                  <a:cubicBezTo>
                    <a:pt x="14825" y="14246"/>
                    <a:pt x="18299" y="9239"/>
                    <a:pt x="21586" y="0"/>
                  </a:cubicBezTo>
                  <a:lnTo>
                    <a:pt x="21600" y="6147"/>
                  </a:lnTo>
                  <a:cubicBezTo>
                    <a:pt x="18247" y="15835"/>
                    <a:pt x="14688" y="20958"/>
                    <a:pt x="11091" y="21270"/>
                  </a:cubicBezTo>
                  <a:cubicBezTo>
                    <a:pt x="7302" y="21600"/>
                    <a:pt x="3539" y="16587"/>
                    <a:pt x="0" y="6496"/>
                  </a:cubicBezTo>
                  <a:lnTo>
                    <a:pt x="9" y="8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8080"/>
                </a:gs>
                <a:gs pos="55000">
                  <a:srgbClr val="262626"/>
                </a:gs>
                <a:gs pos="100000">
                  <a:schemeClr val="accent3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41727" hangingPunct="0">
                <a:defRPr sz="1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200" ker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  <p:sp>
          <p:nvSpPr>
            <p:cNvPr id="1561" name="Rectangle 15"/>
            <p:cNvSpPr/>
            <p:nvPr/>
          </p:nvSpPr>
          <p:spPr>
            <a:xfrm rot="10800000" flipH="1">
              <a:off x="3486" y="452953"/>
              <a:ext cx="836787" cy="110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6" extrusionOk="0">
                  <a:moveTo>
                    <a:pt x="9" y="833"/>
                  </a:moveTo>
                  <a:cubicBezTo>
                    <a:pt x="3628" y="10680"/>
                    <a:pt x="7461" y="15418"/>
                    <a:pt x="11312" y="14805"/>
                  </a:cubicBezTo>
                  <a:cubicBezTo>
                    <a:pt x="14825" y="14246"/>
                    <a:pt x="18299" y="9239"/>
                    <a:pt x="21586" y="0"/>
                  </a:cubicBezTo>
                  <a:lnTo>
                    <a:pt x="21600" y="6147"/>
                  </a:lnTo>
                  <a:cubicBezTo>
                    <a:pt x="18247" y="15835"/>
                    <a:pt x="14688" y="20958"/>
                    <a:pt x="11091" y="21270"/>
                  </a:cubicBezTo>
                  <a:cubicBezTo>
                    <a:pt x="7302" y="21600"/>
                    <a:pt x="3539" y="16587"/>
                    <a:pt x="0" y="6496"/>
                  </a:cubicBezTo>
                  <a:lnTo>
                    <a:pt x="9" y="8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8080"/>
                </a:gs>
                <a:gs pos="55000">
                  <a:srgbClr val="262626"/>
                </a:gs>
                <a:gs pos="100000">
                  <a:schemeClr val="accent3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41727" hangingPunct="0">
                <a:defRPr sz="1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200" ker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  <p:sp>
          <p:nvSpPr>
            <p:cNvPr id="1562" name="Rectangle 15"/>
            <p:cNvSpPr/>
            <p:nvPr/>
          </p:nvSpPr>
          <p:spPr>
            <a:xfrm rot="10800000" flipH="1">
              <a:off x="3486" y="347131"/>
              <a:ext cx="836787" cy="112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6" extrusionOk="0">
                  <a:moveTo>
                    <a:pt x="9" y="833"/>
                  </a:moveTo>
                  <a:cubicBezTo>
                    <a:pt x="3628" y="10680"/>
                    <a:pt x="7461" y="15418"/>
                    <a:pt x="11312" y="14805"/>
                  </a:cubicBezTo>
                  <a:cubicBezTo>
                    <a:pt x="14825" y="14246"/>
                    <a:pt x="18299" y="9239"/>
                    <a:pt x="21586" y="0"/>
                  </a:cubicBezTo>
                  <a:lnTo>
                    <a:pt x="21600" y="6147"/>
                  </a:lnTo>
                  <a:cubicBezTo>
                    <a:pt x="18247" y="15835"/>
                    <a:pt x="14688" y="20958"/>
                    <a:pt x="11091" y="21270"/>
                  </a:cubicBezTo>
                  <a:cubicBezTo>
                    <a:pt x="7302" y="21600"/>
                    <a:pt x="3539" y="16587"/>
                    <a:pt x="0" y="6496"/>
                  </a:cubicBezTo>
                  <a:lnTo>
                    <a:pt x="9" y="8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8080"/>
                </a:gs>
                <a:gs pos="55000">
                  <a:srgbClr val="262626"/>
                </a:gs>
                <a:gs pos="100000">
                  <a:schemeClr val="accent3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41727" hangingPunct="0">
                <a:defRPr sz="1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200" ker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  <p:sp>
          <p:nvSpPr>
            <p:cNvPr id="1563" name="Rectangle 15"/>
            <p:cNvSpPr/>
            <p:nvPr/>
          </p:nvSpPr>
          <p:spPr>
            <a:xfrm rot="10800000" flipH="1">
              <a:off x="3486" y="632850"/>
              <a:ext cx="836787" cy="110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6" extrusionOk="0">
                  <a:moveTo>
                    <a:pt x="9" y="833"/>
                  </a:moveTo>
                  <a:cubicBezTo>
                    <a:pt x="3628" y="10680"/>
                    <a:pt x="7461" y="15418"/>
                    <a:pt x="11312" y="14805"/>
                  </a:cubicBezTo>
                  <a:cubicBezTo>
                    <a:pt x="14825" y="14246"/>
                    <a:pt x="18299" y="9239"/>
                    <a:pt x="21586" y="0"/>
                  </a:cubicBezTo>
                  <a:lnTo>
                    <a:pt x="21600" y="6147"/>
                  </a:lnTo>
                  <a:cubicBezTo>
                    <a:pt x="18247" y="15835"/>
                    <a:pt x="14688" y="20958"/>
                    <a:pt x="11091" y="21270"/>
                  </a:cubicBezTo>
                  <a:cubicBezTo>
                    <a:pt x="7302" y="21600"/>
                    <a:pt x="3539" y="16587"/>
                    <a:pt x="0" y="6496"/>
                  </a:cubicBezTo>
                  <a:lnTo>
                    <a:pt x="9" y="8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8080"/>
                </a:gs>
                <a:gs pos="55000">
                  <a:srgbClr val="262626"/>
                </a:gs>
                <a:gs pos="100000">
                  <a:schemeClr val="accent3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41727" hangingPunct="0">
                <a:defRPr sz="1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200" ker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  <p:sp>
          <p:nvSpPr>
            <p:cNvPr id="1564" name="Rectangle 15"/>
            <p:cNvSpPr/>
            <p:nvPr/>
          </p:nvSpPr>
          <p:spPr>
            <a:xfrm rot="10800000" flipH="1">
              <a:off x="3486" y="689994"/>
              <a:ext cx="836787" cy="112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86" extrusionOk="0">
                  <a:moveTo>
                    <a:pt x="9" y="833"/>
                  </a:moveTo>
                  <a:cubicBezTo>
                    <a:pt x="3628" y="10680"/>
                    <a:pt x="7461" y="15418"/>
                    <a:pt x="11312" y="14805"/>
                  </a:cubicBezTo>
                  <a:cubicBezTo>
                    <a:pt x="14825" y="14246"/>
                    <a:pt x="18299" y="9239"/>
                    <a:pt x="21586" y="0"/>
                  </a:cubicBezTo>
                  <a:lnTo>
                    <a:pt x="21600" y="6147"/>
                  </a:lnTo>
                  <a:cubicBezTo>
                    <a:pt x="18247" y="15835"/>
                    <a:pt x="14688" y="20958"/>
                    <a:pt x="11091" y="21270"/>
                  </a:cubicBezTo>
                  <a:cubicBezTo>
                    <a:pt x="7302" y="21600"/>
                    <a:pt x="3539" y="16587"/>
                    <a:pt x="0" y="6496"/>
                  </a:cubicBezTo>
                  <a:lnTo>
                    <a:pt x="9" y="8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8080"/>
                </a:gs>
                <a:gs pos="55000">
                  <a:srgbClr val="262626"/>
                </a:gs>
                <a:gs pos="100000">
                  <a:schemeClr val="accent3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lIns="34289" tIns="34289" rIns="34289" bIns="34289" anchor="ctr"/>
            <a:lstStyle/>
            <a:p>
              <a:pPr algn="ctr" defTabSz="641727" hangingPunct="0">
                <a:defRPr sz="16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1200" ker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</p:txBody>
        </p:sp>
      </p:grpSp>
      <p:sp>
        <p:nvSpPr>
          <p:cNvPr id="1572" name="Shape"/>
          <p:cNvSpPr/>
          <p:nvPr/>
        </p:nvSpPr>
        <p:spPr>
          <a:xfrm flipH="1">
            <a:off x="6359525" y="773113"/>
            <a:ext cx="5137150" cy="5576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437"/>
                </a:lnTo>
                <a:lnTo>
                  <a:pt x="16" y="0"/>
                </a:lnTo>
                <a:lnTo>
                  <a:pt x="21569" y="33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00DCCB"/>
              </a:gs>
              <a:gs pos="100000">
                <a:srgbClr val="006D95"/>
              </a:gs>
            </a:gsLst>
            <a:lin ang="13010418"/>
          </a:gradFill>
          <a:ln w="12700">
            <a:miter lim="400000"/>
          </a:ln>
        </p:spPr>
        <p:txBody>
          <a:bodyPr lIns="34289" rIns="34289" anchor="ctr"/>
          <a:lstStyle/>
          <a:p>
            <a:pPr hangingPunct="0">
              <a:defRPr/>
            </a:pPr>
            <a:endParaRPr kern="0">
              <a:solidFill>
                <a:srgbClr val="000000"/>
              </a:solidFill>
              <a:sym typeface="Calibri"/>
            </a:endParaRPr>
          </a:p>
        </p:txBody>
      </p:sp>
      <p:grpSp>
        <p:nvGrpSpPr>
          <p:cNvPr id="380932" name="Group 1"/>
          <p:cNvGrpSpPr>
            <a:grpSpLocks/>
          </p:cNvGrpSpPr>
          <p:nvPr/>
        </p:nvGrpSpPr>
        <p:grpSpPr bwMode="auto">
          <a:xfrm>
            <a:off x="0" y="155575"/>
            <a:ext cx="855663" cy="955675"/>
            <a:chOff x="2408634" y="1937831"/>
            <a:chExt cx="856246" cy="955787"/>
          </a:xfrm>
        </p:grpSpPr>
        <p:sp>
          <p:nvSpPr>
            <p:cNvPr id="1567" name="Shape"/>
            <p:cNvSpPr/>
            <p:nvPr/>
          </p:nvSpPr>
          <p:spPr>
            <a:xfrm>
              <a:off x="2408634" y="1937831"/>
              <a:ext cx="856246" cy="955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" y="7510"/>
                  </a:moveTo>
                  <a:lnTo>
                    <a:pt x="16905" y="0"/>
                  </a:lnTo>
                  <a:lnTo>
                    <a:pt x="21600" y="5221"/>
                  </a:lnTo>
                  <a:lnTo>
                    <a:pt x="16833" y="14458"/>
                  </a:lnTo>
                  <a:lnTo>
                    <a:pt x="0" y="21600"/>
                  </a:lnTo>
                  <a:lnTo>
                    <a:pt x="169" y="7510"/>
                  </a:lnTo>
                  <a:close/>
                </a:path>
              </a:pathLst>
            </a:custGeom>
            <a:solidFill>
              <a:srgbClr val="8969BB"/>
            </a:solidFill>
            <a:ln w="12700">
              <a:miter lim="400000"/>
            </a:ln>
          </p:spPr>
          <p:txBody>
            <a:bodyPr lIns="34289" rIns="34289" anchor="ctr"/>
            <a:lstStyle/>
            <a:p>
              <a:pPr hangingPunct="0">
                <a:defRPr/>
              </a:pPr>
              <a:endParaRPr kern="0">
                <a:solidFill>
                  <a:srgbClr val="000000"/>
                </a:solidFill>
                <a:sym typeface="Calibri"/>
              </a:endParaRPr>
            </a:p>
          </p:txBody>
        </p:sp>
        <p:pic>
          <p:nvPicPr>
            <p:cNvPr id="380942" name="icon-pngs-9.jpg.png" descr="icon-pngs-9.jp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r="3311"/>
            <a:stretch>
              <a:fillRect/>
            </a:stretch>
          </p:blipFill>
          <p:spPr bwMode="auto">
            <a:xfrm>
              <a:off x="2607988" y="2224061"/>
              <a:ext cx="383328" cy="383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50" name="TextBox 33"/>
          <p:cNvSpPr txBox="1"/>
          <p:nvPr/>
        </p:nvSpPr>
        <p:spPr>
          <a:xfrm>
            <a:off x="6837363" y="773113"/>
            <a:ext cx="4027487" cy="80803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4289" tIns="34289" rIns="34289" bIns="34289">
            <a:spAutoFit/>
          </a:bodyPr>
          <a:lstStyle>
            <a:lvl1pPr algn="ctr">
              <a:defRPr sz="2400"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 hangingPunct="0">
              <a:defRPr/>
            </a:pPr>
            <a:r>
              <a:rPr lang="en-GB" kern="0" dirty="0" err="1">
                <a:solidFill>
                  <a:srgbClr val="FFFFFF"/>
                </a:solidFill>
              </a:rPr>
              <a:t>Penyelenggara</a:t>
            </a:r>
            <a:r>
              <a:rPr lang="en-GB" kern="0" dirty="0">
                <a:solidFill>
                  <a:srgbClr val="FFFFFF"/>
                </a:solidFill>
              </a:rPr>
              <a:t> </a:t>
            </a:r>
          </a:p>
          <a:p>
            <a:pPr hangingPunct="0">
              <a:defRPr/>
            </a:pPr>
            <a:r>
              <a:rPr lang="en-GB" kern="0" dirty="0" err="1">
                <a:solidFill>
                  <a:srgbClr val="FFFFFF"/>
                </a:solidFill>
              </a:rPr>
              <a:t>Pelayanan</a:t>
            </a:r>
            <a:r>
              <a:rPr lang="en-GB" kern="0" dirty="0">
                <a:solidFill>
                  <a:srgbClr val="FFFFFF"/>
                </a:solidFill>
              </a:rPr>
              <a:t> </a:t>
            </a:r>
            <a:r>
              <a:rPr lang="en-GB" kern="0" dirty="0" err="1">
                <a:solidFill>
                  <a:srgbClr val="FFFFFF"/>
                </a:solidFill>
              </a:rPr>
              <a:t>Publik</a:t>
            </a:r>
            <a:endParaRPr kern="0" dirty="0">
              <a:solidFill>
                <a:srgbClr val="FFFFFF"/>
              </a:solidFill>
            </a:endParaRPr>
          </a:p>
        </p:txBody>
      </p:sp>
      <p:sp>
        <p:nvSpPr>
          <p:cNvPr id="52" name="Shape"/>
          <p:cNvSpPr/>
          <p:nvPr/>
        </p:nvSpPr>
        <p:spPr>
          <a:xfrm flipH="1">
            <a:off x="750888" y="763588"/>
            <a:ext cx="4946650" cy="5576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437"/>
                </a:lnTo>
                <a:lnTo>
                  <a:pt x="16" y="0"/>
                </a:lnTo>
                <a:lnTo>
                  <a:pt x="21569" y="33"/>
                </a:lnTo>
                <a:lnTo>
                  <a:pt x="21600" y="21600"/>
                </a:lnTo>
                <a:close/>
              </a:path>
            </a:pathLst>
          </a:custGeom>
          <a:solidFill>
            <a:srgbClr val="8969BB"/>
          </a:solidFill>
          <a:ln w="12700">
            <a:miter lim="400000"/>
          </a:ln>
        </p:spPr>
        <p:txBody>
          <a:bodyPr lIns="34289" rIns="34289" anchor="ctr"/>
          <a:lstStyle/>
          <a:p>
            <a:pPr hangingPunct="0">
              <a:defRPr/>
            </a:pPr>
            <a:endParaRPr kern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53" name="Subtitle 3"/>
          <p:cNvSpPr txBox="1">
            <a:spLocks/>
          </p:cNvSpPr>
          <p:nvPr/>
        </p:nvSpPr>
        <p:spPr>
          <a:xfrm>
            <a:off x="812800" y="2092325"/>
            <a:ext cx="4764088" cy="3654425"/>
          </a:xfrm>
          <a:prstGeom prst="rect">
            <a:avLst/>
          </a:prstGeom>
        </p:spPr>
        <p:txBody>
          <a:bodyPr/>
          <a:lstStyle>
            <a:lvl1pPr marL="142868" marR="0" indent="-142868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450038" marR="0" indent="-164299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776852" marR="0" indent="-205374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076282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362020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1647758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1933497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2219236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2504974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474796" indent="-474796">
              <a:buFont typeface="Calibri" pitchFamily="34" charset="0"/>
              <a:buAutoNum type="arabicPeriod"/>
              <a:defRPr/>
            </a:pPr>
            <a:r>
              <a:rPr lang="id-ID" altLang="id-ID" sz="2800" b="1" kern="0" dirty="0">
                <a:solidFill>
                  <a:srgbClr val="FFFFFF"/>
                </a:solidFill>
              </a:rPr>
              <a:t>Barang  publik  (pengadaan  dan  penyaluran  barang  publik)</a:t>
            </a:r>
          </a:p>
          <a:p>
            <a:pPr marL="474796" indent="-474796">
              <a:buFont typeface="Calibri" pitchFamily="34" charset="0"/>
              <a:buAutoNum type="arabicPeriod"/>
              <a:defRPr/>
            </a:pPr>
            <a:r>
              <a:rPr lang="id-ID" altLang="id-ID" sz="2800" b="1" kern="0" dirty="0">
                <a:solidFill>
                  <a:srgbClr val="FFFFFF"/>
                </a:solidFill>
              </a:rPr>
              <a:t>Jasa  publik </a:t>
            </a:r>
            <a:r>
              <a:rPr lang="en-US" altLang="id-ID" sz="2800" b="1" kern="0" dirty="0">
                <a:solidFill>
                  <a:srgbClr val="FFFFFF"/>
                </a:solidFill>
              </a:rPr>
              <a:t> </a:t>
            </a:r>
            <a:r>
              <a:rPr lang="id-ID" altLang="id-ID" sz="2800" b="1" kern="0" dirty="0">
                <a:solidFill>
                  <a:srgbClr val="FFFFFF"/>
                </a:solidFill>
              </a:rPr>
              <a:t>(penyediaan  jasa  publik)</a:t>
            </a:r>
          </a:p>
          <a:p>
            <a:pPr marL="474796" indent="-474796">
              <a:buFont typeface="Calibri" pitchFamily="34" charset="0"/>
              <a:buAutoNum type="arabicPeriod"/>
              <a:defRPr/>
            </a:pPr>
            <a:r>
              <a:rPr lang="id-ID" altLang="id-ID" sz="2800" b="1" kern="0" dirty="0">
                <a:solidFill>
                  <a:srgbClr val="FFFFFF"/>
                </a:solidFill>
              </a:rPr>
              <a:t>Administratif  (pelayanan  administrasi)</a:t>
            </a:r>
          </a:p>
        </p:txBody>
      </p:sp>
      <p:grpSp>
        <p:nvGrpSpPr>
          <p:cNvPr id="380936" name="Group 1"/>
          <p:cNvGrpSpPr>
            <a:grpSpLocks/>
          </p:cNvGrpSpPr>
          <p:nvPr/>
        </p:nvGrpSpPr>
        <p:grpSpPr bwMode="auto">
          <a:xfrm>
            <a:off x="11336338" y="-1588"/>
            <a:ext cx="855662" cy="955676"/>
            <a:chOff x="9812338" y="34926"/>
            <a:chExt cx="855662" cy="955675"/>
          </a:xfrm>
        </p:grpSpPr>
        <p:sp>
          <p:nvSpPr>
            <p:cNvPr id="1573" name="Shape"/>
            <p:cNvSpPr/>
            <p:nvPr/>
          </p:nvSpPr>
          <p:spPr>
            <a:xfrm flipH="1">
              <a:off x="9812338" y="34926"/>
              <a:ext cx="855662" cy="95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" y="7510"/>
                  </a:moveTo>
                  <a:lnTo>
                    <a:pt x="16905" y="0"/>
                  </a:lnTo>
                  <a:lnTo>
                    <a:pt x="21600" y="5221"/>
                  </a:lnTo>
                  <a:lnTo>
                    <a:pt x="16833" y="14458"/>
                  </a:lnTo>
                  <a:lnTo>
                    <a:pt x="0" y="21600"/>
                  </a:lnTo>
                  <a:lnTo>
                    <a:pt x="169" y="7510"/>
                  </a:lnTo>
                  <a:close/>
                </a:path>
              </a:pathLst>
            </a:custGeom>
            <a:gradFill>
              <a:gsLst>
                <a:gs pos="0">
                  <a:srgbClr val="00DCCB"/>
                </a:gs>
                <a:gs pos="100000">
                  <a:srgbClr val="0083B2"/>
                </a:gs>
              </a:gsLst>
              <a:lin ang="13010418"/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hangingPunct="0">
                <a:defRPr/>
              </a:pPr>
              <a:endParaRPr kern="0">
                <a:solidFill>
                  <a:srgbClr val="000000"/>
                </a:solidFill>
                <a:sym typeface="Calibri"/>
              </a:endParaRPr>
            </a:p>
          </p:txBody>
        </p:sp>
        <p:pic>
          <p:nvPicPr>
            <p:cNvPr id="38094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4276" y="298451"/>
              <a:ext cx="525463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Subtitle 3"/>
          <p:cNvSpPr txBox="1">
            <a:spLocks/>
          </p:cNvSpPr>
          <p:nvPr/>
        </p:nvSpPr>
        <p:spPr>
          <a:xfrm>
            <a:off x="6367463" y="2092325"/>
            <a:ext cx="4968875" cy="3454400"/>
          </a:xfrm>
          <a:prstGeom prst="rect">
            <a:avLst/>
          </a:prstGeom>
        </p:spPr>
        <p:txBody>
          <a:bodyPr/>
          <a:lstStyle>
            <a:lvl1pPr marL="142868" marR="0" indent="-142868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450038" marR="0" indent="-164299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776852" marR="0" indent="-205374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076282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362020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1647758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1933497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2219236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2504974" marR="0" indent="-219065" algn="l" defTabSz="571478" rtl="0" latinLnBrk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7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474796" indent="-474796">
              <a:buFont typeface="Calibri" pitchFamily="34" charset="0"/>
              <a:buAutoNum type="arabicPeriod"/>
              <a:defRPr/>
            </a:pPr>
            <a:r>
              <a:rPr lang="en-GB" altLang="id-ID" sz="2400" b="1" kern="0" dirty="0" err="1">
                <a:solidFill>
                  <a:srgbClr val="FFFFFF"/>
                </a:solidFill>
              </a:rPr>
              <a:t>Instansi</a:t>
            </a:r>
            <a:r>
              <a:rPr lang="en-GB" altLang="id-ID" sz="2400" b="1" kern="0" dirty="0">
                <a:solidFill>
                  <a:srgbClr val="FFFFFF"/>
                </a:solidFill>
              </a:rPr>
              <a:t> </a:t>
            </a:r>
            <a:r>
              <a:rPr lang="en-GB" altLang="id-ID" sz="2400" b="1" kern="0" dirty="0" err="1">
                <a:solidFill>
                  <a:srgbClr val="FFFFFF"/>
                </a:solidFill>
              </a:rPr>
              <a:t>Penyelengara</a:t>
            </a:r>
            <a:r>
              <a:rPr lang="en-GB" altLang="id-ID" sz="2400" b="1" kern="0" dirty="0">
                <a:solidFill>
                  <a:srgbClr val="FFFFFF"/>
                </a:solidFill>
              </a:rPr>
              <a:t> Negara</a:t>
            </a:r>
          </a:p>
          <a:p>
            <a:pPr marL="474796" indent="-474796">
              <a:buFont typeface="Calibri" pitchFamily="34" charset="0"/>
              <a:buAutoNum type="arabicPeriod"/>
              <a:defRPr/>
            </a:pPr>
            <a:r>
              <a:rPr lang="en-GB" altLang="id-ID" sz="2400" b="1" kern="0" dirty="0" err="1">
                <a:solidFill>
                  <a:srgbClr val="FFFFFF"/>
                </a:solidFill>
              </a:rPr>
              <a:t>Korporasi</a:t>
            </a:r>
            <a:r>
              <a:rPr lang="en-GB" altLang="id-ID" sz="2400" b="1" kern="0" dirty="0">
                <a:solidFill>
                  <a:srgbClr val="FFFFFF"/>
                </a:solidFill>
              </a:rPr>
              <a:t>: BUMN/BUMD</a:t>
            </a:r>
          </a:p>
          <a:p>
            <a:pPr marL="474796" indent="-474796">
              <a:buFont typeface="Calibri" pitchFamily="34" charset="0"/>
              <a:buAutoNum type="arabicPeriod"/>
              <a:defRPr/>
            </a:pPr>
            <a:r>
              <a:rPr lang="en-GB" altLang="id-ID" sz="2400" b="1" kern="0" dirty="0" err="1">
                <a:solidFill>
                  <a:srgbClr val="FFFFFF"/>
                </a:solidFill>
              </a:rPr>
              <a:t>Lembaga</a:t>
            </a:r>
            <a:r>
              <a:rPr lang="en-GB" altLang="id-ID" sz="2400" b="1" kern="0" dirty="0">
                <a:solidFill>
                  <a:srgbClr val="FFFFFF"/>
                </a:solidFill>
              </a:rPr>
              <a:t> </a:t>
            </a:r>
            <a:r>
              <a:rPr lang="en-GB" altLang="id-ID" sz="2400" b="1" kern="0" dirty="0" err="1">
                <a:solidFill>
                  <a:srgbClr val="FFFFFF"/>
                </a:solidFill>
              </a:rPr>
              <a:t>Independen</a:t>
            </a:r>
            <a:endParaRPr lang="en-GB" altLang="id-ID" sz="2400" b="1" kern="0" dirty="0">
              <a:solidFill>
                <a:srgbClr val="FFFFFF"/>
              </a:solidFill>
            </a:endParaRPr>
          </a:p>
          <a:p>
            <a:pPr marL="474796" indent="-474796">
              <a:buFont typeface="Calibri" pitchFamily="34" charset="0"/>
              <a:buAutoNum type="arabicPeriod"/>
              <a:defRPr/>
            </a:pPr>
            <a:r>
              <a:rPr lang="en-GB" altLang="id-ID" sz="2400" b="1" kern="0" dirty="0" err="1">
                <a:solidFill>
                  <a:srgbClr val="FFFFFF"/>
                </a:solidFill>
              </a:rPr>
              <a:t>Swasta</a:t>
            </a:r>
            <a:r>
              <a:rPr lang="en-GB" altLang="id-ID" sz="2400" b="1" kern="0" dirty="0">
                <a:solidFill>
                  <a:srgbClr val="FFFFFF"/>
                </a:solidFill>
              </a:rPr>
              <a:t>/</a:t>
            </a:r>
            <a:r>
              <a:rPr lang="en-GB" altLang="id-ID" sz="2400" b="1" kern="0" dirty="0" err="1">
                <a:solidFill>
                  <a:srgbClr val="FFFFFF"/>
                </a:solidFill>
              </a:rPr>
              <a:t>Organisasi</a:t>
            </a:r>
            <a:r>
              <a:rPr lang="en-GB" altLang="id-ID" sz="2400" b="1" kern="0" dirty="0">
                <a:solidFill>
                  <a:srgbClr val="FFFFFF"/>
                </a:solidFill>
              </a:rPr>
              <a:t> </a:t>
            </a:r>
            <a:r>
              <a:rPr lang="en-GB" altLang="id-ID" sz="2400" b="1" kern="0" dirty="0" err="1">
                <a:solidFill>
                  <a:srgbClr val="FFFFFF"/>
                </a:solidFill>
              </a:rPr>
              <a:t>Masyarakat</a:t>
            </a:r>
            <a:r>
              <a:rPr lang="en-GB" altLang="id-ID" sz="2400" b="1" kern="0" dirty="0">
                <a:solidFill>
                  <a:srgbClr val="FFFFFF"/>
                </a:solidFill>
              </a:rPr>
              <a:t> yang </a:t>
            </a:r>
            <a:r>
              <a:rPr lang="en-GB" altLang="id-ID" sz="2400" b="1" kern="0" dirty="0" err="1">
                <a:solidFill>
                  <a:srgbClr val="FFFFFF"/>
                </a:solidFill>
              </a:rPr>
              <a:t>melaksanakan</a:t>
            </a:r>
            <a:r>
              <a:rPr lang="en-GB" altLang="id-ID" sz="2400" b="1" kern="0" dirty="0">
                <a:solidFill>
                  <a:srgbClr val="FFFFFF"/>
                </a:solidFill>
              </a:rPr>
              <a:t> </a:t>
            </a:r>
            <a:r>
              <a:rPr lang="en-GB" altLang="id-ID" sz="2400" b="1" kern="0" dirty="0" err="1">
                <a:solidFill>
                  <a:srgbClr val="FFFFFF"/>
                </a:solidFill>
              </a:rPr>
              <a:t>misi</a:t>
            </a:r>
            <a:r>
              <a:rPr lang="en-GB" altLang="id-ID" sz="2400" b="1" kern="0" dirty="0">
                <a:solidFill>
                  <a:srgbClr val="FFFFFF"/>
                </a:solidFill>
              </a:rPr>
              <a:t> Negara </a:t>
            </a:r>
            <a:r>
              <a:rPr lang="en-GB" altLang="id-ID" sz="2400" b="1" kern="0" dirty="0" err="1">
                <a:solidFill>
                  <a:srgbClr val="FFFFFF"/>
                </a:solidFill>
              </a:rPr>
              <a:t>karena</a:t>
            </a:r>
            <a:r>
              <a:rPr lang="en-GB" altLang="id-ID" sz="2400" b="1" kern="0" dirty="0">
                <a:solidFill>
                  <a:srgbClr val="FFFFFF"/>
                </a:solidFill>
              </a:rPr>
              <a:t> UU</a:t>
            </a:r>
            <a:endParaRPr lang="id-ID" altLang="id-ID" sz="2400" b="1" kern="0" dirty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  <a:defRPr/>
            </a:pPr>
            <a:endParaRPr lang="id-ID" altLang="id-ID" sz="2400" b="1" kern="0" dirty="0">
              <a:solidFill>
                <a:srgbClr val="FFFFFF"/>
              </a:solidFill>
            </a:endParaRPr>
          </a:p>
        </p:txBody>
      </p:sp>
      <p:sp>
        <p:nvSpPr>
          <p:cNvPr id="1593" name="TextBox 33"/>
          <p:cNvSpPr txBox="1"/>
          <p:nvPr/>
        </p:nvSpPr>
        <p:spPr>
          <a:xfrm>
            <a:off x="1219200" y="825500"/>
            <a:ext cx="4027488" cy="80803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4289" tIns="34289" rIns="34289" bIns="34289">
            <a:spAutoFit/>
          </a:bodyPr>
          <a:lstStyle>
            <a:lvl1pPr algn="ctr">
              <a:defRPr sz="2400"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 hangingPunct="0">
              <a:defRPr/>
            </a:pPr>
            <a:r>
              <a:rPr lang="en-GB" kern="0" dirty="0" err="1">
                <a:solidFill>
                  <a:srgbClr val="FFFFFF"/>
                </a:solidFill>
              </a:rPr>
              <a:t>Ruang</a:t>
            </a:r>
            <a:r>
              <a:rPr lang="en-GB" kern="0" dirty="0">
                <a:solidFill>
                  <a:srgbClr val="FFFFFF"/>
                </a:solidFill>
              </a:rPr>
              <a:t> </a:t>
            </a:r>
            <a:r>
              <a:rPr lang="en-GB" kern="0" dirty="0" err="1">
                <a:solidFill>
                  <a:srgbClr val="FFFFFF"/>
                </a:solidFill>
              </a:rPr>
              <a:t>Lingkup</a:t>
            </a:r>
            <a:r>
              <a:rPr lang="en-GB" kern="0" dirty="0">
                <a:solidFill>
                  <a:srgbClr val="FFFFFF"/>
                </a:solidFill>
              </a:rPr>
              <a:t> </a:t>
            </a:r>
          </a:p>
          <a:p>
            <a:pPr hangingPunct="0">
              <a:defRPr/>
            </a:pPr>
            <a:r>
              <a:rPr lang="en-GB" kern="0" dirty="0" err="1">
                <a:solidFill>
                  <a:srgbClr val="FFFFFF"/>
                </a:solidFill>
              </a:rPr>
              <a:t>Pelayanan</a:t>
            </a:r>
            <a:r>
              <a:rPr lang="en-GB" kern="0" dirty="0">
                <a:solidFill>
                  <a:srgbClr val="FFFFFF"/>
                </a:solidFill>
              </a:rPr>
              <a:t> </a:t>
            </a:r>
            <a:r>
              <a:rPr lang="en-GB" kern="0" dirty="0" err="1">
                <a:solidFill>
                  <a:srgbClr val="FFFFFF"/>
                </a:solidFill>
              </a:rPr>
              <a:t>Publik</a:t>
            </a:r>
            <a:r>
              <a:rPr lang="en-GB" kern="0" dirty="0">
                <a:solidFill>
                  <a:srgbClr val="FFFFFF"/>
                </a:solidFill>
              </a:rPr>
              <a:t> </a:t>
            </a:r>
            <a:endParaRPr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40700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" grpId="0" animBg="1" advAuto="0"/>
      <p:bldP spid="50" grpId="0" animBg="1" advAuto="0"/>
      <p:bldP spid="159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362" name="Group 9">
            <a:extLst>
              <a:ext uri="{FF2B5EF4-FFF2-40B4-BE49-F238E27FC236}">
                <a16:creationId xmlns:a16="http://schemas.microsoft.com/office/drawing/2014/main" id="{FD8C0A28-FEB7-4F46-8881-E6CEBDEAC522}"/>
              </a:ext>
            </a:extLst>
          </p:cNvPr>
          <p:cNvGrpSpPr>
            <a:grpSpLocks/>
          </p:cNvGrpSpPr>
          <p:nvPr/>
        </p:nvGrpSpPr>
        <p:grpSpPr bwMode="auto">
          <a:xfrm>
            <a:off x="1617664" y="103188"/>
            <a:ext cx="9805987" cy="6697662"/>
            <a:chOff x="-339218" y="-1277056"/>
            <a:chExt cx="13076280" cy="8930525"/>
          </a:xfrm>
        </p:grpSpPr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0BCB7D6E-E768-4A87-92FD-F88CA515D05C}"/>
                </a:ext>
              </a:extLst>
            </p:cNvPr>
            <p:cNvSpPr/>
            <p:nvPr/>
          </p:nvSpPr>
          <p:spPr bwMode="auto">
            <a:xfrm flipH="1">
              <a:off x="-119057" y="4651932"/>
              <a:ext cx="8006232" cy="61386"/>
            </a:xfrm>
            <a:custGeom>
              <a:avLst/>
              <a:gdLst>
                <a:gd name="connsiteX0" fmla="*/ 0 w 3369896"/>
                <a:gd name="connsiteY0" fmla="*/ 114434 h 114434"/>
                <a:gd name="connsiteX1" fmla="*/ 59818 w 3369896"/>
                <a:gd name="connsiteY1" fmla="*/ 0 h 114434"/>
                <a:gd name="connsiteX2" fmla="*/ 3310078 w 3369896"/>
                <a:gd name="connsiteY2" fmla="*/ 0 h 114434"/>
                <a:gd name="connsiteX3" fmla="*/ 3369896 w 3369896"/>
                <a:gd name="connsiteY3" fmla="*/ 114434 h 114434"/>
                <a:gd name="connsiteX4" fmla="*/ 0 w 3369896"/>
                <a:gd name="connsiteY4" fmla="*/ 114434 h 114434"/>
                <a:gd name="connsiteX0" fmla="*/ 0 w 3347036"/>
                <a:gd name="connsiteY0" fmla="*/ 116339 h 116339"/>
                <a:gd name="connsiteX1" fmla="*/ 36958 w 3347036"/>
                <a:gd name="connsiteY1" fmla="*/ 0 h 116339"/>
                <a:gd name="connsiteX2" fmla="*/ 3287218 w 3347036"/>
                <a:gd name="connsiteY2" fmla="*/ 0 h 116339"/>
                <a:gd name="connsiteX3" fmla="*/ 3347036 w 3347036"/>
                <a:gd name="connsiteY3" fmla="*/ 114434 h 116339"/>
                <a:gd name="connsiteX4" fmla="*/ 0 w 3347036"/>
                <a:gd name="connsiteY4" fmla="*/ 116339 h 11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7036" h="116339">
                  <a:moveTo>
                    <a:pt x="0" y="116339"/>
                  </a:moveTo>
                  <a:lnTo>
                    <a:pt x="36958" y="0"/>
                  </a:lnTo>
                  <a:lnTo>
                    <a:pt x="3287218" y="0"/>
                  </a:lnTo>
                  <a:lnTo>
                    <a:pt x="3347036" y="114434"/>
                  </a:lnTo>
                  <a:lnTo>
                    <a:pt x="0" y="116339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9B7E24-2E69-49E6-936C-41F6DED5188C}"/>
                </a:ext>
              </a:extLst>
            </p:cNvPr>
            <p:cNvSpPr/>
            <p:nvPr/>
          </p:nvSpPr>
          <p:spPr>
            <a:xfrm>
              <a:off x="2175696" y="98825"/>
              <a:ext cx="6376195" cy="14838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44500" indent="-2667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Perpres</a:t>
              </a:r>
              <a:r>
                <a:rPr lang="en-US" sz="1600" b="1" dirty="0">
                  <a:solidFill>
                    <a:prstClr val="black"/>
                  </a:solidFill>
                </a:rPr>
                <a:t> No 47/2015 : </a:t>
              </a:r>
              <a:r>
                <a:rPr lang="en-US" sz="1600" b="1" dirty="0" err="1">
                  <a:solidFill>
                    <a:prstClr val="black"/>
                  </a:solidFill>
                </a:rPr>
                <a:t>KemenpanRB-Nakhoda</a:t>
              </a:r>
              <a:r>
                <a:rPr lang="en-US" sz="1600" b="1" dirty="0">
                  <a:solidFill>
                    <a:prstClr val="black"/>
                  </a:solidFill>
                </a:rPr>
                <a:t> RB</a:t>
              </a:r>
            </a:p>
            <a:p>
              <a:pPr marL="444500" indent="-2667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Perpres</a:t>
              </a:r>
              <a:r>
                <a:rPr lang="en-US" sz="1600" b="1" dirty="0">
                  <a:solidFill>
                    <a:prstClr val="black"/>
                  </a:solidFill>
                </a:rPr>
                <a:t> No 81/2010: Grand Design-RB 2010-2015</a:t>
              </a:r>
            </a:p>
            <a:p>
              <a:pPr marL="444500" indent="-2667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prstClr val="black"/>
                  </a:solidFill>
                </a:rPr>
                <a:t>UU No 25/2009: </a:t>
              </a:r>
              <a:r>
                <a:rPr lang="en-US" sz="1600" b="1" dirty="0" err="1">
                  <a:solidFill>
                    <a:prstClr val="black"/>
                  </a:solidFill>
                </a:rPr>
                <a:t>Yanlik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</a:rPr>
                <a:t>dan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</a:rPr>
                <a:t>Peraturan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</a:rPr>
                <a:t>Pelaksana</a:t>
              </a:r>
              <a:endParaRPr lang="en-US" sz="1600" b="1" dirty="0">
                <a:solidFill>
                  <a:prstClr val="black"/>
                </a:solidFill>
              </a:endParaRPr>
            </a:p>
            <a:p>
              <a:pPr marL="444500" indent="-2667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PermenPANRB</a:t>
              </a:r>
              <a:endParaRPr lang="id-ID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AD720F0-5C9D-47C8-B126-96E0CD2CF686}"/>
                </a:ext>
              </a:extLst>
            </p:cNvPr>
            <p:cNvSpPr/>
            <p:nvPr/>
          </p:nvSpPr>
          <p:spPr>
            <a:xfrm>
              <a:off x="-339218" y="7541282"/>
              <a:ext cx="11729912" cy="112187"/>
            </a:xfrm>
            <a:custGeom>
              <a:avLst/>
              <a:gdLst>
                <a:gd name="connsiteX0" fmla="*/ 0 w 9144000"/>
                <a:gd name="connsiteY0" fmla="*/ 0 h 616857"/>
                <a:gd name="connsiteX1" fmla="*/ 9144000 w 9144000"/>
                <a:gd name="connsiteY1" fmla="*/ 0 h 616857"/>
                <a:gd name="connsiteX2" fmla="*/ 9144000 w 9144000"/>
                <a:gd name="connsiteY2" fmla="*/ 616857 h 616857"/>
                <a:gd name="connsiteX3" fmla="*/ 0 w 9144000"/>
                <a:gd name="connsiteY3" fmla="*/ 616857 h 616857"/>
                <a:gd name="connsiteX4" fmla="*/ 0 w 9144000"/>
                <a:gd name="connsiteY4" fmla="*/ 0 h 616857"/>
                <a:gd name="connsiteX0" fmla="*/ 172528 w 9144000"/>
                <a:gd name="connsiteY0" fmla="*/ 0 h 763506"/>
                <a:gd name="connsiteX1" fmla="*/ 9144000 w 9144000"/>
                <a:gd name="connsiteY1" fmla="*/ 146649 h 763506"/>
                <a:gd name="connsiteX2" fmla="*/ 9144000 w 9144000"/>
                <a:gd name="connsiteY2" fmla="*/ 763506 h 763506"/>
                <a:gd name="connsiteX3" fmla="*/ 0 w 9144000"/>
                <a:gd name="connsiteY3" fmla="*/ 763506 h 763506"/>
                <a:gd name="connsiteX4" fmla="*/ 172528 w 9144000"/>
                <a:gd name="connsiteY4" fmla="*/ 0 h 763506"/>
                <a:gd name="connsiteX0" fmla="*/ 172528 w 9144000"/>
                <a:gd name="connsiteY0" fmla="*/ 0 h 763506"/>
                <a:gd name="connsiteX1" fmla="*/ 8747184 w 9144000"/>
                <a:gd name="connsiteY1" fmla="*/ 431321 h 763506"/>
                <a:gd name="connsiteX2" fmla="*/ 9144000 w 9144000"/>
                <a:gd name="connsiteY2" fmla="*/ 763506 h 763506"/>
                <a:gd name="connsiteX3" fmla="*/ 0 w 9144000"/>
                <a:gd name="connsiteY3" fmla="*/ 763506 h 763506"/>
                <a:gd name="connsiteX4" fmla="*/ 172528 w 9144000"/>
                <a:gd name="connsiteY4" fmla="*/ 0 h 763506"/>
                <a:gd name="connsiteX0" fmla="*/ 172528 w 8885207"/>
                <a:gd name="connsiteY0" fmla="*/ 0 h 763506"/>
                <a:gd name="connsiteX1" fmla="*/ 8747184 w 8885207"/>
                <a:gd name="connsiteY1" fmla="*/ 431321 h 763506"/>
                <a:gd name="connsiteX2" fmla="*/ 8885207 w 8885207"/>
                <a:gd name="connsiteY2" fmla="*/ 754880 h 763506"/>
                <a:gd name="connsiteX3" fmla="*/ 0 w 8885207"/>
                <a:gd name="connsiteY3" fmla="*/ 763506 h 763506"/>
                <a:gd name="connsiteX4" fmla="*/ 172528 w 8885207"/>
                <a:gd name="connsiteY4" fmla="*/ 0 h 763506"/>
                <a:gd name="connsiteX0" fmla="*/ 172528 w 8885207"/>
                <a:gd name="connsiteY0" fmla="*/ 0 h 763506"/>
                <a:gd name="connsiteX1" fmla="*/ 8436633 w 8885207"/>
                <a:gd name="connsiteY1" fmla="*/ 431321 h 763506"/>
                <a:gd name="connsiteX2" fmla="*/ 8885207 w 8885207"/>
                <a:gd name="connsiteY2" fmla="*/ 754880 h 763506"/>
                <a:gd name="connsiteX3" fmla="*/ 0 w 8885207"/>
                <a:gd name="connsiteY3" fmla="*/ 763506 h 763506"/>
                <a:gd name="connsiteX4" fmla="*/ 172528 w 8885207"/>
                <a:gd name="connsiteY4" fmla="*/ 0 h 763506"/>
                <a:gd name="connsiteX0" fmla="*/ 163901 w 8885207"/>
                <a:gd name="connsiteY0" fmla="*/ 0 h 530593"/>
                <a:gd name="connsiteX1" fmla="*/ 8436633 w 8885207"/>
                <a:gd name="connsiteY1" fmla="*/ 198408 h 530593"/>
                <a:gd name="connsiteX2" fmla="*/ 8885207 w 8885207"/>
                <a:gd name="connsiteY2" fmla="*/ 521967 h 530593"/>
                <a:gd name="connsiteX3" fmla="*/ 0 w 8885207"/>
                <a:gd name="connsiteY3" fmla="*/ 530593 h 530593"/>
                <a:gd name="connsiteX4" fmla="*/ 163901 w 8885207"/>
                <a:gd name="connsiteY4" fmla="*/ 0 h 530593"/>
                <a:gd name="connsiteX0" fmla="*/ 163901 w 8885207"/>
                <a:gd name="connsiteY0" fmla="*/ 0 h 530593"/>
                <a:gd name="connsiteX1" fmla="*/ 8609162 w 8885207"/>
                <a:gd name="connsiteY1" fmla="*/ 353683 h 530593"/>
                <a:gd name="connsiteX2" fmla="*/ 8885207 w 8885207"/>
                <a:gd name="connsiteY2" fmla="*/ 521967 h 530593"/>
                <a:gd name="connsiteX3" fmla="*/ 0 w 8885207"/>
                <a:gd name="connsiteY3" fmla="*/ 530593 h 530593"/>
                <a:gd name="connsiteX4" fmla="*/ 163901 w 8885207"/>
                <a:gd name="connsiteY4" fmla="*/ 0 h 530593"/>
                <a:gd name="connsiteX0" fmla="*/ 189781 w 8885207"/>
                <a:gd name="connsiteY0" fmla="*/ 0 h 478835"/>
                <a:gd name="connsiteX1" fmla="*/ 8609162 w 8885207"/>
                <a:gd name="connsiteY1" fmla="*/ 301925 h 478835"/>
                <a:gd name="connsiteX2" fmla="*/ 8885207 w 8885207"/>
                <a:gd name="connsiteY2" fmla="*/ 470209 h 478835"/>
                <a:gd name="connsiteX3" fmla="*/ 0 w 8885207"/>
                <a:gd name="connsiteY3" fmla="*/ 478835 h 478835"/>
                <a:gd name="connsiteX4" fmla="*/ 189781 w 8885207"/>
                <a:gd name="connsiteY4" fmla="*/ 0 h 47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5207" h="478835">
                  <a:moveTo>
                    <a:pt x="189781" y="0"/>
                  </a:moveTo>
                  <a:lnTo>
                    <a:pt x="8609162" y="301925"/>
                  </a:lnTo>
                  <a:lnTo>
                    <a:pt x="8885207" y="470209"/>
                  </a:lnTo>
                  <a:lnTo>
                    <a:pt x="0" y="478835"/>
                  </a:lnTo>
                  <a:lnTo>
                    <a:pt x="189781" y="0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5E6FEA1-801A-408B-BE5F-824146E39330}"/>
                </a:ext>
              </a:extLst>
            </p:cNvPr>
            <p:cNvSpPr/>
            <p:nvPr/>
          </p:nvSpPr>
          <p:spPr>
            <a:xfrm>
              <a:off x="736183" y="-1277056"/>
              <a:ext cx="7435014" cy="9438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20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Program </a:t>
              </a:r>
              <a:r>
                <a:rPr lang="en-AU" sz="2000" dirty="0" err="1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Reformasi</a:t>
              </a:r>
              <a:r>
                <a:rPr lang="en-AU" sz="20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n-AU" sz="2000" dirty="0" err="1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Birokrasi</a:t>
              </a:r>
              <a:r>
                <a:rPr lang="en-AU" sz="20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n-AU" sz="2000" dirty="0" err="1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dalam</a:t>
              </a:r>
              <a:r>
                <a:rPr lang="en-AU" sz="20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n-AU" sz="2000" dirty="0" err="1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Rangka</a:t>
              </a:r>
              <a:endParaRPr lang="en-AU" sz="2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>
                <a:defRPr/>
              </a:pPr>
              <a:r>
                <a:rPr lang="en-AU" sz="20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n-AU" sz="2000" dirty="0" err="1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Peningkatan</a:t>
              </a:r>
              <a:r>
                <a:rPr lang="en-AU" sz="20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n-AU" sz="2000" dirty="0" err="1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Kualitas</a:t>
              </a:r>
              <a:r>
                <a:rPr lang="en-AU" sz="20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n-AU" sz="2000" dirty="0" err="1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Pelayanan</a:t>
              </a:r>
              <a:r>
                <a:rPr lang="en-AU" sz="20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r>
                <a:rPr lang="en-AU" sz="2000" dirty="0" err="1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Publik</a:t>
              </a:r>
              <a:r>
                <a:rPr lang="en-AU" sz="2000" dirty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 </a:t>
              </a:r>
              <a:endParaRPr lang="id-ID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aphicFrame>
          <p:nvGraphicFramePr>
            <p:cNvPr id="271369" name="Object 44">
              <a:extLst>
                <a:ext uri="{FF2B5EF4-FFF2-40B4-BE49-F238E27FC236}">
                  <a16:creationId xmlns:a16="http://schemas.microsoft.com/office/drawing/2014/main" id="{6065DD2D-C0EE-42C6-BE80-1C980F79BB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312135" y="-1108753"/>
            <a:ext cx="1013412" cy="672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CorelDRAW" r:id="rId3" imgW="2316960" imgH="1538640" progId="CorelDraw.Graphic.17">
                    <p:embed/>
                  </p:oleObj>
                </mc:Choice>
                <mc:Fallback>
                  <p:oleObj name="CorelDRAW" r:id="rId3" imgW="2316960" imgH="1538640" progId="CorelDraw.Graphic.17">
                    <p:embed/>
                    <p:pic>
                      <p:nvPicPr>
                        <p:cNvPr id="271369" name="Object 44">
                          <a:extLst>
                            <a:ext uri="{FF2B5EF4-FFF2-40B4-BE49-F238E27FC236}">
                              <a16:creationId xmlns:a16="http://schemas.microsoft.com/office/drawing/2014/main" id="{6065DD2D-C0EE-42C6-BE80-1C980F79BB2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12135" y="-1108753"/>
                          <a:ext cx="1013412" cy="672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291ACEB-E740-4E94-A9C7-04185CB73811}"/>
                </a:ext>
              </a:extLst>
            </p:cNvPr>
            <p:cNvSpPr/>
            <p:nvPr/>
          </p:nvSpPr>
          <p:spPr>
            <a:xfrm>
              <a:off x="778521" y="-288539"/>
              <a:ext cx="9191713" cy="228608"/>
            </a:xfrm>
            <a:custGeom>
              <a:avLst/>
              <a:gdLst>
                <a:gd name="connsiteX0" fmla="*/ 0 w 4864100"/>
                <a:gd name="connsiteY0" fmla="*/ 38100 h 330395"/>
                <a:gd name="connsiteX1" fmla="*/ 2419350 w 4864100"/>
                <a:gd name="connsiteY1" fmla="*/ 330200 h 330395"/>
                <a:gd name="connsiteX2" fmla="*/ 4864100 w 4864100"/>
                <a:gd name="connsiteY2" fmla="*/ 0 h 330395"/>
                <a:gd name="connsiteX3" fmla="*/ 4864100 w 4864100"/>
                <a:gd name="connsiteY3" fmla="*/ 0 h 330395"/>
                <a:gd name="connsiteX0" fmla="*/ 0 w 4864100"/>
                <a:gd name="connsiteY0" fmla="*/ 38100 h 207251"/>
                <a:gd name="connsiteX1" fmla="*/ 2419350 w 4864100"/>
                <a:gd name="connsiteY1" fmla="*/ 206375 h 207251"/>
                <a:gd name="connsiteX2" fmla="*/ 4864100 w 4864100"/>
                <a:gd name="connsiteY2" fmla="*/ 0 h 207251"/>
                <a:gd name="connsiteX3" fmla="*/ 4864100 w 4864100"/>
                <a:gd name="connsiteY3" fmla="*/ 0 h 20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4100" h="207251">
                  <a:moveTo>
                    <a:pt x="0" y="38100"/>
                  </a:moveTo>
                  <a:cubicBezTo>
                    <a:pt x="804333" y="187325"/>
                    <a:pt x="1608667" y="212725"/>
                    <a:pt x="2419350" y="206375"/>
                  </a:cubicBezTo>
                  <a:cubicBezTo>
                    <a:pt x="3230033" y="200025"/>
                    <a:pt x="4864100" y="0"/>
                    <a:pt x="4864100" y="0"/>
                  </a:cubicBezTo>
                  <a:lnTo>
                    <a:pt x="4864100" y="0"/>
                  </a:lnTo>
                </a:path>
              </a:pathLst>
            </a:custGeom>
            <a:noFill/>
            <a:ln w="57150" cmpd="thickThin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>
                <a:solidFill>
                  <a:prstClr val="white"/>
                </a:solidFill>
              </a:endParaRPr>
            </a:p>
          </p:txBody>
        </p:sp>
        <p:pic>
          <p:nvPicPr>
            <p:cNvPr id="271371" name="Picture 34">
              <a:extLst>
                <a:ext uri="{FF2B5EF4-FFF2-40B4-BE49-F238E27FC236}">
                  <a16:creationId xmlns:a16="http://schemas.microsoft.com/office/drawing/2014/main" id="{4ACB8C8A-CF18-47F3-8FD6-B19CC2D18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7493" y="2423420"/>
              <a:ext cx="1440675" cy="154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51059B9-0899-4BD3-B5DF-8972F377C986}"/>
                </a:ext>
              </a:extLst>
            </p:cNvPr>
            <p:cNvSpPr/>
            <p:nvPr/>
          </p:nvSpPr>
          <p:spPr>
            <a:xfrm>
              <a:off x="20660" y="1116976"/>
              <a:ext cx="1989915" cy="461449"/>
            </a:xfrm>
            <a:prstGeom prst="rect">
              <a:avLst/>
            </a:prstGeom>
            <a:solidFill>
              <a:srgbClr val="00808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b="1" dirty="0" err="1">
                  <a:solidFill>
                    <a:prstClr val="white"/>
                  </a:solidFill>
                </a:rPr>
                <a:t>Kondisi</a:t>
              </a:r>
              <a:r>
                <a:rPr lang="en-US" sz="1400" b="1" dirty="0">
                  <a:solidFill>
                    <a:prstClr val="white"/>
                  </a:solidFill>
                </a:rPr>
                <a:t> </a:t>
              </a:r>
              <a:r>
                <a:rPr lang="en-US" sz="1400" b="1" dirty="0" err="1">
                  <a:solidFill>
                    <a:prstClr val="white"/>
                  </a:solidFill>
                </a:rPr>
                <a:t>Saat</a:t>
              </a:r>
              <a:r>
                <a:rPr lang="en-US" sz="1400" b="1" dirty="0">
                  <a:solidFill>
                    <a:prstClr val="white"/>
                  </a:solidFill>
                </a:rPr>
                <a:t> </a:t>
              </a:r>
              <a:r>
                <a:rPr lang="en-US" sz="1400" b="1" dirty="0" err="1">
                  <a:solidFill>
                    <a:prstClr val="white"/>
                  </a:solidFill>
                </a:rPr>
                <a:t>Ini</a:t>
              </a:r>
              <a:endParaRPr lang="id-ID" sz="1400" b="1" dirty="0">
                <a:solidFill>
                  <a:prstClr val="white"/>
                </a:solidFill>
              </a:endParaRPr>
            </a:p>
          </p:txBody>
        </p:sp>
        <p:grpSp>
          <p:nvGrpSpPr>
            <p:cNvPr id="271373" name="Group 7">
              <a:extLst>
                <a:ext uri="{FF2B5EF4-FFF2-40B4-BE49-F238E27FC236}">
                  <a16:creationId xmlns:a16="http://schemas.microsoft.com/office/drawing/2014/main" id="{E5514E8B-1350-419F-A186-56CAD01CF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6159" y="1709460"/>
              <a:ext cx="3594983" cy="2856004"/>
              <a:chOff x="-75576" y="1629809"/>
              <a:chExt cx="3594983" cy="285600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2BFD06-21AC-48D6-9F87-FFCCE1BDF7DF}"/>
                  </a:ext>
                </a:extLst>
              </p:cNvPr>
              <p:cNvSpPr/>
              <p:nvPr/>
            </p:nvSpPr>
            <p:spPr>
              <a:xfrm>
                <a:off x="439447" y="2351822"/>
                <a:ext cx="3080135" cy="2133674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  <a:defRPr/>
                </a:pP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Indeks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Persepsi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Korupsi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Tahun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2018=</a:t>
                </a: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Skor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38 (Ranking 89 </a:t>
                </a: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dari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180 Negara)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  <a:defRPr/>
                </a:pP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EoDB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Tahun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2018= </a:t>
                </a: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Peringkat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73 </a:t>
                </a:r>
                <a:r>
                  <a:rPr lang="en-GB" sz="1400" b="1" dirty="0" err="1">
                    <a:solidFill>
                      <a:prstClr val="black"/>
                    </a:solidFill>
                    <a:latin typeface="Calibri" panose="020F0502020204030204"/>
                  </a:rPr>
                  <a:t>dari</a:t>
                </a:r>
                <a:r>
                  <a:rPr lang="en-GB" sz="1400" b="1" dirty="0">
                    <a:solidFill>
                      <a:prstClr val="black"/>
                    </a:solidFill>
                    <a:latin typeface="Calibri" panose="020F0502020204030204"/>
                  </a:rPr>
                  <a:t> 190 Negara</a:t>
                </a:r>
                <a:endParaRPr lang="id-ID" sz="14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71388" name="Group 5">
                <a:extLst>
                  <a:ext uri="{FF2B5EF4-FFF2-40B4-BE49-F238E27FC236}">
                    <a16:creationId xmlns:a16="http://schemas.microsoft.com/office/drawing/2014/main" id="{1B3E56B1-CFC6-4A47-8939-D0D1667BEB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5576" y="1629809"/>
                <a:ext cx="2060867" cy="884544"/>
                <a:chOff x="-75576" y="1629809"/>
                <a:chExt cx="2060867" cy="884544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5BF14002-4233-4185-9D20-6D61B36154C6}"/>
                    </a:ext>
                  </a:extLst>
                </p:cNvPr>
                <p:cNvGrpSpPr/>
                <p:nvPr/>
              </p:nvGrpSpPr>
              <p:grpSpPr>
                <a:xfrm rot="10800000">
                  <a:off x="-75576" y="1629809"/>
                  <a:ext cx="884544" cy="884544"/>
                  <a:chOff x="1070608" y="1819854"/>
                  <a:chExt cx="1395448" cy="1395449"/>
                </a:xfrm>
                <a:solidFill>
                  <a:srgbClr val="008080"/>
                </a:solidFill>
              </p:grpSpPr>
              <p:sp>
                <p:nvSpPr>
                  <p:cNvPr id="54" name="Shape 854">
                    <a:extLst>
                      <a:ext uri="{FF2B5EF4-FFF2-40B4-BE49-F238E27FC236}">
                        <a16:creationId xmlns:a16="http://schemas.microsoft.com/office/drawing/2014/main" id="{8961063C-DB7A-4175-A436-CC560C5489E1}"/>
                      </a:ext>
                    </a:extLst>
                  </p:cNvPr>
                  <p:cNvSpPr/>
                  <p:nvPr/>
                </p:nvSpPr>
                <p:spPr>
                  <a:xfrm>
                    <a:off x="1090680" y="2697856"/>
                    <a:ext cx="288032" cy="288032"/>
                  </a:xfrm>
                  <a:prstGeom prst="donut">
                    <a:avLst>
                      <a:gd name="adj" fmla="val 25000"/>
                    </a:avLst>
                  </a:prstGeom>
                  <a:grpFill/>
                  <a:ln>
                    <a:noFill/>
                  </a:ln>
                </p:spPr>
                <p:txBody>
                  <a:bodyPr lIns="68569" tIns="34275" rIns="68569" bIns="34275" anchor="ctr"/>
                  <a:lstStyle/>
                  <a:p>
                    <a:pPr algn="ctr">
                      <a:defRPr/>
                    </a:pPr>
                    <a:endParaRPr>
                      <a:solidFill>
                        <a:prstClr val="black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Shape 858">
                    <a:extLst>
                      <a:ext uri="{FF2B5EF4-FFF2-40B4-BE49-F238E27FC236}">
                        <a16:creationId xmlns:a16="http://schemas.microsoft.com/office/drawing/2014/main" id="{3C8D30F0-8DC9-4260-957F-574A4A2A01D3}"/>
                      </a:ext>
                    </a:extLst>
                  </p:cNvPr>
                  <p:cNvSpPr/>
                  <p:nvPr/>
                </p:nvSpPr>
                <p:spPr>
                  <a:xfrm>
                    <a:off x="1070608" y="1819854"/>
                    <a:ext cx="1395448" cy="1395449"/>
                  </a:xfrm>
                  <a:prstGeom prst="blockArc">
                    <a:avLst>
                      <a:gd name="adj1" fmla="val 16223989"/>
                      <a:gd name="adj2" fmla="val 8410250"/>
                      <a:gd name="adj3" fmla="val 7521"/>
                    </a:avLst>
                  </a:prstGeom>
                  <a:grpFill/>
                  <a:ln>
                    <a:noFill/>
                  </a:ln>
                </p:spPr>
                <p:txBody>
                  <a:bodyPr lIns="68569" tIns="34275" rIns="68569" bIns="34275" anchor="ctr"/>
                  <a:lstStyle/>
                  <a:p>
                    <a:pPr algn="ctr">
                      <a:defRPr/>
                    </a:pPr>
                    <a:endParaRPr>
                      <a:solidFill>
                        <a:prstClr val="black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FF04602-4E27-4830-BE1E-E7FBD8871FF6}"/>
                    </a:ext>
                  </a:extLst>
                </p:cNvPr>
                <p:cNvSpPr txBox="1"/>
                <p:nvPr/>
              </p:nvSpPr>
              <p:spPr>
                <a:xfrm>
                  <a:off x="77452" y="1879788"/>
                  <a:ext cx="1907354" cy="49320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b="1" dirty="0">
                      <a:solidFill>
                        <a:prstClr val="black"/>
                      </a:solidFill>
                      <a:latin typeface="Calibri" panose="020F0502020204030204"/>
                    </a:rPr>
                    <a:t>Data Survey</a:t>
                  </a:r>
                </a:p>
              </p:txBody>
            </p:sp>
          </p:grpSp>
        </p:grpSp>
        <p:grpSp>
          <p:nvGrpSpPr>
            <p:cNvPr id="271374" name="Group 8">
              <a:extLst>
                <a:ext uri="{FF2B5EF4-FFF2-40B4-BE49-F238E27FC236}">
                  <a16:creationId xmlns:a16="http://schemas.microsoft.com/office/drawing/2014/main" id="{08D4AD86-E2B7-48E8-A0DA-735A6B4B2F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4452" y="1815059"/>
              <a:ext cx="3957798" cy="2858978"/>
              <a:chOff x="3247114" y="1652417"/>
              <a:chExt cx="3957798" cy="2858978"/>
            </a:xfrm>
          </p:grpSpPr>
          <p:grpSp>
            <p:nvGrpSpPr>
              <p:cNvPr id="271383" name="Group 1">
                <a:extLst>
                  <a:ext uri="{FF2B5EF4-FFF2-40B4-BE49-F238E27FC236}">
                    <a16:creationId xmlns:a16="http://schemas.microsoft.com/office/drawing/2014/main" id="{EC8381C9-3C2F-46AF-9BA5-99D6CE0E32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47114" y="1652417"/>
                <a:ext cx="3348152" cy="884544"/>
                <a:chOff x="3247114" y="1652417"/>
                <a:chExt cx="3348152" cy="884544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62E98C63-8264-475A-AC66-C25557FF6E28}"/>
                    </a:ext>
                  </a:extLst>
                </p:cNvPr>
                <p:cNvGrpSpPr/>
                <p:nvPr/>
              </p:nvGrpSpPr>
              <p:grpSpPr>
                <a:xfrm rot="10800000">
                  <a:off x="3247114" y="1652417"/>
                  <a:ext cx="884544" cy="884544"/>
                  <a:chOff x="-4191306" y="4618314"/>
                  <a:chExt cx="1395448" cy="1395448"/>
                </a:xfrm>
                <a:solidFill>
                  <a:srgbClr val="008080"/>
                </a:solidFill>
              </p:grpSpPr>
              <p:sp>
                <p:nvSpPr>
                  <p:cNvPr id="57" name="Shape 854">
                    <a:extLst>
                      <a:ext uri="{FF2B5EF4-FFF2-40B4-BE49-F238E27FC236}">
                        <a16:creationId xmlns:a16="http://schemas.microsoft.com/office/drawing/2014/main" id="{DB12AB2E-A39B-447C-8ED1-C00A24156008}"/>
                      </a:ext>
                    </a:extLst>
                  </p:cNvPr>
                  <p:cNvSpPr/>
                  <p:nvPr/>
                </p:nvSpPr>
                <p:spPr>
                  <a:xfrm>
                    <a:off x="-4183518" y="5530847"/>
                    <a:ext cx="288032" cy="288032"/>
                  </a:xfrm>
                  <a:prstGeom prst="donut">
                    <a:avLst>
                      <a:gd name="adj" fmla="val 25000"/>
                    </a:avLst>
                  </a:prstGeom>
                  <a:grpFill/>
                  <a:ln>
                    <a:noFill/>
                  </a:ln>
                </p:spPr>
                <p:txBody>
                  <a:bodyPr lIns="68569" tIns="34275" rIns="68569" bIns="34275" anchor="ctr"/>
                  <a:lstStyle/>
                  <a:p>
                    <a:pPr algn="ctr">
                      <a:defRPr/>
                    </a:pPr>
                    <a:endParaRPr>
                      <a:solidFill>
                        <a:prstClr val="black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Shape 858">
                    <a:extLst>
                      <a:ext uri="{FF2B5EF4-FFF2-40B4-BE49-F238E27FC236}">
                        <a16:creationId xmlns:a16="http://schemas.microsoft.com/office/drawing/2014/main" id="{DC17E9E1-FD69-429D-BAF7-DE5823843610}"/>
                      </a:ext>
                    </a:extLst>
                  </p:cNvPr>
                  <p:cNvSpPr/>
                  <p:nvPr/>
                </p:nvSpPr>
                <p:spPr>
                  <a:xfrm>
                    <a:off x="-4191306" y="4618314"/>
                    <a:ext cx="1395448" cy="1395448"/>
                  </a:xfrm>
                  <a:prstGeom prst="blockArc">
                    <a:avLst>
                      <a:gd name="adj1" fmla="val 16223989"/>
                      <a:gd name="adj2" fmla="val 8410250"/>
                      <a:gd name="adj3" fmla="val 7521"/>
                    </a:avLst>
                  </a:prstGeom>
                  <a:grpFill/>
                  <a:ln>
                    <a:noFill/>
                  </a:ln>
                </p:spPr>
                <p:txBody>
                  <a:bodyPr lIns="68569" tIns="34275" rIns="68569" bIns="34275" anchor="ctr"/>
                  <a:lstStyle/>
                  <a:p>
                    <a:pPr algn="ctr">
                      <a:defRPr/>
                    </a:pPr>
                    <a:endParaRPr>
                      <a:solidFill>
                        <a:prstClr val="black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671FFE3-8D21-44FA-9F87-5396803869FF}"/>
                    </a:ext>
                  </a:extLst>
                </p:cNvPr>
                <p:cNvSpPr txBox="1"/>
                <p:nvPr/>
              </p:nvSpPr>
              <p:spPr>
                <a:xfrm>
                  <a:off x="3867669" y="1938619"/>
                  <a:ext cx="2726607" cy="49320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Kondisi</a:t>
                  </a:r>
                  <a:r>
                    <a:rPr lang="en-US" b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en-US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Birokrasi</a:t>
                  </a:r>
                  <a:r>
                    <a:rPr lang="en-US" b="1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068268E-E4C5-4F3B-8821-2402A6DA7177}"/>
                  </a:ext>
                </a:extLst>
              </p:cNvPr>
              <p:cNvSpPr/>
              <p:nvPr/>
            </p:nvSpPr>
            <p:spPr>
              <a:xfrm>
                <a:off x="3916358" y="2417002"/>
                <a:ext cx="3287594" cy="2093455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  <a:defRPr/>
                </a:pPr>
                <a:r>
                  <a:rPr lang="en-GB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Kualitas</a:t>
                </a:r>
                <a:r>
                  <a:rPr lang="en-GB" sz="16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GB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pelayanan</a:t>
                </a:r>
                <a:r>
                  <a:rPr lang="en-GB" sz="16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GB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buruk,mahal,lama,rumit</a:t>
                </a:r>
                <a:endParaRPr lang="id-ID" sz="16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  <a:defRPr/>
                </a:pPr>
                <a:r>
                  <a:rPr lang="en-GB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Kinerja</a:t>
                </a:r>
                <a:r>
                  <a:rPr lang="en-GB" sz="1600" b="1" dirty="0">
                    <a:solidFill>
                      <a:prstClr val="black"/>
                    </a:solidFill>
                    <a:latin typeface="Calibri" panose="020F0502020204030204"/>
                  </a:rPr>
                  <a:t> SDM </a:t>
                </a:r>
                <a:r>
                  <a:rPr lang="en-GB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rendah</a:t>
                </a:r>
                <a:endParaRPr lang="id-ID" sz="16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  <a:defRPr/>
                </a:pPr>
                <a:r>
                  <a:rPr lang="en-US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Koruptif</a:t>
                </a:r>
                <a:endParaRPr lang="en-US" sz="16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  <a:defRPr/>
                </a:pPr>
                <a:r>
                  <a:rPr lang="en-US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Tidak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adanya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standar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1600" b="1" dirty="0" err="1">
                    <a:solidFill>
                      <a:prstClr val="black"/>
                    </a:solidFill>
                    <a:latin typeface="Calibri" panose="020F0502020204030204"/>
                  </a:rPr>
                  <a:t>pelayanan</a:t>
                </a:r>
                <a:endParaRPr lang="id-ID" sz="16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1EF5F0B-8D54-4194-B04E-E95F27033D42}"/>
                </a:ext>
              </a:extLst>
            </p:cNvPr>
            <p:cNvSpPr/>
            <p:nvPr/>
          </p:nvSpPr>
          <p:spPr>
            <a:xfrm>
              <a:off x="7851186" y="3280284"/>
              <a:ext cx="2853623" cy="1229827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prstClr val="black"/>
                  </a:solidFill>
                  <a:latin typeface="Calibri" panose="020F0502020204030204"/>
                </a:rPr>
                <a:t>Pelayanan</a:t>
              </a: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Calibri" panose="020F0502020204030204"/>
                </a:rPr>
                <a:t>Publik</a:t>
              </a: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  <a:p>
              <a:pPr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Prima (</a:t>
              </a:r>
              <a:r>
                <a:rPr lang="en-US" b="1" dirty="0" err="1">
                  <a:solidFill>
                    <a:prstClr val="black"/>
                  </a:solidFill>
                  <a:latin typeface="Calibri" panose="020F0502020204030204"/>
                </a:rPr>
                <a:t>Sesuai</a:t>
              </a: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 UU</a:t>
              </a:r>
            </a:p>
            <a:p>
              <a:pPr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25/2009)</a:t>
              </a:r>
              <a:endParaRPr lang="id-ID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AA27153-7357-4A97-BE1E-0ADEFC6F3D49}"/>
                </a:ext>
              </a:extLst>
            </p:cNvPr>
            <p:cNvSpPr/>
            <p:nvPr/>
          </p:nvSpPr>
          <p:spPr>
            <a:xfrm>
              <a:off x="8994329" y="1089459"/>
              <a:ext cx="2563604" cy="49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  </a:t>
              </a:r>
              <a:r>
                <a:rPr lang="en-US" sz="1400" b="1" dirty="0" err="1">
                  <a:solidFill>
                    <a:prstClr val="black"/>
                  </a:solidFill>
                  <a:latin typeface="Calibri" panose="020F0502020204030204"/>
                </a:rPr>
                <a:t>Hasil</a:t>
              </a:r>
              <a:r>
                <a:rPr lang="en-US" sz="1400" b="1" dirty="0">
                  <a:solidFill>
                    <a:prstClr val="black"/>
                  </a:solidFill>
                  <a:latin typeface="Calibri" panose="020F0502020204030204"/>
                </a:rPr>
                <a:t> yang </a:t>
              </a:r>
              <a:r>
                <a:rPr lang="en-US" sz="1400" b="1" dirty="0" err="1">
                  <a:solidFill>
                    <a:prstClr val="black"/>
                  </a:solidFill>
                  <a:latin typeface="Calibri" panose="020F0502020204030204"/>
                </a:rPr>
                <a:t>diharapkan</a:t>
              </a:r>
              <a:endParaRPr lang="id-ID" sz="1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6E5408D-8B73-4AB2-BDF3-D958E71F81CB}"/>
                </a:ext>
              </a:extLst>
            </p:cNvPr>
            <p:cNvSpPr/>
            <p:nvPr/>
          </p:nvSpPr>
          <p:spPr>
            <a:xfrm>
              <a:off x="7364292" y="5164183"/>
              <a:ext cx="5372770" cy="2338998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GB" b="1" dirty="0" err="1">
                  <a:solidFill>
                    <a:prstClr val="black"/>
                  </a:solidFill>
                  <a:latin typeface="Calibri" panose="020F0502020204030204"/>
                </a:rPr>
                <a:t>Investasi</a:t>
              </a:r>
              <a:r>
                <a:rPr lang="en-GB" b="1" dirty="0">
                  <a:solidFill>
                    <a:prstClr val="black"/>
                  </a:solidFill>
                  <a:latin typeface="Calibri" panose="020F0502020204030204"/>
                </a:rPr>
                <a:t> (Pro Growth)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GB" b="1" dirty="0" err="1">
                  <a:solidFill>
                    <a:prstClr val="black"/>
                  </a:solidFill>
                  <a:latin typeface="Calibri" panose="020F0502020204030204"/>
                </a:rPr>
                <a:t>Kesempatan</a:t>
              </a:r>
              <a:r>
                <a:rPr lang="en-GB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Calibri" panose="020F0502020204030204"/>
                </a:rPr>
                <a:t>Kerja</a:t>
              </a:r>
              <a:r>
                <a:rPr lang="en-GB" b="1" dirty="0">
                  <a:solidFill>
                    <a:prstClr val="black"/>
                  </a:solidFill>
                  <a:latin typeface="Calibri" panose="020F0502020204030204"/>
                </a:rPr>
                <a:t> (Pro Job)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GB" b="1" dirty="0" err="1">
                  <a:solidFill>
                    <a:prstClr val="black"/>
                  </a:solidFill>
                  <a:latin typeface="Calibri" panose="020F0502020204030204"/>
                </a:rPr>
                <a:t>Pendapatan</a:t>
              </a:r>
              <a:r>
                <a:rPr lang="en-GB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Calibri" panose="020F0502020204030204"/>
                </a:rPr>
                <a:t>Naik</a:t>
              </a:r>
              <a:r>
                <a:rPr lang="en-GB" b="1" dirty="0">
                  <a:solidFill>
                    <a:prstClr val="black"/>
                  </a:solidFill>
                  <a:latin typeface="Calibri" panose="020F0502020204030204"/>
                </a:rPr>
                <a:t> (Pro Poor)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r>
                <a:rPr lang="en-GB" b="1" dirty="0" err="1">
                  <a:solidFill>
                    <a:prstClr val="black"/>
                  </a:solidFill>
                  <a:latin typeface="Calibri" panose="020F0502020204030204"/>
                </a:rPr>
                <a:t>Kelestarian</a:t>
              </a:r>
              <a:r>
                <a:rPr lang="en-GB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Calibri" panose="020F0502020204030204"/>
                </a:rPr>
                <a:t>Lingkungan</a:t>
              </a:r>
              <a:r>
                <a:rPr lang="en-GB" b="1" dirty="0">
                  <a:solidFill>
                    <a:prstClr val="black"/>
                  </a:solidFill>
                  <a:latin typeface="Calibri" panose="020F0502020204030204"/>
                </a:rPr>
                <a:t> (Pro Environment)</a:t>
              </a:r>
            </a:p>
            <a:p>
              <a:pPr marL="214313" indent="-214313">
                <a:buFont typeface="Arial" panose="020B0604020202020204" pitchFamily="34" charset="0"/>
                <a:buChar char="•"/>
                <a:defRPr/>
              </a:pPr>
              <a:endParaRPr lang="id-ID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71378" name="Group 82">
              <a:extLst>
                <a:ext uri="{FF2B5EF4-FFF2-40B4-BE49-F238E27FC236}">
                  <a16:creationId xmlns:a16="http://schemas.microsoft.com/office/drawing/2014/main" id="{F1966046-CD78-408F-B1E9-83ED7C6BB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86801" y="1946738"/>
              <a:ext cx="3607086" cy="1173677"/>
              <a:chOff x="7886801" y="1946738"/>
              <a:chExt cx="3607086" cy="117367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31A6B9C-E9A0-449C-80FC-283617D25DEF}"/>
                  </a:ext>
                </a:extLst>
              </p:cNvPr>
              <p:cNvCxnSpPr/>
              <p:nvPr/>
            </p:nvCxnSpPr>
            <p:spPr>
              <a:xfrm flipV="1">
                <a:off x="7887174" y="2861170"/>
                <a:ext cx="2231245" cy="258242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B9ADCB7-B32F-4BDF-87CC-54A88E5DFEDB}"/>
                  </a:ext>
                </a:extLst>
              </p:cNvPr>
              <p:cNvCxnSpPr/>
              <p:nvPr/>
            </p:nvCxnSpPr>
            <p:spPr>
              <a:xfrm flipH="1" flipV="1">
                <a:off x="9982936" y="1946738"/>
                <a:ext cx="135484" cy="914432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15E3DAF-3E3E-49EF-80D5-061529F95B0D}"/>
                  </a:ext>
                </a:extLst>
              </p:cNvPr>
              <p:cNvCxnSpPr/>
              <p:nvPr/>
            </p:nvCxnSpPr>
            <p:spPr>
              <a:xfrm>
                <a:off x="9982936" y="1961556"/>
                <a:ext cx="1511489" cy="872097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E65A165-C9E3-4705-989C-31FF74308C25}"/>
                </a:ext>
              </a:extLst>
            </p:cNvPr>
            <p:cNvCxnSpPr/>
            <p:nvPr/>
          </p:nvCxnSpPr>
          <p:spPr>
            <a:xfrm flipV="1">
              <a:off x="8033242" y="4137565"/>
              <a:ext cx="3524690" cy="541885"/>
            </a:xfrm>
            <a:prstGeom prst="line">
              <a:avLst/>
            </a:prstGeom>
            <a:ln w="38100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9785405-79F5-48FA-8C4D-5D40747B03CE}"/>
              </a:ext>
            </a:extLst>
          </p:cNvPr>
          <p:cNvSpPr/>
          <p:nvPr/>
        </p:nvSpPr>
        <p:spPr>
          <a:xfrm rot="21326611">
            <a:off x="7599364" y="2492376"/>
            <a:ext cx="1646237" cy="72072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500" b="1" dirty="0">
                <a:solidFill>
                  <a:prstClr val="black"/>
                </a:solidFill>
              </a:rPr>
              <a:t>Tingkat </a:t>
            </a:r>
            <a:r>
              <a:rPr lang="en-GB" sz="1500" b="1" dirty="0" err="1">
                <a:solidFill>
                  <a:prstClr val="black"/>
                </a:solidFill>
              </a:rPr>
              <a:t>Kepuasan</a:t>
            </a:r>
            <a:r>
              <a:rPr lang="en-GB" sz="1500" b="1" dirty="0">
                <a:solidFill>
                  <a:prstClr val="black"/>
                </a:solidFill>
              </a:rPr>
              <a:t> </a:t>
            </a:r>
            <a:r>
              <a:rPr lang="en-GB" sz="1500" b="1" dirty="0" err="1">
                <a:solidFill>
                  <a:prstClr val="black"/>
                </a:solidFill>
              </a:rPr>
              <a:t>Masyarakat</a:t>
            </a:r>
            <a:endParaRPr lang="en-GB" sz="1500" b="1" dirty="0">
              <a:solidFill>
                <a:prstClr val="black"/>
              </a:solidFill>
            </a:endParaRPr>
          </a:p>
        </p:txBody>
      </p:sp>
      <p:pic>
        <p:nvPicPr>
          <p:cNvPr id="271364" name="Picture 1">
            <a:extLst>
              <a:ext uri="{FF2B5EF4-FFF2-40B4-BE49-F238E27FC236}">
                <a16:creationId xmlns:a16="http://schemas.microsoft.com/office/drawing/2014/main" id="{85BED416-02BB-45B2-8748-EF0942C91D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4" y="4651375"/>
            <a:ext cx="367347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1504" y="61631"/>
            <a:ext cx="8316912" cy="584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d-ID" sz="3200" i="1" dirty="0">
                <a:solidFill>
                  <a:srgbClr val="0097A7"/>
                </a:solidFill>
                <a:latin typeface="Cooper Black" panose="0208090404030B020404" pitchFamily="18" charset="0"/>
              </a:rPr>
              <a:t>ROAD MAP</a:t>
            </a:r>
            <a:r>
              <a:rPr lang="en-AU" sz="3200" i="1" dirty="0">
                <a:solidFill>
                  <a:srgbClr val="0097A7"/>
                </a:solidFill>
                <a:latin typeface="Cooper Black" panose="0208090404030B020404" pitchFamily="18" charset="0"/>
              </a:rPr>
              <a:t>  </a:t>
            </a:r>
            <a:r>
              <a:rPr lang="en-AU" sz="3200" dirty="0" err="1">
                <a:solidFill>
                  <a:srgbClr val="0097A7"/>
                </a:solidFill>
                <a:latin typeface="Cooper Black" panose="0208090404030B020404" pitchFamily="18" charset="0"/>
              </a:rPr>
              <a:t>Bidang</a:t>
            </a:r>
            <a:r>
              <a:rPr lang="en-AU" sz="3200" dirty="0">
                <a:solidFill>
                  <a:srgbClr val="0097A7"/>
                </a:solidFill>
                <a:latin typeface="Cooper Black" panose="0208090404030B020404" pitchFamily="18" charset="0"/>
              </a:rPr>
              <a:t> </a:t>
            </a:r>
            <a:r>
              <a:rPr lang="en-AU" sz="3200" dirty="0" err="1">
                <a:solidFill>
                  <a:srgbClr val="0097A7"/>
                </a:solidFill>
                <a:latin typeface="Cooper Black" panose="0208090404030B020404" pitchFamily="18" charset="0"/>
              </a:rPr>
              <a:t>Pelayanan</a:t>
            </a:r>
            <a:r>
              <a:rPr lang="en-AU" sz="3200" dirty="0">
                <a:solidFill>
                  <a:srgbClr val="0097A7"/>
                </a:solidFill>
                <a:latin typeface="Cooper Black" panose="0208090404030B020404" pitchFamily="18" charset="0"/>
              </a:rPr>
              <a:t> </a:t>
            </a:r>
            <a:r>
              <a:rPr lang="en-AU" sz="3200" dirty="0" err="1">
                <a:solidFill>
                  <a:srgbClr val="0097A7"/>
                </a:solidFill>
                <a:latin typeface="Cooper Black" panose="0208090404030B020404" pitchFamily="18" charset="0"/>
              </a:rPr>
              <a:t>Publik</a:t>
            </a:r>
            <a:r>
              <a:rPr lang="id-ID" sz="3200" dirty="0">
                <a:solidFill>
                  <a:srgbClr val="0097A7"/>
                </a:solidFill>
                <a:latin typeface="Cooper Black" panose="0208090404030B020404" pitchFamily="18" charset="0"/>
              </a:rPr>
              <a:t> </a:t>
            </a:r>
            <a:endParaRPr lang="en-US" sz="3200" dirty="0">
              <a:solidFill>
                <a:srgbClr val="0097A7"/>
              </a:solidFill>
              <a:latin typeface="Cooper Black" panose="0208090404030B020404" pitchFamily="18" charset="0"/>
            </a:endParaRPr>
          </a:p>
        </p:txBody>
      </p:sp>
      <p:grpSp>
        <p:nvGrpSpPr>
          <p:cNvPr id="381955" name="Group 2"/>
          <p:cNvGrpSpPr>
            <a:grpSpLocks/>
          </p:cNvGrpSpPr>
          <p:nvPr/>
        </p:nvGrpSpPr>
        <p:grpSpPr bwMode="auto">
          <a:xfrm>
            <a:off x="407368" y="946522"/>
            <a:ext cx="11161240" cy="5866854"/>
            <a:chOff x="2055936" y="723780"/>
            <a:chExt cx="8572845" cy="5290394"/>
          </a:xfrm>
        </p:grpSpPr>
        <p:sp>
          <p:nvSpPr>
            <p:cNvPr id="10" name="Shape 9"/>
            <p:cNvSpPr/>
            <p:nvPr/>
          </p:nvSpPr>
          <p:spPr>
            <a:xfrm>
              <a:off x="3159780" y="1290384"/>
              <a:ext cx="5009300" cy="3335453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accent3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619593" y="3749322"/>
              <a:ext cx="134111" cy="134608"/>
            </a:xfrm>
            <a:prstGeom prst="ellipse">
              <a:avLst/>
            </a:prstGeom>
            <a:solidFill>
              <a:srgbClr val="7030A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id-ID" sz="1151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621747" y="2874372"/>
              <a:ext cx="243169" cy="244172"/>
            </a:xfrm>
            <a:prstGeom prst="ellipse">
              <a:avLst/>
            </a:prstGeom>
            <a:solidFill>
              <a:srgbClr val="CCCC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id-ID" sz="1151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5710853" y="2320289"/>
              <a:ext cx="336017" cy="3365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id-ID" sz="1151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81960" name="TextBox 5"/>
            <p:cNvSpPr txBox="1">
              <a:spLocks noChangeArrowheads="1"/>
            </p:cNvSpPr>
            <p:nvPr/>
          </p:nvSpPr>
          <p:spPr bwMode="auto">
            <a:xfrm>
              <a:off x="3837243" y="2353569"/>
              <a:ext cx="1132674" cy="33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201</a:t>
              </a:r>
              <a:r>
                <a:rPr lang="id-ID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0 - 2014</a:t>
              </a:r>
              <a:r>
                <a:rPr lang="en-US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 </a:t>
              </a:r>
            </a:p>
          </p:txBody>
        </p:sp>
        <p:sp>
          <p:nvSpPr>
            <p:cNvPr id="381961" name="TextBox 6"/>
            <p:cNvSpPr txBox="1">
              <a:spLocks noChangeArrowheads="1"/>
            </p:cNvSpPr>
            <p:nvPr/>
          </p:nvSpPr>
          <p:spPr bwMode="auto">
            <a:xfrm>
              <a:off x="4969755" y="1835762"/>
              <a:ext cx="1089522" cy="33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2015 - </a:t>
              </a:r>
              <a:r>
                <a:rPr lang="en-US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2019</a:t>
              </a:r>
            </a:p>
          </p:txBody>
        </p:sp>
        <p:sp>
          <p:nvSpPr>
            <p:cNvPr id="381962" name="TextBox 7"/>
            <p:cNvSpPr txBox="1">
              <a:spLocks noChangeArrowheads="1"/>
            </p:cNvSpPr>
            <p:nvPr/>
          </p:nvSpPr>
          <p:spPr bwMode="auto">
            <a:xfrm>
              <a:off x="6104347" y="1388575"/>
              <a:ext cx="1089522" cy="33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2020 - </a:t>
              </a:r>
              <a:r>
                <a:rPr lang="en-US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2025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8238347" y="723780"/>
              <a:ext cx="2390434" cy="183442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id-ID" sz="1600" b="1" dirty="0">
                  <a:solidFill>
                    <a:prstClr val="white"/>
                  </a:solidFill>
                  <a:ea typeface="Tahoma" pitchFamily="34" charset="0"/>
                  <a:cs typeface="Tahoma" pitchFamily="34" charset="0"/>
                </a:rPr>
                <a:t>PELAYANAN PUBLIK </a:t>
              </a:r>
              <a:r>
                <a:rPr lang="en-GB" sz="1600" b="1" dirty="0">
                  <a:solidFill>
                    <a:prstClr val="white"/>
                  </a:solidFill>
                  <a:ea typeface="Tahoma" pitchFamily="34" charset="0"/>
                  <a:cs typeface="Tahoma" pitchFamily="34" charset="0"/>
                </a:rPr>
                <a:t>RESPONSIF DAN BERDAYA SAING GLOBAL</a:t>
              </a:r>
              <a:endParaRPr lang="id-ID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55936" y="4649315"/>
              <a:ext cx="3488383" cy="1364859"/>
            </a:xfrm>
            <a:prstGeom prst="rect">
              <a:avLst/>
            </a:prstGeom>
            <a:noFill/>
            <a:ln w="28575">
              <a:solidFill>
                <a:srgbClr val="16A627"/>
              </a:solidFill>
            </a:ln>
          </p:spPr>
          <p:txBody>
            <a:bodyPr>
              <a:spAutoFit/>
            </a:bodyPr>
            <a:lstStyle/>
            <a:p>
              <a:pPr marL="138486" indent="-138486" eaLnBrk="0" hangingPunct="0">
                <a:buFontTx/>
                <a:buAutoNum type="arabicPeriod"/>
                <a:defRPr/>
              </a:pPr>
              <a:r>
                <a:rPr lang="id-ID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UU 25/2009 Tentang Pelayanan Publik</a:t>
              </a:r>
            </a:p>
            <a:p>
              <a:pPr marL="138486" indent="-138486" eaLnBrk="0" hangingPunct="0">
                <a:buFontTx/>
                <a:buAutoNum type="arabicPeriod"/>
                <a:defRPr/>
              </a:pPr>
              <a:r>
                <a:rPr lang="id-ID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PP 96/2012 Tentang Pelaksanaan Undang-Undang 25 Tahun 2009</a:t>
              </a:r>
            </a:p>
            <a:p>
              <a:pPr marL="138486" indent="-138486" eaLnBrk="0" hangingPunct="0">
                <a:buFontTx/>
                <a:buAutoNum type="arabicPeriod"/>
                <a:defRPr/>
              </a:pPr>
              <a:r>
                <a:rPr lang="id-ID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Peraturan Pelaksanaan UU No 25/2009</a:t>
              </a:r>
            </a:p>
            <a:p>
              <a:pPr marL="281918" indent="-143432" eaLnBrk="0" hangingPunct="0">
                <a:buFontTx/>
                <a:buAutoNum type="alphaLcPeriod"/>
                <a:defRPr/>
              </a:pPr>
              <a:r>
                <a:rPr lang="id-ID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Penyusunan, Penetapan SP</a:t>
              </a:r>
            </a:p>
            <a:p>
              <a:pPr marL="281918" indent="-143432" eaLnBrk="0" hangingPunct="0">
                <a:buFontTx/>
                <a:buAutoNum type="alphaLcPeriod"/>
                <a:defRPr/>
              </a:pPr>
              <a:r>
                <a:rPr lang="id-ID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Maklumat Pelayanan</a:t>
              </a:r>
            </a:p>
            <a:p>
              <a:pPr marL="281918" indent="-143432" eaLnBrk="0" hangingPunct="0">
                <a:buFontTx/>
                <a:buAutoNum type="alphaLcPeriod"/>
                <a:defRPr/>
              </a:pPr>
              <a:r>
                <a:rPr lang="id-ID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Survei IKM</a:t>
              </a:r>
              <a:endParaRPr lang="en-US" sz="12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1965" name="TextBox 28"/>
            <p:cNvSpPr txBox="1">
              <a:spLocks noChangeArrowheads="1"/>
            </p:cNvSpPr>
            <p:nvPr/>
          </p:nvSpPr>
          <p:spPr bwMode="auto">
            <a:xfrm>
              <a:off x="7717166" y="3207223"/>
              <a:ext cx="2186146" cy="57666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d-ID" altLang="en-US" sz="1600">
                  <a:solidFill>
                    <a:srgbClr val="595959"/>
                  </a:solidFill>
                </a:rPr>
                <a:t>Meningkatnya Kualitas Pelayanan Publik</a:t>
              </a:r>
              <a:endParaRPr lang="en-US" altLang="en-US" sz="1600">
                <a:solidFill>
                  <a:srgbClr val="595959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74441" y="4272101"/>
              <a:ext cx="4005672" cy="729386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178053" indent="-178053" eaLnBrk="0" hangingPunct="0">
                <a:buFontTx/>
                <a:buAutoNum type="arabicPeriod"/>
                <a:defRPr/>
              </a:pPr>
              <a:r>
                <a:rPr lang="id-ID" sz="1400" dirty="0">
                  <a:solidFill>
                    <a:srgbClr val="595959"/>
                  </a:solidFill>
                  <a:cs typeface="Arial" panose="020B0604020202020204" pitchFamily="34" charset="0"/>
                </a:rPr>
                <a:t>Mendorong kepatuhan terhadap UU 25 /2009</a:t>
              </a:r>
            </a:p>
            <a:p>
              <a:pPr marL="178053" indent="-178053" eaLnBrk="0" hangingPunct="0">
                <a:buFontTx/>
                <a:buAutoNum type="arabicPeriod"/>
                <a:defRPr/>
              </a:pPr>
              <a:r>
                <a:rPr lang="id-ID" sz="1400" dirty="0">
                  <a:solidFill>
                    <a:srgbClr val="595959"/>
                  </a:solidFill>
                  <a:cs typeface="Arial" panose="020B0604020202020204" pitchFamily="34" charset="0"/>
                </a:rPr>
                <a:t>Melakukan sosialisasi tentang pelayanan publik</a:t>
              </a:r>
            </a:p>
            <a:p>
              <a:pPr marL="178053" indent="-178053" eaLnBrk="0" hangingPunct="0">
                <a:buFontTx/>
                <a:buAutoNum type="arabicPeriod"/>
                <a:defRPr/>
              </a:pPr>
              <a:r>
                <a:rPr lang="id-ID" sz="1400" dirty="0">
                  <a:solidFill>
                    <a:srgbClr val="595959"/>
                  </a:solidFill>
                  <a:cs typeface="Arial" panose="020B0604020202020204" pitchFamily="34" charset="0"/>
                </a:rPr>
                <a:t>Pembinaan,Monev dan Pengawasan Yanlik</a:t>
              </a:r>
              <a:endParaRPr lang="en-US" sz="1400" dirty="0">
                <a:solidFill>
                  <a:srgbClr val="59595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6785223" y="1911771"/>
              <a:ext cx="478971" cy="480518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id-ID" sz="1151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381968" name="TextBox 5"/>
            <p:cNvSpPr txBox="1">
              <a:spLocks noChangeArrowheads="1"/>
            </p:cNvSpPr>
            <p:nvPr/>
          </p:nvSpPr>
          <p:spPr bwMode="auto">
            <a:xfrm>
              <a:off x="2686567" y="3324606"/>
              <a:ext cx="1132674" cy="33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20</a:t>
              </a:r>
              <a:r>
                <a:rPr lang="id-ID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04 - 2009</a:t>
              </a:r>
              <a:r>
                <a:rPr lang="en-US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 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4847232" y="2564461"/>
              <a:ext cx="875412" cy="38191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3741914" y="3060632"/>
              <a:ext cx="901939" cy="73251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046870" y="2235768"/>
              <a:ext cx="738353" cy="20191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78" name="Straight Connector 24577"/>
            <p:cNvCxnSpPr/>
            <p:nvPr/>
          </p:nvCxnSpPr>
          <p:spPr>
            <a:xfrm>
              <a:off x="3849499" y="3898016"/>
              <a:ext cx="368439" cy="558779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978397" y="3207761"/>
              <a:ext cx="870990" cy="976688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82" name="Straight Connector 24581"/>
            <p:cNvCxnSpPr>
              <a:endCxn id="381965" idx="1"/>
            </p:cNvCxnSpPr>
            <p:nvPr/>
          </p:nvCxnSpPr>
          <p:spPr>
            <a:xfrm>
              <a:off x="5920127" y="2600462"/>
              <a:ext cx="1797984" cy="895297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975" name="TextBox 5"/>
            <p:cNvSpPr txBox="1">
              <a:spLocks noChangeArrowheads="1"/>
            </p:cNvSpPr>
            <p:nvPr/>
          </p:nvSpPr>
          <p:spPr bwMode="auto">
            <a:xfrm>
              <a:off x="2893401" y="3060103"/>
              <a:ext cx="513663" cy="33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K</a:t>
              </a:r>
              <a:r>
                <a:rPr lang="en-AU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IB I</a:t>
              </a:r>
              <a:endParaRPr lang="en-US" altLang="en-US" sz="1600"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81976" name="TextBox 5"/>
            <p:cNvSpPr txBox="1">
              <a:spLocks noChangeArrowheads="1"/>
            </p:cNvSpPr>
            <p:nvPr/>
          </p:nvSpPr>
          <p:spPr bwMode="auto">
            <a:xfrm>
              <a:off x="4915531" y="1621219"/>
              <a:ext cx="1197968" cy="33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latin typeface="Calibri" panose="020F0502020204030204" pitchFamily="34" charset="0"/>
                  <a:ea typeface="MS PGothic" panose="020B0600070205080204" pitchFamily="34" charset="-128"/>
                </a:rPr>
                <a:t>K</a:t>
              </a:r>
              <a:r>
                <a:rPr lang="id-ID" altLang="en-US" sz="1600" dirty="0">
                  <a:latin typeface="Calibri" panose="020F0502020204030204" pitchFamily="34" charset="0"/>
                  <a:ea typeface="MS PGothic" panose="020B0600070205080204" pitchFamily="34" charset="-128"/>
                </a:rPr>
                <a:t>abinet Kerja</a:t>
              </a:r>
              <a:endParaRPr lang="en-US" altLang="en-US" sz="1600" dirty="0"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81977" name="TextBox 5"/>
            <p:cNvSpPr txBox="1">
              <a:spLocks noChangeArrowheads="1"/>
            </p:cNvSpPr>
            <p:nvPr/>
          </p:nvSpPr>
          <p:spPr bwMode="auto">
            <a:xfrm>
              <a:off x="4020267" y="2077069"/>
              <a:ext cx="561279" cy="33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K</a:t>
              </a:r>
              <a:r>
                <a:rPr lang="en-AU" altLang="en-US" sz="1600">
                  <a:latin typeface="Calibri" panose="020F0502020204030204" pitchFamily="34" charset="0"/>
                  <a:ea typeface="MS PGothic" panose="020B0600070205080204" pitchFamily="34" charset="-128"/>
                </a:rPr>
                <a:t>IB II</a:t>
              </a:r>
              <a:endParaRPr lang="en-US" altLang="en-US" sz="1600">
                <a:latin typeface="Calibri" panose="020F0502020204030204" pitchFamily="34" charset="0"/>
                <a:ea typeface="MS PGothic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22898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58508106"/>
              </p:ext>
            </p:extLst>
          </p:nvPr>
        </p:nvGraphicFramePr>
        <p:xfrm>
          <a:off x="1199456" y="1625132"/>
          <a:ext cx="9054277" cy="5049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524000" y="1341438"/>
            <a:ext cx="8305800" cy="158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127448" y="620688"/>
            <a:ext cx="9433048" cy="4572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261938">
              <a:defRPr/>
            </a:pPr>
            <a:r>
              <a:rPr lang="en-US" sz="3200" b="1" dirty="0" err="1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Pokok-pokok</a:t>
            </a:r>
            <a:r>
              <a:rPr lang="en-US" sz="3200" b="1" dirty="0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muatan</a:t>
            </a:r>
            <a:r>
              <a:rPr lang="en-US" sz="3200" b="1" dirty="0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id-ID" sz="3200" b="1" dirty="0">
                <a:solidFill>
                  <a:srgbClr val="1F497D"/>
                </a:solidFill>
                <a:ea typeface="ＭＳ Ｐゴシック" pitchFamily="34" charset="-128"/>
                <a:cs typeface="Arial" panose="020B0604020202020204" pitchFamily="34" charset="0"/>
              </a:rPr>
              <a:t>Undang-Undang</a:t>
            </a:r>
            <a:r>
              <a:rPr lang="en-US" sz="3200" b="1" dirty="0">
                <a:solidFill>
                  <a:srgbClr val="1F497D"/>
                </a:solidFill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id-ID" sz="3200" b="1" dirty="0">
                <a:solidFill>
                  <a:srgbClr val="1F497D"/>
                </a:solidFill>
                <a:ea typeface="ＭＳ Ｐゴシック" pitchFamily="34" charset="-128"/>
                <a:cs typeface="Arial" panose="020B0604020202020204" pitchFamily="34" charset="0"/>
              </a:rPr>
              <a:t>No. 25 Tahun 2009</a:t>
            </a:r>
            <a:r>
              <a:rPr lang="en-GB" sz="3200" b="1" dirty="0">
                <a:solidFill>
                  <a:srgbClr val="1F497D"/>
                </a:solidFill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id-ID" sz="3200" b="1" dirty="0">
                <a:solidFill>
                  <a:srgbClr val="1F497D"/>
                </a:solidFill>
                <a:ea typeface="ＭＳ Ｐゴシック" pitchFamily="34" charset="-128"/>
                <a:cs typeface="Arial" panose="020B0604020202020204" pitchFamily="34" charset="0"/>
              </a:rPr>
              <a:t>t</a:t>
            </a:r>
            <a:r>
              <a:rPr lang="en-US" sz="3200" b="1" dirty="0" err="1">
                <a:solidFill>
                  <a:srgbClr val="1F497D"/>
                </a:solidFill>
                <a:ea typeface="ＭＳ Ｐゴシック" pitchFamily="34" charset="-128"/>
                <a:cs typeface="Arial" panose="020B0604020202020204" pitchFamily="34" charset="0"/>
              </a:rPr>
              <a:t>entang</a:t>
            </a:r>
            <a:r>
              <a:rPr lang="id-ID" sz="3200" b="1" dirty="0">
                <a:solidFill>
                  <a:srgbClr val="1F497D"/>
                </a:solidFill>
                <a:ea typeface="ＭＳ Ｐゴシック" pitchFamily="34" charset="-128"/>
                <a:cs typeface="Arial" panose="020B0604020202020204" pitchFamily="34" charset="0"/>
              </a:rPr>
              <a:t> Pelayanan Publik</a:t>
            </a:r>
          </a:p>
          <a:p>
            <a:pPr marL="261938">
              <a:defRPr/>
            </a:pPr>
            <a:r>
              <a:rPr lang="en-US" sz="3200" b="1" dirty="0">
                <a:ln w="6350">
                  <a:noFill/>
                </a:ln>
                <a:solidFill>
                  <a:srgbClr val="1F497D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560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タイトル 21"/>
          <p:cNvSpPr>
            <a:spLocks noGrp="1"/>
          </p:cNvSpPr>
          <p:nvPr>
            <p:ph type="title"/>
          </p:nvPr>
        </p:nvSpPr>
        <p:spPr>
          <a:xfrm>
            <a:off x="2590801" y="2590801"/>
            <a:ext cx="8412163" cy="900113"/>
          </a:xfrm>
        </p:spPr>
        <p:txBody>
          <a:bodyPr/>
          <a:lstStyle/>
          <a:p>
            <a:r>
              <a:rPr lang="en-US" altLang="ja-JP" sz="2800">
                <a:latin typeface="Route 159 UltraLight"/>
              </a:rPr>
              <a:t>Image Pelayanan Publik Indonesia Saat Ini </a:t>
            </a:r>
            <a:endParaRPr lang="ja-JP" altLang="en-US" sz="2800">
              <a:latin typeface="Route 159 UltraLight"/>
            </a:endParaRPr>
          </a:p>
        </p:txBody>
      </p:sp>
      <p:pic>
        <p:nvPicPr>
          <p:cNvPr id="121859" name="Picture Placeholder 12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1543051" y="28575"/>
            <a:ext cx="1800225" cy="2400300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>
            <a:off x="3368675" y="28575"/>
            <a:ext cx="1800225" cy="2400300"/>
          </a:xfrm>
        </p:spPr>
      </p:pic>
      <p:pic>
        <p:nvPicPr>
          <p:cNvPr id="121861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9" r="28789"/>
          <a:stretch>
            <a:fillRect/>
          </a:stretch>
        </p:blipFill>
        <p:spPr>
          <a:xfrm>
            <a:off x="5192714" y="28575"/>
            <a:ext cx="1800225" cy="2400300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r="31250"/>
          <a:stretch>
            <a:fillRect/>
          </a:stretch>
        </p:blipFill>
        <p:spPr>
          <a:xfrm>
            <a:off x="7018338" y="28575"/>
            <a:ext cx="1800225" cy="2400300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26141" r="26141"/>
          <a:stretch>
            <a:fillRect/>
          </a:stretch>
        </p:blipFill>
        <p:spPr>
          <a:xfrm>
            <a:off x="8842376" y="28575"/>
            <a:ext cx="1800225" cy="2400300"/>
          </a:xfrm>
        </p:spPr>
      </p:pic>
      <p:pic>
        <p:nvPicPr>
          <p:cNvPr id="121864" name="Picture Placeholder 17"/>
          <p:cNvPicPr>
            <a:picLocks noGrp="1" noChangeAspect="1"/>
          </p:cNvPicPr>
          <p:nvPr>
            <p:ph type="pic" sz="quarter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8842376" y="4419600"/>
            <a:ext cx="1800225" cy="2400300"/>
          </a:xfrm>
        </p:spPr>
      </p:pic>
      <p:sp>
        <p:nvSpPr>
          <p:cNvPr id="8" name="図プレースホルダー 7"/>
          <p:cNvSpPr>
            <a:spLocks noGrp="1"/>
          </p:cNvSpPr>
          <p:nvPr>
            <p:ph type="pic" sz="quarter" idx="20"/>
          </p:nvPr>
        </p:nvSpPr>
        <p:spPr>
          <a:xfrm>
            <a:off x="7016751" y="4419600"/>
            <a:ext cx="1800225" cy="2400300"/>
          </a:xfrm>
        </p:spPr>
      </p:sp>
      <p:pic>
        <p:nvPicPr>
          <p:cNvPr id="121866" name="Picture Placeholder 16"/>
          <p:cNvPicPr>
            <a:picLocks noGrp="1" noChangeAspect="1"/>
          </p:cNvPicPr>
          <p:nvPr>
            <p:ph type="pic" sz="quarter" idx="19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6" r="28946"/>
          <a:stretch>
            <a:fillRect/>
          </a:stretch>
        </p:blipFill>
        <p:spPr>
          <a:xfrm>
            <a:off x="5191126" y="4419600"/>
            <a:ext cx="1800225" cy="2400300"/>
          </a:xfrm>
        </p:spPr>
      </p:pic>
      <p:sp>
        <p:nvSpPr>
          <p:cNvPr id="10" name="図プレースホルダー 9"/>
          <p:cNvSpPr>
            <a:spLocks noGrp="1"/>
          </p:cNvSpPr>
          <p:nvPr>
            <p:ph type="pic" sz="quarter" idx="18"/>
          </p:nvPr>
        </p:nvSpPr>
        <p:spPr>
          <a:xfrm>
            <a:off x="3367089" y="4419600"/>
            <a:ext cx="1800225" cy="2400300"/>
          </a:xfrm>
        </p:spPr>
      </p:sp>
      <p:pic>
        <p:nvPicPr>
          <p:cNvPr id="16" name="Picture Placeholder 15"/>
          <p:cNvPicPr>
            <a:picLocks noGrp="1" noChangeAspect="1"/>
          </p:cNvPicPr>
          <p:nvPr>
            <p:ph type="pic" sz="quarter" idx="17"/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1541464" y="4419600"/>
            <a:ext cx="1800225" cy="2400300"/>
          </a:xfrm>
        </p:spPr>
      </p:pic>
    </p:spTree>
    <p:extLst>
      <p:ext uri="{BB962C8B-B14F-4D97-AF65-F5344CB8AC3E}">
        <p14:creationId xmlns:p14="http://schemas.microsoft.com/office/powerpoint/2010/main" val="1758949971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Group 20"/>
          <p:cNvGrpSpPr>
            <a:grpSpLocks/>
          </p:cNvGrpSpPr>
          <p:nvPr/>
        </p:nvGrpSpPr>
        <p:grpSpPr bwMode="auto">
          <a:xfrm>
            <a:off x="7223448" y="793215"/>
            <a:ext cx="4968552" cy="1920195"/>
            <a:chOff x="395837" y="8440156"/>
            <a:chExt cx="11397037" cy="3840371"/>
          </a:xfrm>
        </p:grpSpPr>
        <p:sp>
          <p:nvSpPr>
            <p:cNvPr id="11270" name="TextBox 22"/>
            <p:cNvSpPr txBox="1">
              <a:spLocks noChangeArrowheads="1"/>
            </p:cNvSpPr>
            <p:nvPr/>
          </p:nvSpPr>
          <p:spPr bwMode="auto">
            <a:xfrm>
              <a:off x="395837" y="8440156"/>
              <a:ext cx="11397037" cy="2646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 algn="ctr" defTabSz="91360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</a:rPr>
                <a:t>Pelayanan</a:t>
              </a:r>
              <a:r>
                <a:rPr lang="en-US" altLang="en-US" sz="4000" b="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</a:rPr>
                <a:t>Publik</a:t>
              </a:r>
              <a:r>
                <a:rPr lang="en-US" altLang="en-US" sz="4000" b="1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</a:rPr>
                <a:t> yang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</a:rPr>
                <a:t>diharapkan</a:t>
              </a:r>
              <a:endParaRPr lang="en-US" altLang="en-US" sz="4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</a:endParaRPr>
            </a:p>
          </p:txBody>
        </p:sp>
        <p:sp>
          <p:nvSpPr>
            <p:cNvPr id="11273" name="TextBox 25"/>
            <p:cNvSpPr txBox="1">
              <a:spLocks noChangeArrowheads="1"/>
            </p:cNvSpPr>
            <p:nvPr/>
          </p:nvSpPr>
          <p:spPr bwMode="auto">
            <a:xfrm>
              <a:off x="8765628" y="11603422"/>
              <a:ext cx="369423" cy="677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/>
                </a:defRPr>
              </a:lvl9pPr>
            </a:lstStyle>
            <a:p>
              <a:pPr defTabSz="913607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7F7F7F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8" y="3489540"/>
            <a:ext cx="1466503" cy="14665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700539"/>
            <a:ext cx="1926278" cy="13071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45" y="5176638"/>
            <a:ext cx="1567061" cy="1535720"/>
          </a:xfrm>
          <a:prstGeom prst="rect">
            <a:avLst/>
          </a:prstGeo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00"/>
            <a:ext cx="7018628" cy="316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6" b="7956"/>
          <a:stretch>
            <a:fillRect/>
          </a:stretch>
        </p:blipFill>
        <p:spPr/>
      </p:pic>
      <p:sp>
        <p:nvSpPr>
          <p:cNvPr id="4" name="Rounded Rectangle 3"/>
          <p:cNvSpPr/>
          <p:nvPr/>
        </p:nvSpPr>
        <p:spPr>
          <a:xfrm>
            <a:off x="7319120" y="610895"/>
            <a:ext cx="4777208" cy="189818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69" y="3866009"/>
            <a:ext cx="946795" cy="946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16" y="5491771"/>
            <a:ext cx="1804954" cy="1016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" y="5209831"/>
            <a:ext cx="2483576" cy="14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4393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8_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9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Theme">
  <a:themeElements>
    <a:clrScheme name="Custom 4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34629"/>
      </a:accent1>
      <a:accent2>
        <a:srgbClr val="7F7F7F"/>
      </a:accent2>
      <a:accent3>
        <a:srgbClr val="E33D3D"/>
      </a:accent3>
      <a:accent4>
        <a:srgbClr val="595959"/>
      </a:accent4>
      <a:accent5>
        <a:srgbClr val="C9260B"/>
      </a:accent5>
      <a:accent6>
        <a:srgbClr val="7F7F7F"/>
      </a:accent6>
      <a:hlink>
        <a:srgbClr val="900A00"/>
      </a:hlink>
      <a:folHlink>
        <a:srgbClr val="C10A0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No Decoration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Ursu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9_Office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Office Theme">
  <a:themeElements>
    <a:clrScheme name="Custom 4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34629"/>
      </a:accent1>
      <a:accent2>
        <a:srgbClr val="7F7F7F"/>
      </a:accent2>
      <a:accent3>
        <a:srgbClr val="E33D3D"/>
      </a:accent3>
      <a:accent4>
        <a:srgbClr val="595959"/>
      </a:accent4>
      <a:accent5>
        <a:srgbClr val="C9260B"/>
      </a:accent5>
      <a:accent6>
        <a:srgbClr val="7F7F7F"/>
      </a:accent6>
      <a:hlink>
        <a:srgbClr val="900A00"/>
      </a:hlink>
      <a:folHlink>
        <a:srgbClr val="C10A0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8_Office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tinyPPT.com">
  <a:themeElements>
    <a:clrScheme name="tinyPPT.c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inyPPT.com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inyPPT.c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4_Office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0.xml><?xml version="1.0" encoding="utf-8"?>
<a:theme xmlns:a="http://schemas.openxmlformats.org/drawingml/2006/main" name="3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_tiny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1F60190-1CFA-5C4A-AD8F-A9CCBDD621C3}" vid="{4EB3D723-2758-7646-84CC-3F9A8601BA95}"/>
    </a:ext>
  </a:extLst>
</a:theme>
</file>

<file path=ppt/theme/theme3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_tiny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1F60190-1CFA-5C4A-AD8F-A9CCBDD621C3}" vid="{4EB3D723-2758-7646-84CC-3F9A8601BA95}"/>
    </a:ext>
  </a:extLst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_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3_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5_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6_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1_Default Theme">
  <a:themeElements>
    <a:clrScheme name="Simple GP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8FA2AA"/>
      </a:accent2>
      <a:accent3>
        <a:srgbClr val="545557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</TotalTime>
  <Words>2151</Words>
  <Application>Microsoft Office PowerPoint</Application>
  <PresentationFormat>Widescreen</PresentationFormat>
  <Paragraphs>481</Paragraphs>
  <Slides>27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47</vt:i4>
      </vt:variant>
      <vt:variant>
        <vt:lpstr>Theme</vt:lpstr>
      </vt:variant>
      <vt:variant>
        <vt:i4>33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108" baseType="lpstr">
      <vt:lpstr>Malgun Gothic</vt:lpstr>
      <vt:lpstr>Agency FB</vt:lpstr>
      <vt:lpstr>Aharoni</vt:lpstr>
      <vt:lpstr>Alte DIN 1451 Mittelschrift</vt:lpstr>
      <vt:lpstr>Arial</vt:lpstr>
      <vt:lpstr>Arial Black</vt:lpstr>
      <vt:lpstr>Arial Narrow</vt:lpstr>
      <vt:lpstr>Arial Rounded MT Bold</vt:lpstr>
      <vt:lpstr>Avenir Next Condensed Demi Bold</vt:lpstr>
      <vt:lpstr>Avenir Next Demi Bold</vt:lpstr>
      <vt:lpstr>Bahnschrift</vt:lpstr>
      <vt:lpstr>Bahnschrift Light SemiCondensed</vt:lpstr>
      <vt:lpstr>Britannic Bold</vt:lpstr>
      <vt:lpstr>Calibri</vt:lpstr>
      <vt:lpstr>Calibri Light</vt:lpstr>
      <vt:lpstr>Century Gothic</vt:lpstr>
      <vt:lpstr>Constantia</vt:lpstr>
      <vt:lpstr>Cooper Black</vt:lpstr>
      <vt:lpstr>Franklin Gothic Medium</vt:lpstr>
      <vt:lpstr>GeosansLight</vt:lpstr>
      <vt:lpstr>Kozuka Gothic Pr6N B</vt:lpstr>
      <vt:lpstr>Lato Light</vt:lpstr>
      <vt:lpstr>Montserrat</vt:lpstr>
      <vt:lpstr>Montserrat Hairline</vt:lpstr>
      <vt:lpstr>Myriad Pro</vt:lpstr>
      <vt:lpstr>Open Sans</vt:lpstr>
      <vt:lpstr>Open Sans Light</vt:lpstr>
      <vt:lpstr>Open Sans Semibold</vt:lpstr>
      <vt:lpstr>Raleway</vt:lpstr>
      <vt:lpstr>Roboto Black</vt:lpstr>
      <vt:lpstr>Roboto Condensed</vt:lpstr>
      <vt:lpstr>Roboto Condensed Light</vt:lpstr>
      <vt:lpstr>Roboto Light</vt:lpstr>
      <vt:lpstr>Roboto Slab</vt:lpstr>
      <vt:lpstr>Route 159 Bold</vt:lpstr>
      <vt:lpstr>Route 159 Light</vt:lpstr>
      <vt:lpstr>Route 159 SemiBold</vt:lpstr>
      <vt:lpstr>Route 159 UltraLight</vt:lpstr>
      <vt:lpstr>Snell Roundhand Bold</vt:lpstr>
      <vt:lpstr>Sniglet</vt:lpstr>
      <vt:lpstr>Times New Roman</vt:lpstr>
      <vt:lpstr>Trebuchet MS</vt:lpstr>
      <vt:lpstr>Varela Round</vt:lpstr>
      <vt:lpstr>Walter Turncoat</vt:lpstr>
      <vt:lpstr>Wingdings</vt:lpstr>
      <vt:lpstr>Wingdings 2</vt:lpstr>
      <vt:lpstr>Wingdings 3</vt:lpstr>
      <vt:lpstr>TITLES</vt:lpstr>
      <vt:lpstr>7_Office Theme</vt:lpstr>
      <vt:lpstr>Vega - Free</vt:lpstr>
      <vt:lpstr>1_Vega - Free</vt:lpstr>
      <vt:lpstr>2_Vega - Free</vt:lpstr>
      <vt:lpstr>3_Vega - Free</vt:lpstr>
      <vt:lpstr>5_Vega - Free</vt:lpstr>
      <vt:lpstr>6_Vega - Free</vt:lpstr>
      <vt:lpstr>1_Default Theme</vt:lpstr>
      <vt:lpstr>7_Vega - Free</vt:lpstr>
      <vt:lpstr>8_Vega - Free</vt:lpstr>
      <vt:lpstr>9_Office Theme</vt:lpstr>
      <vt:lpstr>10_Office Theme</vt:lpstr>
      <vt:lpstr>13_Office Theme</vt:lpstr>
      <vt:lpstr>15_Office Theme</vt:lpstr>
      <vt:lpstr>No Decoration</vt:lpstr>
      <vt:lpstr>1_Office Theme</vt:lpstr>
      <vt:lpstr>1_Ursula template</vt:lpstr>
      <vt:lpstr>19_Office Theme</vt:lpstr>
      <vt:lpstr>11_Office Theme</vt:lpstr>
      <vt:lpstr>8_Office Theme</vt:lpstr>
      <vt:lpstr>3_Office Theme</vt:lpstr>
      <vt:lpstr>Metropolitan</vt:lpstr>
      <vt:lpstr>12_Office Theme</vt:lpstr>
      <vt:lpstr>tinyPPT.com</vt:lpstr>
      <vt:lpstr>1_Simple Light</vt:lpstr>
      <vt:lpstr>2_Office Theme</vt:lpstr>
      <vt:lpstr>14_Office Theme</vt:lpstr>
      <vt:lpstr>Facet</vt:lpstr>
      <vt:lpstr>3_Custom Design</vt:lpstr>
      <vt:lpstr>1_tinyPPT.com</vt:lpstr>
      <vt:lpstr>4_Office Theme</vt:lpstr>
      <vt:lpstr>2_tinyPPT.com</vt:lpstr>
      <vt:lpstr>CorelDRAW</vt:lpstr>
      <vt:lpstr>Mewujudkan Pelayanan Publik yang Prima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Pelayanan Publik Indonesia Saat Ini </vt:lpstr>
      <vt:lpstr>PowerPoint Presentation</vt:lpstr>
      <vt:lpstr>PowerPoint Presentation</vt:lpstr>
      <vt:lpstr>STANDAR PELAYANAN</vt:lpstr>
      <vt:lpstr>PowerPoint Presentation</vt:lpstr>
      <vt:lpstr>PowerPoint Presentation</vt:lpstr>
      <vt:lpstr>SURVEI KEPUASAN MASYARAKAT</vt:lpstr>
      <vt:lpstr>PowerPoint Presentation</vt:lpstr>
      <vt:lpstr>Forum konsultasi publik</vt:lpstr>
      <vt:lpstr>PowerPoint Presentation</vt:lpstr>
      <vt:lpstr>PowerPoint Presentation</vt:lpstr>
      <vt:lpstr>Pengelolaan SIPP Kab. Purbalingga</vt:lpstr>
      <vt:lpstr>PowerPoint Presentation</vt:lpstr>
      <vt:lpstr>PowerPoint Presentation</vt:lpstr>
      <vt:lpstr>PowerPoint Presentation</vt:lpstr>
      <vt:lpstr>Pedoman Penilaian Kinerja Unit Penyelenggara Pelayanan Publik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kemenpan</dc:creator>
  <cp:lastModifiedBy>M Yusuf Kurniawan</cp:lastModifiedBy>
  <cp:revision>193</cp:revision>
  <cp:lastPrinted>2019-02-12T02:18:04Z</cp:lastPrinted>
  <dcterms:created xsi:type="dcterms:W3CDTF">2018-02-05T02:20:20Z</dcterms:created>
  <dcterms:modified xsi:type="dcterms:W3CDTF">2019-02-26T01:09:05Z</dcterms:modified>
</cp:coreProperties>
</file>