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20"/>
  </p:notesMasterIdLst>
  <p:sldIdLst>
    <p:sldId id="289" r:id="rId2"/>
    <p:sldId id="293" r:id="rId3"/>
    <p:sldId id="295" r:id="rId4"/>
    <p:sldId id="310" r:id="rId5"/>
    <p:sldId id="291" r:id="rId6"/>
    <p:sldId id="259" r:id="rId7"/>
    <p:sldId id="303" r:id="rId8"/>
    <p:sldId id="292" r:id="rId9"/>
    <p:sldId id="306" r:id="rId10"/>
    <p:sldId id="308" r:id="rId11"/>
    <p:sldId id="298" r:id="rId12"/>
    <p:sldId id="304" r:id="rId13"/>
    <p:sldId id="305" r:id="rId14"/>
    <p:sldId id="311" r:id="rId15"/>
    <p:sldId id="309" r:id="rId16"/>
    <p:sldId id="297" r:id="rId17"/>
    <p:sldId id="307" r:id="rId18"/>
    <p:sldId id="299" r:id="rId19"/>
  </p:sldIdLst>
  <p:sldSz cx="9144000" cy="6858000" type="screen4x3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5D94"/>
    <a:srgbClr val="025D93"/>
    <a:srgbClr val="A7E8FF"/>
    <a:srgbClr val="00AEEF"/>
    <a:srgbClr val="BBAD8C"/>
    <a:srgbClr val="D2C8AA"/>
    <a:srgbClr val="90815F"/>
    <a:srgbClr val="C9DEC5"/>
    <a:srgbClr val="F3F7F8"/>
    <a:srgbClr val="F79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6374" autoAdjust="0"/>
  </p:normalViewPr>
  <p:slideViewPr>
    <p:cSldViewPr snapToGrid="0">
      <p:cViewPr varScale="1">
        <p:scale>
          <a:sx n="114" d="100"/>
          <a:sy n="114" d="100"/>
        </p:scale>
        <p:origin x="13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64F0A-5573-459F-83AC-69E378F18181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A8D9116D-8603-46FD-BF13-8F31549E9D46}">
      <dgm:prSet phldrT="[Teks]" custT="1"/>
      <dgm:spPr>
        <a:solidFill>
          <a:srgbClr val="025D93"/>
        </a:solidFill>
      </dgm:spPr>
      <dgm:t>
        <a:bodyPr/>
        <a:lstStyle/>
        <a:p>
          <a:r>
            <a:rPr lang="en-US" sz="1100" dirty="0">
              <a:latin typeface="Cambria" panose="02040503050406030204" pitchFamily="18" charset="0"/>
              <a:ea typeface="Cambria" panose="02040503050406030204" pitchFamily="18" charset="0"/>
            </a:rPr>
            <a:t>Specify Needs</a:t>
          </a:r>
          <a:endParaRPr lang="id-ID" sz="11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6BFEEFA-FAD5-4648-8F4B-547AE1AE6DAF}" type="parTrans" cxnId="{A68C3990-9ED1-4101-B315-EE85E98E83D8}">
      <dgm:prSet/>
      <dgm:spPr/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0D89B72-5850-4FDC-97A2-C70A49AECB8A}" type="sibTrans" cxnId="{A68C3990-9ED1-4101-B315-EE85E98E83D8}">
      <dgm:prSet custT="1"/>
      <dgm:spPr>
        <a:solidFill>
          <a:srgbClr val="025D93"/>
        </a:solidFill>
      </dgm:spPr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D348542-846A-4925-BBF8-1474B6AF865A}">
      <dgm:prSet phldrT="[Teks]" custT="1"/>
      <dgm:spPr>
        <a:solidFill>
          <a:srgbClr val="025D93"/>
        </a:solidFill>
      </dgm:spPr>
      <dgm:t>
        <a:bodyPr/>
        <a:lstStyle/>
        <a:p>
          <a:r>
            <a:rPr lang="en-US" sz="1100" dirty="0">
              <a:latin typeface="Cambria" panose="02040503050406030204" pitchFamily="18" charset="0"/>
              <a:ea typeface="Cambria" panose="02040503050406030204" pitchFamily="18" charset="0"/>
            </a:rPr>
            <a:t>Design</a:t>
          </a:r>
          <a:endParaRPr lang="id-ID" sz="11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1577CBF-F24B-45A7-9592-78B5450E904D}" type="parTrans" cxnId="{645EDDFE-134B-4542-BB8E-4A3B4D6FA86C}">
      <dgm:prSet/>
      <dgm:spPr/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81CCC15-EC31-454B-8E38-805F34791E4E}" type="sibTrans" cxnId="{645EDDFE-134B-4542-BB8E-4A3B4D6FA86C}">
      <dgm:prSet custT="1"/>
      <dgm:spPr>
        <a:solidFill>
          <a:srgbClr val="025D93"/>
        </a:solidFill>
      </dgm:spPr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F0ECA07-560B-4403-82CA-092660C55DB1}">
      <dgm:prSet phldrT="[Teks]" custT="1"/>
      <dgm:spPr>
        <a:solidFill>
          <a:srgbClr val="025D93"/>
        </a:solidFill>
      </dgm:spPr>
      <dgm:t>
        <a:bodyPr/>
        <a:lstStyle/>
        <a:p>
          <a:r>
            <a:rPr lang="en-US" sz="1100" dirty="0">
              <a:latin typeface="Cambria" panose="02040503050406030204" pitchFamily="18" charset="0"/>
              <a:ea typeface="Cambria" panose="02040503050406030204" pitchFamily="18" charset="0"/>
            </a:rPr>
            <a:t>Build</a:t>
          </a:r>
          <a:endParaRPr lang="id-ID" sz="11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5F66F53-47E6-440E-A105-1AD661F5779E}" type="parTrans" cxnId="{21212909-F3E8-46AB-839F-842F222373CA}">
      <dgm:prSet/>
      <dgm:spPr/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409531C-8F81-40A5-83E3-4F03A29CBC0A}" type="sibTrans" cxnId="{21212909-F3E8-46AB-839F-842F222373CA}">
      <dgm:prSet custT="1"/>
      <dgm:spPr>
        <a:solidFill>
          <a:srgbClr val="025D93"/>
        </a:solidFill>
      </dgm:spPr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1CA2290-41BA-4444-8816-F0F9B739234A}">
      <dgm:prSet phldrT="[Teks]" custT="1"/>
      <dgm:spPr>
        <a:solidFill>
          <a:srgbClr val="025D93"/>
        </a:solidFill>
      </dgm:spPr>
      <dgm:t>
        <a:bodyPr/>
        <a:lstStyle/>
        <a:p>
          <a:r>
            <a:rPr lang="en-US" sz="1100" dirty="0">
              <a:latin typeface="Cambria" panose="02040503050406030204" pitchFamily="18" charset="0"/>
              <a:ea typeface="Cambria" panose="02040503050406030204" pitchFamily="18" charset="0"/>
            </a:rPr>
            <a:t>Collect</a:t>
          </a:r>
          <a:endParaRPr lang="id-ID" sz="11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71032E3-1B9C-4D74-B0CB-94A2F5DD6ED3}" type="parTrans" cxnId="{6A68AF85-2FA3-40D2-91FF-F4AD05002AB6}">
      <dgm:prSet/>
      <dgm:spPr/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4D9F448-2203-411C-A62A-1D72891A4C09}" type="sibTrans" cxnId="{6A68AF85-2FA3-40D2-91FF-F4AD05002AB6}">
      <dgm:prSet custT="1"/>
      <dgm:spPr>
        <a:solidFill>
          <a:srgbClr val="025D93"/>
        </a:solidFill>
      </dgm:spPr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107A2F0-0159-41F7-9FF1-A673E233F6E9}">
      <dgm:prSet phldrT="[Teks]" custT="1"/>
      <dgm:spPr>
        <a:solidFill>
          <a:srgbClr val="025D93"/>
        </a:solidFill>
      </dgm:spPr>
      <dgm:t>
        <a:bodyPr/>
        <a:lstStyle/>
        <a:p>
          <a:r>
            <a:rPr lang="en-US" sz="1100" dirty="0">
              <a:latin typeface="Cambria" panose="02040503050406030204" pitchFamily="18" charset="0"/>
              <a:ea typeface="Cambria" panose="02040503050406030204" pitchFamily="18" charset="0"/>
            </a:rPr>
            <a:t>Process</a:t>
          </a:r>
          <a:endParaRPr lang="id-ID" sz="11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BCD50F9-3AC7-4BAF-8714-7A2DFF3BB5F4}" type="parTrans" cxnId="{EF7A2F98-D315-4B1F-80B7-0A4C01F689C6}">
      <dgm:prSet/>
      <dgm:spPr/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FDC022C-C5A4-4862-B3E2-3868FE08FD58}" type="sibTrans" cxnId="{EF7A2F98-D315-4B1F-80B7-0A4C01F689C6}">
      <dgm:prSet custT="1"/>
      <dgm:spPr>
        <a:solidFill>
          <a:srgbClr val="025D93"/>
        </a:solidFill>
      </dgm:spPr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DC4C69E-7B56-47AD-A124-D35CB7A64633}">
      <dgm:prSet phldrT="[Teks]" custT="1"/>
      <dgm:spPr>
        <a:solidFill>
          <a:srgbClr val="025D93"/>
        </a:solidFill>
      </dgm:spPr>
      <dgm:t>
        <a:bodyPr/>
        <a:lstStyle/>
        <a:p>
          <a:r>
            <a:rPr lang="en-US" sz="1100" dirty="0" err="1">
              <a:latin typeface="Cambria" panose="02040503050406030204" pitchFamily="18" charset="0"/>
              <a:ea typeface="Cambria" panose="02040503050406030204" pitchFamily="18" charset="0"/>
            </a:rPr>
            <a:t>Analyse</a:t>
          </a:r>
          <a:endParaRPr lang="id-ID" sz="11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3DAC6EF-77DF-4095-9CFB-6E66C6E03061}" type="parTrans" cxnId="{52B32103-070B-454E-A571-3DC86A5ED799}">
      <dgm:prSet/>
      <dgm:spPr/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9804332-69BD-4A39-B165-8D1E18789441}" type="sibTrans" cxnId="{52B32103-070B-454E-A571-3DC86A5ED799}">
      <dgm:prSet custT="1"/>
      <dgm:spPr>
        <a:solidFill>
          <a:srgbClr val="025D93"/>
        </a:solidFill>
      </dgm:spPr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65D892D-5685-46C1-B66C-7610A17F3954}">
      <dgm:prSet phldrT="[Teks]" custT="1"/>
      <dgm:spPr>
        <a:solidFill>
          <a:srgbClr val="025D93"/>
        </a:solidFill>
      </dgm:spPr>
      <dgm:t>
        <a:bodyPr/>
        <a:lstStyle/>
        <a:p>
          <a:r>
            <a:rPr lang="en-US" sz="1100" dirty="0" err="1">
              <a:latin typeface="Cambria" panose="02040503050406030204" pitchFamily="18" charset="0"/>
              <a:ea typeface="Cambria" panose="02040503050406030204" pitchFamily="18" charset="0"/>
            </a:rPr>
            <a:t>Disse-minate</a:t>
          </a:r>
          <a:endParaRPr lang="id-ID" sz="11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C00C839-6919-49D0-BFF0-2633FCB479B3}" type="parTrans" cxnId="{3D95AC82-7400-4B69-A59C-333615DB23D0}">
      <dgm:prSet/>
      <dgm:spPr/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46D042D-27ED-469D-9424-205283697A6A}" type="sibTrans" cxnId="{3D95AC82-7400-4B69-A59C-333615DB23D0}">
      <dgm:prSet custT="1"/>
      <dgm:spPr>
        <a:solidFill>
          <a:srgbClr val="025D93"/>
        </a:solidFill>
      </dgm:spPr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F70CD7B-2775-430B-AF12-6E78CA89C755}">
      <dgm:prSet phldrT="[Teks]" custT="1"/>
      <dgm:spPr>
        <a:solidFill>
          <a:srgbClr val="025D93"/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100" spc="-50" baseline="0" dirty="0">
              <a:latin typeface="Cambria" panose="02040503050406030204" pitchFamily="18" charset="0"/>
              <a:ea typeface="Cambria" panose="02040503050406030204" pitchFamily="18" charset="0"/>
            </a:rPr>
            <a:t>Evaluate</a:t>
          </a:r>
          <a:endParaRPr lang="id-ID" sz="1100" spc="-50" baseline="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217F4CE-F900-4EC3-886F-9ACA1ACDAEE8}" type="parTrans" cxnId="{BBFAEDA5-CD53-4E22-BFBA-0DA850E53EC3}">
      <dgm:prSet/>
      <dgm:spPr/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C20655C-3C93-41DE-A557-568FFEA39BF7}" type="sibTrans" cxnId="{BBFAEDA5-CD53-4E22-BFBA-0DA850E53EC3}">
      <dgm:prSet custT="1"/>
      <dgm:spPr>
        <a:solidFill>
          <a:srgbClr val="025D93"/>
        </a:solidFill>
      </dgm:spPr>
      <dgm:t>
        <a:bodyPr/>
        <a:lstStyle/>
        <a:p>
          <a:endParaRPr lang="id-ID" sz="16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B7FAC82-6B76-471C-AC18-D4988D4957E6}" type="pres">
      <dgm:prSet presAssocID="{91E64F0A-5573-459F-83AC-69E378F1818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A31219-1EC1-40B0-BAC4-17793A9E5CBF}" type="pres">
      <dgm:prSet presAssocID="{A8D9116D-8603-46FD-BF13-8F31549E9D46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FA8557-11F4-4EAB-AE90-6185E355BA38}" type="pres">
      <dgm:prSet presAssocID="{B0D89B72-5850-4FDC-97A2-C70A49AECB8A}" presName="sibTrans" presStyleLbl="sibTrans2D1" presStyleIdx="0" presStyleCnt="8"/>
      <dgm:spPr/>
      <dgm:t>
        <a:bodyPr/>
        <a:lstStyle/>
        <a:p>
          <a:endParaRPr lang="en-US"/>
        </a:p>
      </dgm:t>
    </dgm:pt>
    <dgm:pt modelId="{A5085A0B-0983-453F-AE5C-51AD2C448BA6}" type="pres">
      <dgm:prSet presAssocID="{B0D89B72-5850-4FDC-97A2-C70A49AECB8A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B988FC98-D280-4ACF-829B-8DB33154FA8E}" type="pres">
      <dgm:prSet presAssocID="{CD348542-846A-4925-BBF8-1474B6AF865A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8D264-BC95-46CE-9746-3A76B795141B}" type="pres">
      <dgm:prSet presAssocID="{781CCC15-EC31-454B-8E38-805F34791E4E}" presName="sibTrans" presStyleLbl="sibTrans2D1" presStyleIdx="1" presStyleCnt="8"/>
      <dgm:spPr/>
      <dgm:t>
        <a:bodyPr/>
        <a:lstStyle/>
        <a:p>
          <a:endParaRPr lang="en-US"/>
        </a:p>
      </dgm:t>
    </dgm:pt>
    <dgm:pt modelId="{5377B5D1-9603-46C1-99BD-8B7FD6C087E2}" type="pres">
      <dgm:prSet presAssocID="{781CCC15-EC31-454B-8E38-805F34791E4E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752BB03E-8DDC-4F05-B65C-DCC1571627E8}" type="pres">
      <dgm:prSet presAssocID="{EF0ECA07-560B-4403-82CA-092660C55DB1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1CA13C-9346-4067-9113-39612E849770}" type="pres">
      <dgm:prSet presAssocID="{A409531C-8F81-40A5-83E3-4F03A29CBC0A}" presName="sibTrans" presStyleLbl="sibTrans2D1" presStyleIdx="2" presStyleCnt="8"/>
      <dgm:spPr/>
      <dgm:t>
        <a:bodyPr/>
        <a:lstStyle/>
        <a:p>
          <a:endParaRPr lang="en-US"/>
        </a:p>
      </dgm:t>
    </dgm:pt>
    <dgm:pt modelId="{EC1C9B80-76E2-467A-B513-B5777AC56A97}" type="pres">
      <dgm:prSet presAssocID="{A409531C-8F81-40A5-83E3-4F03A29CBC0A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3B441811-5169-447C-8084-6A3481184EBE}" type="pres">
      <dgm:prSet presAssocID="{E1CA2290-41BA-4444-8816-F0F9B739234A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ED3CF-BC1C-4A02-859F-BCD994F1CA4E}" type="pres">
      <dgm:prSet presAssocID="{14D9F448-2203-411C-A62A-1D72891A4C09}" presName="sibTrans" presStyleLbl="sibTrans2D1" presStyleIdx="3" presStyleCnt="8"/>
      <dgm:spPr/>
      <dgm:t>
        <a:bodyPr/>
        <a:lstStyle/>
        <a:p>
          <a:endParaRPr lang="en-US"/>
        </a:p>
      </dgm:t>
    </dgm:pt>
    <dgm:pt modelId="{B5E8BCB9-C14B-4474-A2BF-19E7F52C2771}" type="pres">
      <dgm:prSet presAssocID="{14D9F448-2203-411C-A62A-1D72891A4C09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5D0D0158-2878-482C-A9E8-53FE7B89F5FF}" type="pres">
      <dgm:prSet presAssocID="{0107A2F0-0159-41F7-9FF1-A673E233F6E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038D1C-AB3C-4843-997F-630B0ACC57C9}" type="pres">
      <dgm:prSet presAssocID="{6FDC022C-C5A4-4862-B3E2-3868FE08FD58}" presName="sibTrans" presStyleLbl="sibTrans2D1" presStyleIdx="4" presStyleCnt="8"/>
      <dgm:spPr/>
      <dgm:t>
        <a:bodyPr/>
        <a:lstStyle/>
        <a:p>
          <a:endParaRPr lang="en-US"/>
        </a:p>
      </dgm:t>
    </dgm:pt>
    <dgm:pt modelId="{82A36E84-B9CE-467A-9ACA-C11ACD413017}" type="pres">
      <dgm:prSet presAssocID="{6FDC022C-C5A4-4862-B3E2-3868FE08FD58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4EFE141C-E119-4585-B6E2-5C83CA829BCA}" type="pres">
      <dgm:prSet presAssocID="{4DC4C69E-7B56-47AD-A124-D35CB7A64633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2C1D0A-E3CF-4DFC-940E-A1565DFFE4E7}" type="pres">
      <dgm:prSet presAssocID="{B9804332-69BD-4A39-B165-8D1E18789441}" presName="sibTrans" presStyleLbl="sibTrans2D1" presStyleIdx="5" presStyleCnt="8"/>
      <dgm:spPr/>
      <dgm:t>
        <a:bodyPr/>
        <a:lstStyle/>
        <a:p>
          <a:endParaRPr lang="en-US"/>
        </a:p>
      </dgm:t>
    </dgm:pt>
    <dgm:pt modelId="{402D53E4-1546-4A7D-A988-EFF67C6CDB48}" type="pres">
      <dgm:prSet presAssocID="{B9804332-69BD-4A39-B165-8D1E18789441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B055BEE3-6474-45BC-BD9C-B6E7B00B3FE3}" type="pres">
      <dgm:prSet presAssocID="{B65D892D-5685-46C1-B66C-7610A17F3954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A5752-4726-4E12-834D-8BDCF98E9C73}" type="pres">
      <dgm:prSet presAssocID="{746D042D-27ED-469D-9424-205283697A6A}" presName="sibTrans" presStyleLbl="sibTrans2D1" presStyleIdx="6" presStyleCnt="8"/>
      <dgm:spPr/>
      <dgm:t>
        <a:bodyPr/>
        <a:lstStyle/>
        <a:p>
          <a:endParaRPr lang="en-US"/>
        </a:p>
      </dgm:t>
    </dgm:pt>
    <dgm:pt modelId="{302A7C66-6399-4551-9B6F-1786CA825007}" type="pres">
      <dgm:prSet presAssocID="{746D042D-27ED-469D-9424-205283697A6A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8D509E4C-354A-4DE2-9117-252A4C1B5BF7}" type="pres">
      <dgm:prSet presAssocID="{5F70CD7B-2775-430B-AF12-6E78CA89C75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86171-5009-42A6-909E-A8B5348CA196}" type="pres">
      <dgm:prSet presAssocID="{8C20655C-3C93-41DE-A557-568FFEA39BF7}" presName="sibTrans" presStyleLbl="sibTrans2D1" presStyleIdx="7" presStyleCnt="8"/>
      <dgm:spPr/>
      <dgm:t>
        <a:bodyPr/>
        <a:lstStyle/>
        <a:p>
          <a:endParaRPr lang="en-US"/>
        </a:p>
      </dgm:t>
    </dgm:pt>
    <dgm:pt modelId="{B52366BC-2A6F-47CE-B79D-DFD5DC79CC80}" type="pres">
      <dgm:prSet presAssocID="{8C20655C-3C93-41DE-A557-568FFEA39BF7}" presName="connectorText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EF7A2F98-D315-4B1F-80B7-0A4C01F689C6}" srcId="{91E64F0A-5573-459F-83AC-69E378F18181}" destId="{0107A2F0-0159-41F7-9FF1-A673E233F6E9}" srcOrd="4" destOrd="0" parTransId="{ABCD50F9-3AC7-4BAF-8714-7A2DFF3BB5F4}" sibTransId="{6FDC022C-C5A4-4862-B3E2-3868FE08FD58}"/>
    <dgm:cxn modelId="{22B1FFA6-15D2-41D2-B57E-E2AFE12984EC}" type="presOf" srcId="{0107A2F0-0159-41F7-9FF1-A673E233F6E9}" destId="{5D0D0158-2878-482C-A9E8-53FE7B89F5FF}" srcOrd="0" destOrd="0" presId="urn:microsoft.com/office/officeart/2005/8/layout/cycle2"/>
    <dgm:cxn modelId="{A68C3990-9ED1-4101-B315-EE85E98E83D8}" srcId="{91E64F0A-5573-459F-83AC-69E378F18181}" destId="{A8D9116D-8603-46FD-BF13-8F31549E9D46}" srcOrd="0" destOrd="0" parTransId="{16BFEEFA-FAD5-4648-8F4B-547AE1AE6DAF}" sibTransId="{B0D89B72-5850-4FDC-97A2-C70A49AECB8A}"/>
    <dgm:cxn modelId="{645EDDFE-134B-4542-BB8E-4A3B4D6FA86C}" srcId="{91E64F0A-5573-459F-83AC-69E378F18181}" destId="{CD348542-846A-4925-BBF8-1474B6AF865A}" srcOrd="1" destOrd="0" parTransId="{51577CBF-F24B-45A7-9592-78B5450E904D}" sibTransId="{781CCC15-EC31-454B-8E38-805F34791E4E}"/>
    <dgm:cxn modelId="{3D95AC82-7400-4B69-A59C-333615DB23D0}" srcId="{91E64F0A-5573-459F-83AC-69E378F18181}" destId="{B65D892D-5685-46C1-B66C-7610A17F3954}" srcOrd="6" destOrd="0" parTransId="{9C00C839-6919-49D0-BFF0-2633FCB479B3}" sibTransId="{746D042D-27ED-469D-9424-205283697A6A}"/>
    <dgm:cxn modelId="{239CB9D0-2090-4B39-9B72-DE0BB7BA201F}" type="presOf" srcId="{746D042D-27ED-469D-9424-205283697A6A}" destId="{3DEA5752-4726-4E12-834D-8BDCF98E9C73}" srcOrd="0" destOrd="0" presId="urn:microsoft.com/office/officeart/2005/8/layout/cycle2"/>
    <dgm:cxn modelId="{98E7A74E-F227-49DA-9C51-D1F27BCCF8EF}" type="presOf" srcId="{5F70CD7B-2775-430B-AF12-6E78CA89C755}" destId="{8D509E4C-354A-4DE2-9117-252A4C1B5BF7}" srcOrd="0" destOrd="0" presId="urn:microsoft.com/office/officeart/2005/8/layout/cycle2"/>
    <dgm:cxn modelId="{BBFAEDA5-CD53-4E22-BFBA-0DA850E53EC3}" srcId="{91E64F0A-5573-459F-83AC-69E378F18181}" destId="{5F70CD7B-2775-430B-AF12-6E78CA89C755}" srcOrd="7" destOrd="0" parTransId="{F217F4CE-F900-4EC3-886F-9ACA1ACDAEE8}" sibTransId="{8C20655C-3C93-41DE-A557-568FFEA39BF7}"/>
    <dgm:cxn modelId="{AE570C95-354C-40A7-A534-6556DD4C934D}" type="presOf" srcId="{91E64F0A-5573-459F-83AC-69E378F18181}" destId="{6B7FAC82-6B76-471C-AC18-D4988D4957E6}" srcOrd="0" destOrd="0" presId="urn:microsoft.com/office/officeart/2005/8/layout/cycle2"/>
    <dgm:cxn modelId="{D9EB45E9-2806-4326-921F-96301F80BB92}" type="presOf" srcId="{A409531C-8F81-40A5-83E3-4F03A29CBC0A}" destId="{401CA13C-9346-4067-9113-39612E849770}" srcOrd="0" destOrd="0" presId="urn:microsoft.com/office/officeart/2005/8/layout/cycle2"/>
    <dgm:cxn modelId="{2E5DAF38-3510-4FE1-A2E3-233567132EDD}" type="presOf" srcId="{14D9F448-2203-411C-A62A-1D72891A4C09}" destId="{B5E8BCB9-C14B-4474-A2BF-19E7F52C2771}" srcOrd="1" destOrd="0" presId="urn:microsoft.com/office/officeart/2005/8/layout/cycle2"/>
    <dgm:cxn modelId="{7A91D831-53E1-4F90-84FF-0E22385F7320}" type="presOf" srcId="{B0D89B72-5850-4FDC-97A2-C70A49AECB8A}" destId="{A8FA8557-11F4-4EAB-AE90-6185E355BA38}" srcOrd="0" destOrd="0" presId="urn:microsoft.com/office/officeart/2005/8/layout/cycle2"/>
    <dgm:cxn modelId="{21212909-F3E8-46AB-839F-842F222373CA}" srcId="{91E64F0A-5573-459F-83AC-69E378F18181}" destId="{EF0ECA07-560B-4403-82CA-092660C55DB1}" srcOrd="2" destOrd="0" parTransId="{D5F66F53-47E6-440E-A105-1AD661F5779E}" sibTransId="{A409531C-8F81-40A5-83E3-4F03A29CBC0A}"/>
    <dgm:cxn modelId="{E9BE9F77-D523-4089-9CBF-90749862392F}" type="presOf" srcId="{A8D9116D-8603-46FD-BF13-8F31549E9D46}" destId="{74A31219-1EC1-40B0-BAC4-17793A9E5CBF}" srcOrd="0" destOrd="0" presId="urn:microsoft.com/office/officeart/2005/8/layout/cycle2"/>
    <dgm:cxn modelId="{2673075C-8DE9-4918-B8DF-20E948E5AD08}" type="presOf" srcId="{A409531C-8F81-40A5-83E3-4F03A29CBC0A}" destId="{EC1C9B80-76E2-467A-B513-B5777AC56A97}" srcOrd="1" destOrd="0" presId="urn:microsoft.com/office/officeart/2005/8/layout/cycle2"/>
    <dgm:cxn modelId="{E2D47ADB-9B42-4A91-BDAD-354E3AD10092}" type="presOf" srcId="{4DC4C69E-7B56-47AD-A124-D35CB7A64633}" destId="{4EFE141C-E119-4585-B6E2-5C83CA829BCA}" srcOrd="0" destOrd="0" presId="urn:microsoft.com/office/officeart/2005/8/layout/cycle2"/>
    <dgm:cxn modelId="{37F7BD7A-9142-416F-86DD-F5FEAA152174}" type="presOf" srcId="{781CCC15-EC31-454B-8E38-805F34791E4E}" destId="{2978D264-BC95-46CE-9746-3A76B795141B}" srcOrd="0" destOrd="0" presId="urn:microsoft.com/office/officeart/2005/8/layout/cycle2"/>
    <dgm:cxn modelId="{909E2F39-7ED3-433E-B450-CE220557AC2F}" type="presOf" srcId="{E1CA2290-41BA-4444-8816-F0F9B739234A}" destId="{3B441811-5169-447C-8084-6A3481184EBE}" srcOrd="0" destOrd="0" presId="urn:microsoft.com/office/officeart/2005/8/layout/cycle2"/>
    <dgm:cxn modelId="{52B32103-070B-454E-A571-3DC86A5ED799}" srcId="{91E64F0A-5573-459F-83AC-69E378F18181}" destId="{4DC4C69E-7B56-47AD-A124-D35CB7A64633}" srcOrd="5" destOrd="0" parTransId="{E3DAC6EF-77DF-4095-9CFB-6E66C6E03061}" sibTransId="{B9804332-69BD-4A39-B165-8D1E18789441}"/>
    <dgm:cxn modelId="{E9194372-1C96-408C-BE1C-77D95B973708}" type="presOf" srcId="{6FDC022C-C5A4-4862-B3E2-3868FE08FD58}" destId="{82A36E84-B9CE-467A-9ACA-C11ACD413017}" srcOrd="1" destOrd="0" presId="urn:microsoft.com/office/officeart/2005/8/layout/cycle2"/>
    <dgm:cxn modelId="{838A9E4B-59B3-476F-9FA0-E1F4FAAABA48}" type="presOf" srcId="{6FDC022C-C5A4-4862-B3E2-3868FE08FD58}" destId="{9F038D1C-AB3C-4843-997F-630B0ACC57C9}" srcOrd="0" destOrd="0" presId="urn:microsoft.com/office/officeart/2005/8/layout/cycle2"/>
    <dgm:cxn modelId="{8CA15355-F2EC-4C73-99CC-6FF7BCC885E4}" type="presOf" srcId="{CD348542-846A-4925-BBF8-1474B6AF865A}" destId="{B988FC98-D280-4ACF-829B-8DB33154FA8E}" srcOrd="0" destOrd="0" presId="urn:microsoft.com/office/officeart/2005/8/layout/cycle2"/>
    <dgm:cxn modelId="{E6536F8F-CA6F-4D16-82C8-513B37009857}" type="presOf" srcId="{B9804332-69BD-4A39-B165-8D1E18789441}" destId="{402D53E4-1546-4A7D-A988-EFF67C6CDB48}" srcOrd="1" destOrd="0" presId="urn:microsoft.com/office/officeart/2005/8/layout/cycle2"/>
    <dgm:cxn modelId="{2AFB1A48-3B84-4A40-A6F3-0750A88472E6}" type="presOf" srcId="{EF0ECA07-560B-4403-82CA-092660C55DB1}" destId="{752BB03E-8DDC-4F05-B65C-DCC1571627E8}" srcOrd="0" destOrd="0" presId="urn:microsoft.com/office/officeart/2005/8/layout/cycle2"/>
    <dgm:cxn modelId="{A30826E2-6296-45D2-8E13-3296FE402E3E}" type="presOf" srcId="{746D042D-27ED-469D-9424-205283697A6A}" destId="{302A7C66-6399-4551-9B6F-1786CA825007}" srcOrd="1" destOrd="0" presId="urn:microsoft.com/office/officeart/2005/8/layout/cycle2"/>
    <dgm:cxn modelId="{3E548BF1-AB25-4F3D-98AB-6CC78D119DBD}" type="presOf" srcId="{781CCC15-EC31-454B-8E38-805F34791E4E}" destId="{5377B5D1-9603-46C1-99BD-8B7FD6C087E2}" srcOrd="1" destOrd="0" presId="urn:microsoft.com/office/officeart/2005/8/layout/cycle2"/>
    <dgm:cxn modelId="{982A003C-82E5-4B42-9C65-3F93B13190EF}" type="presOf" srcId="{8C20655C-3C93-41DE-A557-568FFEA39BF7}" destId="{B52366BC-2A6F-47CE-B79D-DFD5DC79CC80}" srcOrd="1" destOrd="0" presId="urn:microsoft.com/office/officeart/2005/8/layout/cycle2"/>
    <dgm:cxn modelId="{7AB6ECB2-C0B7-48DC-BE45-9D717B4FAF10}" type="presOf" srcId="{B9804332-69BD-4A39-B165-8D1E18789441}" destId="{FC2C1D0A-E3CF-4DFC-940E-A1565DFFE4E7}" srcOrd="0" destOrd="0" presId="urn:microsoft.com/office/officeart/2005/8/layout/cycle2"/>
    <dgm:cxn modelId="{6A68AF85-2FA3-40D2-91FF-F4AD05002AB6}" srcId="{91E64F0A-5573-459F-83AC-69E378F18181}" destId="{E1CA2290-41BA-4444-8816-F0F9B739234A}" srcOrd="3" destOrd="0" parTransId="{071032E3-1B9C-4D74-B0CB-94A2F5DD6ED3}" sibTransId="{14D9F448-2203-411C-A62A-1D72891A4C09}"/>
    <dgm:cxn modelId="{CB098433-B93C-42DE-8769-FA641AADBDF4}" type="presOf" srcId="{8C20655C-3C93-41DE-A557-568FFEA39BF7}" destId="{23586171-5009-42A6-909E-A8B5348CA196}" srcOrd="0" destOrd="0" presId="urn:microsoft.com/office/officeart/2005/8/layout/cycle2"/>
    <dgm:cxn modelId="{E2F9ED57-0772-4142-8308-A0E6A5D8A68A}" type="presOf" srcId="{B0D89B72-5850-4FDC-97A2-C70A49AECB8A}" destId="{A5085A0B-0983-453F-AE5C-51AD2C448BA6}" srcOrd="1" destOrd="0" presId="urn:microsoft.com/office/officeart/2005/8/layout/cycle2"/>
    <dgm:cxn modelId="{83EF97EE-1463-45CF-9BC4-CFFB0D92A7AF}" type="presOf" srcId="{14D9F448-2203-411C-A62A-1D72891A4C09}" destId="{620ED3CF-BC1C-4A02-859F-BCD994F1CA4E}" srcOrd="0" destOrd="0" presId="urn:microsoft.com/office/officeart/2005/8/layout/cycle2"/>
    <dgm:cxn modelId="{18554EFA-0FF1-4B97-9E63-1F26FACDBEE4}" type="presOf" srcId="{B65D892D-5685-46C1-B66C-7610A17F3954}" destId="{B055BEE3-6474-45BC-BD9C-B6E7B00B3FE3}" srcOrd="0" destOrd="0" presId="urn:microsoft.com/office/officeart/2005/8/layout/cycle2"/>
    <dgm:cxn modelId="{3B123F9E-05B3-4094-8DED-20F3FA5D1BB5}" type="presParOf" srcId="{6B7FAC82-6B76-471C-AC18-D4988D4957E6}" destId="{74A31219-1EC1-40B0-BAC4-17793A9E5CBF}" srcOrd="0" destOrd="0" presId="urn:microsoft.com/office/officeart/2005/8/layout/cycle2"/>
    <dgm:cxn modelId="{6B54B53B-56C8-4BDF-8BF6-6C1A6550A6D2}" type="presParOf" srcId="{6B7FAC82-6B76-471C-AC18-D4988D4957E6}" destId="{A8FA8557-11F4-4EAB-AE90-6185E355BA38}" srcOrd="1" destOrd="0" presId="urn:microsoft.com/office/officeart/2005/8/layout/cycle2"/>
    <dgm:cxn modelId="{B57AFEAF-2940-430B-B381-E28E69ECA0A0}" type="presParOf" srcId="{A8FA8557-11F4-4EAB-AE90-6185E355BA38}" destId="{A5085A0B-0983-453F-AE5C-51AD2C448BA6}" srcOrd="0" destOrd="0" presId="urn:microsoft.com/office/officeart/2005/8/layout/cycle2"/>
    <dgm:cxn modelId="{39772840-DD9D-4631-836A-C58958384215}" type="presParOf" srcId="{6B7FAC82-6B76-471C-AC18-D4988D4957E6}" destId="{B988FC98-D280-4ACF-829B-8DB33154FA8E}" srcOrd="2" destOrd="0" presId="urn:microsoft.com/office/officeart/2005/8/layout/cycle2"/>
    <dgm:cxn modelId="{574B7D7C-1BC9-44A8-BBED-D82DC7E5E2E0}" type="presParOf" srcId="{6B7FAC82-6B76-471C-AC18-D4988D4957E6}" destId="{2978D264-BC95-46CE-9746-3A76B795141B}" srcOrd="3" destOrd="0" presId="urn:microsoft.com/office/officeart/2005/8/layout/cycle2"/>
    <dgm:cxn modelId="{0A09ECCA-227A-4C43-9B12-F6FDD38B2977}" type="presParOf" srcId="{2978D264-BC95-46CE-9746-3A76B795141B}" destId="{5377B5D1-9603-46C1-99BD-8B7FD6C087E2}" srcOrd="0" destOrd="0" presId="urn:microsoft.com/office/officeart/2005/8/layout/cycle2"/>
    <dgm:cxn modelId="{6AA016DC-3B18-425C-B816-A9A8771CEA33}" type="presParOf" srcId="{6B7FAC82-6B76-471C-AC18-D4988D4957E6}" destId="{752BB03E-8DDC-4F05-B65C-DCC1571627E8}" srcOrd="4" destOrd="0" presId="urn:microsoft.com/office/officeart/2005/8/layout/cycle2"/>
    <dgm:cxn modelId="{AB52FA01-495D-4F13-9E27-F48F208FEC80}" type="presParOf" srcId="{6B7FAC82-6B76-471C-AC18-D4988D4957E6}" destId="{401CA13C-9346-4067-9113-39612E849770}" srcOrd="5" destOrd="0" presId="urn:microsoft.com/office/officeart/2005/8/layout/cycle2"/>
    <dgm:cxn modelId="{908B06AC-44A5-43F5-9A29-6EB2F01F2D00}" type="presParOf" srcId="{401CA13C-9346-4067-9113-39612E849770}" destId="{EC1C9B80-76E2-467A-B513-B5777AC56A97}" srcOrd="0" destOrd="0" presId="urn:microsoft.com/office/officeart/2005/8/layout/cycle2"/>
    <dgm:cxn modelId="{1738A4E0-12B4-4899-9ADF-13C916B368B1}" type="presParOf" srcId="{6B7FAC82-6B76-471C-AC18-D4988D4957E6}" destId="{3B441811-5169-447C-8084-6A3481184EBE}" srcOrd="6" destOrd="0" presId="urn:microsoft.com/office/officeart/2005/8/layout/cycle2"/>
    <dgm:cxn modelId="{3E1C5911-B11D-4CD5-88DA-0EFB1E181863}" type="presParOf" srcId="{6B7FAC82-6B76-471C-AC18-D4988D4957E6}" destId="{620ED3CF-BC1C-4A02-859F-BCD994F1CA4E}" srcOrd="7" destOrd="0" presId="urn:microsoft.com/office/officeart/2005/8/layout/cycle2"/>
    <dgm:cxn modelId="{73436888-E40C-46DE-9AC7-B2A9F1C59D86}" type="presParOf" srcId="{620ED3CF-BC1C-4A02-859F-BCD994F1CA4E}" destId="{B5E8BCB9-C14B-4474-A2BF-19E7F52C2771}" srcOrd="0" destOrd="0" presId="urn:microsoft.com/office/officeart/2005/8/layout/cycle2"/>
    <dgm:cxn modelId="{58D689CB-B0CC-4DAD-997C-876F87666FA2}" type="presParOf" srcId="{6B7FAC82-6B76-471C-AC18-D4988D4957E6}" destId="{5D0D0158-2878-482C-A9E8-53FE7B89F5FF}" srcOrd="8" destOrd="0" presId="urn:microsoft.com/office/officeart/2005/8/layout/cycle2"/>
    <dgm:cxn modelId="{CA2BFF44-7576-45F8-89EB-75AD90A112A2}" type="presParOf" srcId="{6B7FAC82-6B76-471C-AC18-D4988D4957E6}" destId="{9F038D1C-AB3C-4843-997F-630B0ACC57C9}" srcOrd="9" destOrd="0" presId="urn:microsoft.com/office/officeart/2005/8/layout/cycle2"/>
    <dgm:cxn modelId="{58BD09DB-4AF7-4B19-A64E-5CD25C451ECE}" type="presParOf" srcId="{9F038D1C-AB3C-4843-997F-630B0ACC57C9}" destId="{82A36E84-B9CE-467A-9ACA-C11ACD413017}" srcOrd="0" destOrd="0" presId="urn:microsoft.com/office/officeart/2005/8/layout/cycle2"/>
    <dgm:cxn modelId="{66D9880F-B557-41A1-B3BF-5D37971AFC75}" type="presParOf" srcId="{6B7FAC82-6B76-471C-AC18-D4988D4957E6}" destId="{4EFE141C-E119-4585-B6E2-5C83CA829BCA}" srcOrd="10" destOrd="0" presId="urn:microsoft.com/office/officeart/2005/8/layout/cycle2"/>
    <dgm:cxn modelId="{3D6A7B22-8032-41B7-89A8-7D704482499C}" type="presParOf" srcId="{6B7FAC82-6B76-471C-AC18-D4988D4957E6}" destId="{FC2C1D0A-E3CF-4DFC-940E-A1565DFFE4E7}" srcOrd="11" destOrd="0" presId="urn:microsoft.com/office/officeart/2005/8/layout/cycle2"/>
    <dgm:cxn modelId="{270D2081-5011-43A8-9AFB-CD88ED82AE94}" type="presParOf" srcId="{FC2C1D0A-E3CF-4DFC-940E-A1565DFFE4E7}" destId="{402D53E4-1546-4A7D-A988-EFF67C6CDB48}" srcOrd="0" destOrd="0" presId="urn:microsoft.com/office/officeart/2005/8/layout/cycle2"/>
    <dgm:cxn modelId="{EB32B88A-70FF-44DF-A1ED-0C6D5F9B6B4E}" type="presParOf" srcId="{6B7FAC82-6B76-471C-AC18-D4988D4957E6}" destId="{B055BEE3-6474-45BC-BD9C-B6E7B00B3FE3}" srcOrd="12" destOrd="0" presId="urn:microsoft.com/office/officeart/2005/8/layout/cycle2"/>
    <dgm:cxn modelId="{E40D226D-A2D6-4421-B5A8-0344EB1714AB}" type="presParOf" srcId="{6B7FAC82-6B76-471C-AC18-D4988D4957E6}" destId="{3DEA5752-4726-4E12-834D-8BDCF98E9C73}" srcOrd="13" destOrd="0" presId="urn:microsoft.com/office/officeart/2005/8/layout/cycle2"/>
    <dgm:cxn modelId="{A9E3459D-FB24-4AA8-8408-AF09DF3678F4}" type="presParOf" srcId="{3DEA5752-4726-4E12-834D-8BDCF98E9C73}" destId="{302A7C66-6399-4551-9B6F-1786CA825007}" srcOrd="0" destOrd="0" presId="urn:microsoft.com/office/officeart/2005/8/layout/cycle2"/>
    <dgm:cxn modelId="{4563BAA7-8130-4E00-8263-21B97D5B2AD1}" type="presParOf" srcId="{6B7FAC82-6B76-471C-AC18-D4988D4957E6}" destId="{8D509E4C-354A-4DE2-9117-252A4C1B5BF7}" srcOrd="14" destOrd="0" presId="urn:microsoft.com/office/officeart/2005/8/layout/cycle2"/>
    <dgm:cxn modelId="{E2B2E561-1E92-4443-9C05-EAC07F35C9E5}" type="presParOf" srcId="{6B7FAC82-6B76-471C-AC18-D4988D4957E6}" destId="{23586171-5009-42A6-909E-A8B5348CA196}" srcOrd="15" destOrd="0" presId="urn:microsoft.com/office/officeart/2005/8/layout/cycle2"/>
    <dgm:cxn modelId="{3C5DB8B5-E755-473B-B802-DA3111EA49DF}" type="presParOf" srcId="{23586171-5009-42A6-909E-A8B5348CA196}" destId="{B52366BC-2A6F-47CE-B79D-DFD5DC79CC8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46F7F-51A6-4B45-997B-B1B7EA7A5712}" type="datetimeFigureOut">
              <a:rPr lang="id-ID" smtClean="0"/>
              <a:t>30/07/2019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B01D1-A406-4DD4-B4A9-4B79B1607F0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0220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d-ID" altLang="id-ID" dirty="0"/>
              <a:t>Versi 17 : SDI adalah perbaikan tata kelola data pemerintah untuk menghasilkan data yang akurat, mutakhir, terpadu, dan dapat dipertanggungjawabkan, serta mudah diakses dan dibagipakaikan antar K/L/I/D sebagai dasar perencanaan, pelaksanaan, evaluasi, dan pengendalian pembangunan melalui pemenuhan standar data, metadata, interoperabilitas data, dan menggunakan kode referensi dan data induk</a:t>
            </a: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5F6444-50E3-4BDA-85FA-FE65CFDF97D3}" type="slidenum">
              <a:rPr lang="en-US" altLang="en-US" smtClean="0">
                <a:solidFill>
                  <a:prstClr val="black"/>
                </a:solidFill>
              </a:rPr>
              <a:pPr/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70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E6717-E637-464E-A6E6-24CF9C78FE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9" b="3548"/>
          <a:stretch/>
        </p:blipFill>
        <p:spPr>
          <a:xfrm>
            <a:off x="1842407" y="6974"/>
            <a:ext cx="7301593" cy="685323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H="1">
            <a:off x="4000500" y="170050"/>
            <a:ext cx="5143500" cy="591949"/>
          </a:xfrm>
          <a:prstGeom prst="rect">
            <a:avLst/>
          </a:prstGeom>
          <a:gradFill flip="none" rotWithShape="1">
            <a:gsLst>
              <a:gs pos="0">
                <a:srgbClr val="045D94">
                  <a:alpha val="0"/>
                </a:srgbClr>
              </a:gs>
              <a:gs pos="100000">
                <a:srgbClr val="015C9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FCF9-D15E-4A61-AC4B-5BBAE8202B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170050"/>
            <a:ext cx="5143500" cy="591949"/>
          </a:xfrm>
          <a:prstGeom prst="rect">
            <a:avLst/>
          </a:prstGeom>
          <a:gradFill flip="none" rotWithShape="1">
            <a:gsLst>
              <a:gs pos="0">
                <a:srgbClr val="045D94">
                  <a:alpha val="0"/>
                </a:srgbClr>
              </a:gs>
              <a:gs pos="100000">
                <a:srgbClr val="015C9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0" y="250732"/>
            <a:ext cx="2743200" cy="4129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00" y="53150"/>
            <a:ext cx="1360031" cy="7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FCF9-D15E-4A61-AC4B-5BBAE8202B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12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H="1">
            <a:off x="4000500" y="170050"/>
            <a:ext cx="5143500" cy="591949"/>
          </a:xfrm>
          <a:prstGeom prst="rect">
            <a:avLst/>
          </a:prstGeom>
          <a:gradFill flip="none" rotWithShape="1">
            <a:gsLst>
              <a:gs pos="0">
                <a:srgbClr val="045D94">
                  <a:alpha val="0"/>
                </a:srgbClr>
              </a:gs>
              <a:gs pos="100000">
                <a:srgbClr val="015C9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70050"/>
            <a:ext cx="5143500" cy="591949"/>
          </a:xfrm>
          <a:prstGeom prst="rect">
            <a:avLst/>
          </a:prstGeom>
          <a:gradFill flip="none" rotWithShape="1">
            <a:gsLst>
              <a:gs pos="0">
                <a:srgbClr val="045D94">
                  <a:alpha val="0"/>
                </a:srgbClr>
              </a:gs>
              <a:gs pos="100000">
                <a:srgbClr val="015C9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0" y="250732"/>
            <a:ext cx="2743200" cy="412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00" y="53150"/>
            <a:ext cx="1360031" cy="7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1B80FA8-CACF-42D1-9D58-1C4BFE6C5DCE}"/>
              </a:ext>
            </a:extLst>
          </p:cNvPr>
          <p:cNvSpPr/>
          <p:nvPr userDrawn="1"/>
        </p:nvSpPr>
        <p:spPr>
          <a:xfrm flipH="1">
            <a:off x="6154040" y="6442424"/>
            <a:ext cx="2989960" cy="421276"/>
          </a:xfrm>
          <a:prstGeom prst="rect">
            <a:avLst/>
          </a:prstGeom>
          <a:gradFill flip="none" rotWithShape="1">
            <a:gsLst>
              <a:gs pos="0">
                <a:srgbClr val="045D94">
                  <a:alpha val="0"/>
                </a:srgbClr>
              </a:gs>
              <a:gs pos="100000">
                <a:srgbClr val="015C9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0A63E77-D957-4947-9DAF-1FF57D233364}"/>
              </a:ext>
            </a:extLst>
          </p:cNvPr>
          <p:cNvSpPr/>
          <p:nvPr userDrawn="1"/>
        </p:nvSpPr>
        <p:spPr>
          <a:xfrm>
            <a:off x="-1" y="6442424"/>
            <a:ext cx="9143999" cy="421276"/>
          </a:xfrm>
          <a:prstGeom prst="rect">
            <a:avLst/>
          </a:prstGeom>
          <a:solidFill>
            <a:srgbClr val="035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5924400-D11F-429D-9FDB-5184527AA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4" y="6519957"/>
            <a:ext cx="1630313" cy="245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DBEC6C4-2EB1-404D-BFAD-167453FF8D7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28" y="6399693"/>
            <a:ext cx="808280" cy="42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9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2FCF9-D15E-4A61-AC4B-5BBAE8202B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0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H="1">
            <a:off x="4000500" y="170050"/>
            <a:ext cx="5143500" cy="591949"/>
          </a:xfrm>
          <a:prstGeom prst="rect">
            <a:avLst/>
          </a:prstGeom>
          <a:gradFill flip="none" rotWithShape="1">
            <a:gsLst>
              <a:gs pos="0">
                <a:srgbClr val="045D94">
                  <a:alpha val="0"/>
                </a:srgbClr>
              </a:gs>
              <a:gs pos="100000">
                <a:srgbClr val="015C9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70050"/>
            <a:ext cx="5143500" cy="591949"/>
          </a:xfrm>
          <a:prstGeom prst="rect">
            <a:avLst/>
          </a:prstGeom>
          <a:gradFill flip="none" rotWithShape="1">
            <a:gsLst>
              <a:gs pos="0">
                <a:srgbClr val="045D94">
                  <a:alpha val="0"/>
                </a:srgbClr>
              </a:gs>
              <a:gs pos="100000">
                <a:srgbClr val="015C9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00" y="250732"/>
            <a:ext cx="2743200" cy="412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00" y="53150"/>
            <a:ext cx="1360031" cy="7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57952"/>
            <a:ext cx="2133600" cy="365125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7882FCF9-D15E-4A61-AC4B-5BBAE8202BB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457952"/>
            <a:ext cx="2133600" cy="365125"/>
          </a:xfrm>
        </p:spPr>
        <p:txBody>
          <a:bodyPr/>
          <a:lstStyle>
            <a:lvl1pPr>
              <a:defRPr sz="1050" b="1">
                <a:solidFill>
                  <a:schemeClr val="bg1"/>
                </a:solidFill>
              </a:defRPr>
            </a:lvl1pPr>
          </a:lstStyle>
          <a:p>
            <a:fld id="{7882FCF9-D15E-4A61-AC4B-5BBAE8202BB9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8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8442C-CA86-485A-8822-EF02542105A0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arallelogram 8"/>
          <p:cNvSpPr/>
          <p:nvPr userDrawn="1"/>
        </p:nvSpPr>
        <p:spPr>
          <a:xfrm rot="3965668">
            <a:off x="7175605" y="5617858"/>
            <a:ext cx="2667000" cy="838200"/>
          </a:xfrm>
          <a:prstGeom prst="parallelogram">
            <a:avLst>
              <a:gd name="adj" fmla="val 125107"/>
            </a:avLst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Parallelogram 9"/>
          <p:cNvSpPr/>
          <p:nvPr userDrawn="1"/>
        </p:nvSpPr>
        <p:spPr>
          <a:xfrm rot="12725633">
            <a:off x="6531440" y="6111956"/>
            <a:ext cx="2667000" cy="838200"/>
          </a:xfrm>
          <a:prstGeom prst="parallelogram">
            <a:avLst>
              <a:gd name="adj" fmla="val 125107"/>
            </a:avLst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Parallelogram 10"/>
          <p:cNvSpPr/>
          <p:nvPr userDrawn="1"/>
        </p:nvSpPr>
        <p:spPr>
          <a:xfrm rot="1123811">
            <a:off x="6531897" y="6507242"/>
            <a:ext cx="2667000" cy="838200"/>
          </a:xfrm>
          <a:prstGeom prst="parallelogram">
            <a:avLst>
              <a:gd name="adj" fmla="val 125107"/>
            </a:avLst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6" name="Parallelogram 15"/>
          <p:cNvSpPr/>
          <p:nvPr userDrawn="1"/>
        </p:nvSpPr>
        <p:spPr>
          <a:xfrm rot="4828164">
            <a:off x="7652759" y="5613408"/>
            <a:ext cx="2667000" cy="838200"/>
          </a:xfrm>
          <a:prstGeom prst="parallelogram">
            <a:avLst>
              <a:gd name="adj" fmla="val 125107"/>
            </a:avLst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6740" y="6538994"/>
            <a:ext cx="2133600" cy="365125"/>
          </a:xfrm>
        </p:spPr>
        <p:txBody>
          <a:bodyPr/>
          <a:lstStyle>
            <a:lvl1pPr>
              <a:defRPr sz="1050" b="1">
                <a:solidFill>
                  <a:schemeClr val="tx1"/>
                </a:solidFill>
              </a:defRPr>
            </a:lvl1pPr>
          </a:lstStyle>
          <a:p>
            <a:fld id="{7882FCF9-D15E-4A61-AC4B-5BBAE8202B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Parallelogram 16"/>
          <p:cNvSpPr/>
          <p:nvPr userDrawn="1"/>
        </p:nvSpPr>
        <p:spPr>
          <a:xfrm rot="6873473">
            <a:off x="7982960" y="4660909"/>
            <a:ext cx="2667000" cy="838200"/>
          </a:xfrm>
          <a:prstGeom prst="parallelogram">
            <a:avLst>
              <a:gd name="adj" fmla="val 125107"/>
            </a:avLst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15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D528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1D528D"/>
                </a:solidFill>
              </a:rPr>
              <a:t>www.themegallery.com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B5AF57-64DC-4522-ABB6-10430A6BBC27}" type="slidenum">
              <a:rPr lang="en-US" altLang="en-US" smtClean="0">
                <a:solidFill>
                  <a:srgbClr val="1D528D"/>
                </a:solidFill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1D528D"/>
              </a:solidFill>
              <a:cs typeface="Arial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97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684" r:id="rId3"/>
    <p:sldLayoutId id="2147483686" r:id="rId4"/>
    <p:sldLayoutId id="2147483687" r:id="rId5"/>
    <p:sldLayoutId id="2147483688" r:id="rId6"/>
    <p:sldLayoutId id="2147483689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39.sv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52.svg"/><Relationship Id="rId2" Type="http://schemas.openxmlformats.org/officeDocument/2006/relationships/image" Target="../media/image36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4.svg"/><Relationship Id="rId4" Type="http://schemas.openxmlformats.org/officeDocument/2006/relationships/image" Target="../media/image11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microsoft.com/office/2007/relationships/hdphoto" Target="../media/hdphoto5.wdp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1BE82D2-87CD-44EE-8ED6-E86BE4AD97A1}"/>
              </a:ext>
            </a:extLst>
          </p:cNvPr>
          <p:cNvSpPr/>
          <p:nvPr/>
        </p:nvSpPr>
        <p:spPr>
          <a:xfrm>
            <a:off x="0" y="5011947"/>
            <a:ext cx="9144000" cy="1345717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6000"/>
                </a:schemeClr>
              </a:gs>
              <a:gs pos="33000">
                <a:srgbClr val="FFFFFF">
                  <a:alpha val="18000"/>
                </a:srgbClr>
              </a:gs>
              <a:gs pos="77000">
                <a:schemeClr val="bg1">
                  <a:alpha val="6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60057" y="1463229"/>
            <a:ext cx="6473911" cy="3022898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fi-FI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SATU DATA</a:t>
            </a:r>
            <a:br>
              <a:rPr lang="fi-FI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fi-FI" sz="6000" b="1" dirty="0">
                <a:solidFill>
                  <a:srgbClr val="025D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UNTUK KEBIJAKAN TEPAT SASARAN</a:t>
            </a:r>
            <a:endParaRPr lang="en-US" sz="6000" b="1" dirty="0">
              <a:solidFill>
                <a:srgbClr val="025D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7386" y="5194957"/>
            <a:ext cx="56087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mtClean="0">
                <a:solidFill>
                  <a:srgbClr val="025D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Rapat Koordinasi Persiapan Rilis</a:t>
            </a:r>
            <a:endParaRPr lang="en-ID" dirty="0">
              <a:solidFill>
                <a:srgbClr val="025D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mtClean="0">
                <a:solidFill>
                  <a:srgbClr val="025D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Purbalingga Dalam Angka dan Kecamatan Dalam Angka</a:t>
            </a:r>
          </a:p>
          <a:p>
            <a:r>
              <a:rPr lang="en-US" smtClean="0">
                <a:solidFill>
                  <a:srgbClr val="025D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Tahun 2019</a:t>
            </a:r>
            <a:endParaRPr lang="id-ID" dirty="0">
              <a:solidFill>
                <a:srgbClr val="025D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140A79C-A62E-4D6C-99B6-A872DB5D845C}"/>
              </a:ext>
            </a:extLst>
          </p:cNvPr>
          <p:cNvCxnSpPr>
            <a:cxnSpLocks/>
          </p:cNvCxnSpPr>
          <p:nvPr/>
        </p:nvCxnSpPr>
        <p:spPr>
          <a:xfrm>
            <a:off x="759125" y="4675519"/>
            <a:ext cx="5986732" cy="0"/>
          </a:xfrm>
          <a:prstGeom prst="line">
            <a:avLst/>
          </a:prstGeom>
          <a:ln w="19050">
            <a:solidFill>
              <a:srgbClr val="025D93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30392E9-C47B-4405-BD8E-3BA305686852}"/>
              </a:ext>
            </a:extLst>
          </p:cNvPr>
          <p:cNvCxnSpPr>
            <a:cxnSpLocks/>
          </p:cNvCxnSpPr>
          <p:nvPr/>
        </p:nvCxnSpPr>
        <p:spPr>
          <a:xfrm>
            <a:off x="8281358" y="4675519"/>
            <a:ext cx="862642" cy="0"/>
          </a:xfrm>
          <a:prstGeom prst="line">
            <a:avLst/>
          </a:prstGeom>
          <a:ln w="19050">
            <a:solidFill>
              <a:srgbClr val="025D93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348FF9E-AE46-4412-972F-48B71DACFFE1}"/>
              </a:ext>
            </a:extLst>
          </p:cNvPr>
          <p:cNvCxnSpPr>
            <a:cxnSpLocks/>
          </p:cNvCxnSpPr>
          <p:nvPr/>
        </p:nvCxnSpPr>
        <p:spPr>
          <a:xfrm>
            <a:off x="7332453" y="4675519"/>
            <a:ext cx="577970" cy="0"/>
          </a:xfrm>
          <a:prstGeom prst="line">
            <a:avLst/>
          </a:prstGeom>
          <a:ln w="19050">
            <a:solidFill>
              <a:srgbClr val="025D93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075334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 9"/>
          <p:cNvGrpSpPr/>
          <p:nvPr/>
        </p:nvGrpSpPr>
        <p:grpSpPr>
          <a:xfrm>
            <a:off x="604216" y="1243723"/>
            <a:ext cx="2460259" cy="685800"/>
            <a:chOff x="365760" y="2129246"/>
            <a:chExt cx="3161211" cy="914400"/>
          </a:xfrm>
        </p:grpSpPr>
        <p:sp>
          <p:nvSpPr>
            <p:cNvPr id="11" name="Persegi panjang 10"/>
            <p:cNvSpPr/>
            <p:nvPr/>
          </p:nvSpPr>
          <p:spPr>
            <a:xfrm>
              <a:off x="1031966" y="2194559"/>
              <a:ext cx="2495005" cy="79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SISNERLING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65760" y="2129246"/>
              <a:ext cx="888274" cy="914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0" name="Rectangle 59"/>
          <p:cNvSpPr/>
          <p:nvPr/>
        </p:nvSpPr>
        <p:spPr>
          <a:xfrm>
            <a:off x="3379702" y="1243723"/>
            <a:ext cx="4405056" cy="1614487"/>
          </a:xfrm>
          <a:prstGeom prst="snip2DiagRect">
            <a:avLst>
              <a:gd name="adj1" fmla="val 0"/>
              <a:gd name="adj2" fmla="val 0"/>
            </a:avLst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sv-SE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Sistem Neraca Ekonomi dan Lingkungan Terintegrasi</a:t>
            </a:r>
            <a:endParaRPr lang="en-ID" sz="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450"/>
              </a:spcAft>
              <a:defRPr/>
            </a:pPr>
            <a:r>
              <a:rPr lang="nn-NO" sz="1350" i="1" dirty="0">
                <a:latin typeface="Cambria" panose="02040503050406030204" pitchFamily="18" charset="0"/>
                <a:ea typeface="Cambria" panose="02040503050406030204" pitchFamily="18" charset="0"/>
              </a:rPr>
              <a:t>Data Flow – Data Exchange Process </a:t>
            </a:r>
            <a:r>
              <a:rPr lang="nn-NO" sz="1350" dirty="0">
                <a:latin typeface="Cambria" panose="02040503050406030204" pitchFamily="18" charset="0"/>
                <a:ea typeface="Cambria" panose="02040503050406030204" pitchFamily="18" charset="0"/>
              </a:rPr>
              <a:t>dari SISNERLING </a:t>
            </a:r>
            <a:r>
              <a:rPr lang="id-ID" sz="1350" dirty="0">
                <a:latin typeface="Cambria" panose="02040503050406030204" pitchFamily="18" charset="0"/>
                <a:ea typeface="Cambria" panose="02040503050406030204" pitchFamily="18" charset="0"/>
              </a:rPr>
              <a:t>mengacu dan mengimplementasikan konsep-konsep yang terdapat dalam Satu Data Indonesia.</a:t>
            </a:r>
            <a:endParaRPr lang="nn-NO" sz="135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4"/>
          <p:cNvSpPr>
            <a:spLocks noChangeArrowheads="1"/>
          </p:cNvSpPr>
          <p:nvPr/>
        </p:nvSpPr>
        <p:spPr bwMode="auto">
          <a:xfrm>
            <a:off x="591797" y="293089"/>
            <a:ext cx="7960406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Upaya Implementasi SDI yang telah dilakukan BPS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75A8EC-7318-4900-8C60-0E74220EC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6" y="2723634"/>
            <a:ext cx="8108830" cy="336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1804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570" y="3245511"/>
            <a:ext cx="14283" cy="14281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599263" y="1246352"/>
            <a:ext cx="2515804" cy="685800"/>
            <a:chOff x="365760" y="2129246"/>
            <a:chExt cx="3161211" cy="914400"/>
          </a:xfrm>
        </p:grpSpPr>
        <p:sp>
          <p:nvSpPr>
            <p:cNvPr id="8" name="Persegi panjang 7"/>
            <p:cNvSpPr/>
            <p:nvPr/>
          </p:nvSpPr>
          <p:spPr>
            <a:xfrm>
              <a:off x="1031966" y="2194559"/>
              <a:ext cx="2495005" cy="79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SIRuSa</a:t>
              </a:r>
              <a:endParaRPr lang="en-US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65760" y="2129246"/>
              <a:ext cx="888274" cy="914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284166" y="1163037"/>
            <a:ext cx="5257881" cy="1304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D" sz="157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Sistem</a:t>
            </a:r>
            <a:r>
              <a:rPr lang="en-ID" sz="157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57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Informasi</a:t>
            </a:r>
            <a:r>
              <a:rPr lang="en-ID" sz="157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57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Rujukan</a:t>
            </a:r>
            <a:r>
              <a:rPr lang="en-ID" sz="157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57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Statistik</a:t>
            </a:r>
            <a:r>
              <a:rPr lang="en-ID" sz="157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ID" sz="1575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SIRuSa</a:t>
            </a:r>
            <a:r>
              <a:rPr lang="en-ID" sz="1575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1575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defRPr/>
            </a:pP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adalah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suatu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aplikasi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berbasis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website yang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menyediakan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informasi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b="1" dirty="0">
                <a:latin typeface="Cambria" panose="02040503050406030204" pitchFamily="18" charset="0"/>
                <a:ea typeface="Cambria" panose="02040503050406030204" pitchFamily="18" charset="0"/>
              </a:rPr>
              <a:t>metadata </a:t>
            </a:r>
            <a:r>
              <a:rPr lang="en-US" sz="1575" b="1" dirty="0" err="1">
                <a:latin typeface="Cambria" panose="02040503050406030204" pitchFamily="18" charset="0"/>
                <a:ea typeface="Cambria" panose="02040503050406030204" pitchFamily="18" charset="0"/>
              </a:rPr>
              <a:t>statistik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yang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ada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b="1" dirty="0">
                <a:latin typeface="Cambria" panose="02040503050406030204" pitchFamily="18" charset="0"/>
                <a:ea typeface="Cambria" panose="02040503050406030204" pitchFamily="18" charset="0"/>
              </a:rPr>
              <a:t>di Indonesia</a:t>
            </a:r>
            <a:r>
              <a:rPr lang="id-ID" sz="1575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id-ID" sz="1575" b="1" dirty="0">
                <a:latin typeface="Cambria" panose="02040503050406030204" pitchFamily="18" charset="0"/>
                <a:ea typeface="Cambria" panose="02040503050406030204" pitchFamily="18" charset="0"/>
              </a:rPr>
              <a:t>Metadata merupakan salah satu prinsip SDI</a:t>
            </a:r>
            <a:r>
              <a:rPr lang="id-ID" sz="1575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ID" sz="1575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defRPr/>
            </a:pPr>
            <a:endParaRPr lang="en-US" sz="1575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4"/>
          <p:cNvSpPr>
            <a:spLocks noChangeArrowheads="1"/>
          </p:cNvSpPr>
          <p:nvPr/>
        </p:nvSpPr>
        <p:spPr bwMode="auto">
          <a:xfrm>
            <a:off x="591797" y="293089"/>
            <a:ext cx="7960406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Upaya Implementasi SDI yang telah dilakukan BPS (2)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A1ACA0-2DD3-4282-B2A7-00FB45563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08" y="2347650"/>
            <a:ext cx="4707007" cy="4217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81D9F34-46CF-4192-A069-B1C948A7F912}"/>
              </a:ext>
            </a:extLst>
          </p:cNvPr>
          <p:cNvSpPr/>
          <p:nvPr/>
        </p:nvSpPr>
        <p:spPr>
          <a:xfrm>
            <a:off x="6566544" y="6004787"/>
            <a:ext cx="25106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dirty="0">
                <a:solidFill>
                  <a:srgbClr val="035D9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https://sirusa.bps.go.id</a:t>
            </a:r>
          </a:p>
        </p:txBody>
      </p:sp>
    </p:spTree>
    <p:extLst>
      <p:ext uri="{BB962C8B-B14F-4D97-AF65-F5344CB8AC3E}">
        <p14:creationId xmlns:p14="http://schemas.microsoft.com/office/powerpoint/2010/main" val="380468864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ED2F1D1-916D-4096-95BF-3E014B24B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25" y="2350154"/>
            <a:ext cx="4704213" cy="42147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" b="1"/>
          <a:stretch/>
        </p:blipFill>
        <p:spPr>
          <a:xfrm>
            <a:off x="3868390" y="2953812"/>
            <a:ext cx="4873555" cy="29845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496" y="3228259"/>
            <a:ext cx="14283" cy="14281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602674" y="1251344"/>
            <a:ext cx="2370908" cy="685800"/>
            <a:chOff x="365760" y="2129246"/>
            <a:chExt cx="3161211" cy="914400"/>
          </a:xfrm>
        </p:grpSpPr>
        <p:sp>
          <p:nvSpPr>
            <p:cNvPr id="8" name="Persegi panjang 7"/>
            <p:cNvSpPr/>
            <p:nvPr/>
          </p:nvSpPr>
          <p:spPr>
            <a:xfrm>
              <a:off x="1031966" y="2194559"/>
              <a:ext cx="2495005" cy="79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>
                  <a:latin typeface="Cambria" panose="02040503050406030204" pitchFamily="18" charset="0"/>
                  <a:ea typeface="Cambria" panose="02040503050406030204" pitchFamily="18" charset="0"/>
                </a:rPr>
                <a:t>SIMDASI</a:t>
              </a:r>
              <a:endParaRPr lang="en-US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65760" y="2129246"/>
              <a:ext cx="888274" cy="914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29983" y="1061567"/>
            <a:ext cx="5435569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  <a:defRPr/>
            </a:pPr>
            <a:r>
              <a:rPr lang="en-ID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Data SIMDASI </a:t>
            </a:r>
            <a:r>
              <a:rPr lang="en-ID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dapat</a:t>
            </a:r>
            <a:r>
              <a:rPr lang="en-ID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menjadi</a:t>
            </a:r>
            <a:r>
              <a:rPr lang="en-ID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salah</a:t>
            </a:r>
            <a:r>
              <a:rPr lang="en-ID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satu</a:t>
            </a:r>
            <a:r>
              <a:rPr lang="en-ID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sumber</a:t>
            </a:r>
            <a:r>
              <a:rPr lang="en-ID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data </a:t>
            </a:r>
            <a:r>
              <a:rPr lang="en-ID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bagi</a:t>
            </a:r>
            <a:r>
              <a:rPr lang="en-ID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Portal </a:t>
            </a:r>
            <a:r>
              <a:rPr lang="en-ID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Satu</a:t>
            </a:r>
            <a:r>
              <a:rPr lang="en-ID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Data</a:t>
            </a:r>
          </a:p>
          <a:p>
            <a:pPr>
              <a:spcAft>
                <a:spcPts val="450"/>
              </a:spcAft>
              <a:defRPr/>
            </a:pPr>
            <a:endParaRPr lang="en-ID" sz="6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spcAft>
                <a:spcPts val="450"/>
              </a:spcAft>
              <a:defRPr/>
            </a:pPr>
            <a:r>
              <a:rPr lang="nn-NO" sz="1350" dirty="0">
                <a:latin typeface="Cambria" panose="02040503050406030204" pitchFamily="18" charset="0"/>
                <a:ea typeface="Cambria" panose="02040503050406030204" pitchFamily="18" charset="0"/>
              </a:rPr>
              <a:t>Pasal 36 Ayat 5:</a:t>
            </a:r>
          </a:p>
          <a:p>
            <a:pPr>
              <a:spcAft>
                <a:spcPts val="450"/>
              </a:spcAft>
              <a:defRPr/>
            </a:pPr>
            <a:r>
              <a:rPr lang="nn-NO" sz="1350" b="1" dirty="0">
                <a:latin typeface="Cambria" panose="02040503050406030204" pitchFamily="18" charset="0"/>
                <a:ea typeface="Cambria" panose="02040503050406030204" pitchFamily="18" charset="0"/>
              </a:rPr>
              <a:t>Portal Satu Data Indonesia </a:t>
            </a:r>
            <a:r>
              <a:rPr lang="nn-NO" sz="1350" dirty="0">
                <a:latin typeface="Cambria" panose="02040503050406030204" pitchFamily="18" charset="0"/>
                <a:ea typeface="Cambria" panose="02040503050406030204" pitchFamily="18" charset="0"/>
              </a:rPr>
              <a:t>dikelola oleh kementerian yang menyelenggarakan urusan pemerintahan di bidang perencanaan pembangunan nasional.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6305167" y="3510951"/>
            <a:ext cx="0" cy="674416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4"/>
          <p:cNvSpPr>
            <a:spLocks noChangeArrowheads="1"/>
          </p:cNvSpPr>
          <p:nvPr/>
        </p:nvSpPr>
        <p:spPr bwMode="auto">
          <a:xfrm>
            <a:off x="591797" y="293089"/>
            <a:ext cx="7960406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Upaya Implementasi SDI yang telah dilakukan BPS (3)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BBEABA9-51C7-4B5B-9A50-84CF2DAE1CE4}"/>
              </a:ext>
            </a:extLst>
          </p:cNvPr>
          <p:cNvSpPr/>
          <p:nvPr/>
        </p:nvSpPr>
        <p:spPr>
          <a:xfrm>
            <a:off x="4991592" y="6075603"/>
            <a:ext cx="2670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dirty="0">
                <a:solidFill>
                  <a:srgbClr val="035D9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https://simdasi.bps.go.id</a:t>
            </a:r>
          </a:p>
        </p:txBody>
      </p:sp>
    </p:spTree>
    <p:extLst>
      <p:ext uri="{BB962C8B-B14F-4D97-AF65-F5344CB8AC3E}">
        <p14:creationId xmlns:p14="http://schemas.microsoft.com/office/powerpoint/2010/main" val="18942615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533" y="3245511"/>
            <a:ext cx="14283" cy="142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97718" y="1240594"/>
            <a:ext cx="3110901" cy="685800"/>
            <a:chOff x="565922" y="2148456"/>
            <a:chExt cx="4147868" cy="914400"/>
          </a:xfrm>
        </p:grpSpPr>
        <p:sp>
          <p:nvSpPr>
            <p:cNvPr id="8" name="Persegi panjang 7"/>
            <p:cNvSpPr/>
            <p:nvPr/>
          </p:nvSpPr>
          <p:spPr>
            <a:xfrm>
              <a:off x="1232129" y="2213769"/>
              <a:ext cx="3481661" cy="79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ROMANTIK Online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65922" y="2148456"/>
              <a:ext cx="936307" cy="914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856009" y="1050188"/>
            <a:ext cx="5145182" cy="2100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ID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ROMANTIK</a:t>
            </a:r>
            <a:r>
              <a:rPr lang="en-ID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2400" b="1" dirty="0">
                <a:solidFill>
                  <a:srgbClr val="C00000"/>
                </a:solidFill>
                <a:latin typeface="Monotype Corsiva" panose="03010101010201010101" pitchFamily="66" charset="0"/>
                <a:ea typeface="Cambria" panose="02040503050406030204" pitchFamily="18" charset="0"/>
              </a:rPr>
              <a:t>Online</a:t>
            </a:r>
          </a:p>
          <a:p>
            <a:pPr>
              <a:defRPr/>
            </a:pP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adalah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suatu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aplikasi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berbasis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website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untuk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pengajuan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rancangan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kegiatan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statistik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oleh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Kementerian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Lembaga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/ OPD </a:t>
            </a:r>
            <a:r>
              <a:rPr lang="en-US" sz="1575" dirty="0" err="1">
                <a:latin typeface="Cambria" panose="02040503050406030204" pitchFamily="18" charset="0"/>
                <a:ea typeface="Cambria" panose="02040503050406030204" pitchFamily="18" charset="0"/>
              </a:rPr>
              <a:t>ke</a:t>
            </a:r>
            <a:r>
              <a:rPr lang="en-US" sz="1575" dirty="0">
                <a:latin typeface="Cambria" panose="02040503050406030204" pitchFamily="18" charset="0"/>
                <a:ea typeface="Cambria" panose="02040503050406030204" pitchFamily="18" charset="0"/>
              </a:rPr>
              <a:t> BPS.</a:t>
            </a:r>
            <a:r>
              <a:rPr lang="id-ID" sz="1575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id-ID" sz="1575" b="1" dirty="0">
                <a:latin typeface="Cambria" panose="02040503050406030204" pitchFamily="18" charset="0"/>
                <a:ea typeface="Cambria" panose="02040503050406030204" pitchFamily="18" charset="0"/>
              </a:rPr>
              <a:t>Mengajukan rekomendasi ke Pembina Data </a:t>
            </a:r>
            <a:r>
              <a:rPr lang="id-ID" sz="1575" dirty="0">
                <a:latin typeface="Cambria" panose="02040503050406030204" pitchFamily="18" charset="0"/>
                <a:ea typeface="Cambria" panose="02040503050406030204" pitchFamily="18" charset="0"/>
              </a:rPr>
              <a:t>terdapat dalam </a:t>
            </a:r>
            <a:r>
              <a:rPr lang="id-ID" sz="1575" b="1" dirty="0">
                <a:latin typeface="Cambria" panose="02040503050406030204" pitchFamily="18" charset="0"/>
                <a:ea typeface="Cambria" panose="02040503050406030204" pitchFamily="18" charset="0"/>
              </a:rPr>
              <a:t>Perpres SDI </a:t>
            </a:r>
            <a:r>
              <a:rPr lang="es-ES" sz="1575" b="1" dirty="0" err="1">
                <a:latin typeface="Cambria" panose="02040503050406030204" pitchFamily="18" charset="0"/>
              </a:rPr>
              <a:t>Pasal</a:t>
            </a:r>
            <a:r>
              <a:rPr lang="es-ES" sz="1575" b="1" dirty="0">
                <a:latin typeface="Cambria" panose="02040503050406030204" pitchFamily="18" charset="0"/>
              </a:rPr>
              <a:t> 13 </a:t>
            </a:r>
            <a:r>
              <a:rPr lang="es-ES" sz="1575" b="1" dirty="0" err="1">
                <a:latin typeface="Cambria" panose="02040503050406030204" pitchFamily="18" charset="0"/>
              </a:rPr>
              <a:t>Ayat</a:t>
            </a:r>
            <a:r>
              <a:rPr lang="es-ES" sz="1575" b="1" dirty="0">
                <a:latin typeface="Cambria" panose="02040503050406030204" pitchFamily="18" charset="0"/>
              </a:rPr>
              <a:t> (1) c dan </a:t>
            </a:r>
            <a:r>
              <a:rPr lang="es-ES" sz="1575" b="1" dirty="0" err="1">
                <a:latin typeface="Cambria" panose="02040503050406030204" pitchFamily="18" charset="0"/>
              </a:rPr>
              <a:t>Pasal</a:t>
            </a:r>
            <a:r>
              <a:rPr lang="es-ES" sz="1575" b="1" dirty="0">
                <a:latin typeface="Cambria" panose="02040503050406030204" pitchFamily="18" charset="0"/>
              </a:rPr>
              <a:t> 20 </a:t>
            </a:r>
            <a:r>
              <a:rPr lang="es-ES" sz="1575" b="1" dirty="0" err="1">
                <a:latin typeface="Cambria" panose="02040503050406030204" pitchFamily="18" charset="0"/>
              </a:rPr>
              <a:t>Ayat</a:t>
            </a:r>
            <a:r>
              <a:rPr lang="es-ES" sz="1575" b="1" dirty="0">
                <a:latin typeface="Cambria" panose="02040503050406030204" pitchFamily="18" charset="0"/>
              </a:rPr>
              <a:t> (1) a</a:t>
            </a:r>
            <a:r>
              <a:rPr lang="id-ID" sz="1575" b="1" dirty="0">
                <a:latin typeface="Cambria" panose="02040503050406030204" pitchFamily="18" charset="0"/>
              </a:rPr>
              <a:t>.</a:t>
            </a:r>
            <a:endParaRPr lang="es-ES" sz="1575" b="1" dirty="0">
              <a:latin typeface="Cambria" panose="02040503050406030204" pitchFamily="18" charset="0"/>
            </a:endParaRPr>
          </a:p>
          <a:p>
            <a:pPr lvl="0">
              <a:defRPr/>
            </a:pPr>
            <a:r>
              <a:rPr lang="id-ID" sz="1575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endParaRPr lang="en-US" sz="1575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4"/>
          <p:cNvSpPr>
            <a:spLocks noChangeArrowheads="1"/>
          </p:cNvSpPr>
          <p:nvPr/>
        </p:nvSpPr>
        <p:spPr bwMode="auto">
          <a:xfrm>
            <a:off x="591797" y="293089"/>
            <a:ext cx="7960406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Upaya Implementasi SDI yang telah dilakukan BPS (4)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AC2CC12-B4EE-47FA-AAFF-C0936A033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12" y="2675610"/>
            <a:ext cx="4340962" cy="3889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3EAF054-C16F-445E-AFAB-186170DB6AFD}"/>
              </a:ext>
            </a:extLst>
          </p:cNvPr>
          <p:cNvSpPr/>
          <p:nvPr/>
        </p:nvSpPr>
        <p:spPr>
          <a:xfrm>
            <a:off x="6178174" y="6017213"/>
            <a:ext cx="282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dirty="0">
                <a:solidFill>
                  <a:srgbClr val="035D9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https://romantik.bps.go.id</a:t>
            </a:r>
          </a:p>
        </p:txBody>
      </p:sp>
    </p:spTree>
    <p:extLst>
      <p:ext uri="{BB962C8B-B14F-4D97-AF65-F5344CB8AC3E}">
        <p14:creationId xmlns:p14="http://schemas.microsoft.com/office/powerpoint/2010/main" val="357227185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3C6CE2A0-852E-4A20-858B-ADC580FB0C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72" t="17821" r="5378" b="10388"/>
          <a:stretch/>
        </p:blipFill>
        <p:spPr>
          <a:xfrm>
            <a:off x="6509369" y="4428029"/>
            <a:ext cx="2428487" cy="1810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87FE94-EB27-45C7-BE34-0066C462F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70" y="3237393"/>
            <a:ext cx="3713938" cy="33275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AA88706-6E15-4A0D-BACD-F0107E3F9C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66" t="17715" r="6981" b="19292"/>
          <a:stretch/>
        </p:blipFill>
        <p:spPr>
          <a:xfrm>
            <a:off x="3526075" y="277767"/>
            <a:ext cx="2791118" cy="1885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3B03736-792B-4DA2-BA7F-E0CEB960D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78" t="17714" r="7169" b="9833"/>
          <a:stretch/>
        </p:blipFill>
        <p:spPr>
          <a:xfrm>
            <a:off x="6517995" y="277767"/>
            <a:ext cx="2389518" cy="1856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B02CD36-B3DA-4AF0-98D7-0BABC761D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662" t="17714" r="5565" b="9833"/>
          <a:stretch/>
        </p:blipFill>
        <p:spPr>
          <a:xfrm>
            <a:off x="6517995" y="2263816"/>
            <a:ext cx="2389512" cy="1810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A7CF3BE8-7677-4BFB-A37B-64051D9D9445}"/>
              </a:ext>
            </a:extLst>
          </p:cNvPr>
          <p:cNvCxnSpPr>
            <a:cxnSpLocks/>
          </p:cNvCxnSpPr>
          <p:nvPr/>
        </p:nvCxnSpPr>
        <p:spPr>
          <a:xfrm flipV="1">
            <a:off x="1587260" y="2163257"/>
            <a:ext cx="2268748" cy="3170271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D0A12BE-2EF6-4BE3-9966-2E8ABB4611B3}"/>
              </a:ext>
            </a:extLst>
          </p:cNvPr>
          <p:cNvSpPr/>
          <p:nvPr/>
        </p:nvSpPr>
        <p:spPr>
          <a:xfrm>
            <a:off x="888521" y="5333528"/>
            <a:ext cx="698739" cy="33402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33346A01-7192-496D-B0CC-86FB310DF466}"/>
              </a:ext>
            </a:extLst>
          </p:cNvPr>
          <p:cNvCxnSpPr>
            <a:cxnSpLocks/>
          </p:cNvCxnSpPr>
          <p:nvPr/>
        </p:nvCxnSpPr>
        <p:spPr>
          <a:xfrm>
            <a:off x="4201064" y="1621806"/>
            <a:ext cx="2493034" cy="1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xmlns="" id="{DA9A9B7F-6989-4E8B-BC21-59F050BE6C9D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01378" y="2712915"/>
            <a:ext cx="3804249" cy="1828984"/>
          </a:xfrm>
          <a:prstGeom prst="bentConnector3">
            <a:avLst>
              <a:gd name="adj1" fmla="val 100113"/>
            </a:avLst>
          </a:prstGeom>
          <a:ln w="38100">
            <a:solidFill>
              <a:srgbClr val="035D9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4">
            <a:extLst>
              <a:ext uri="{FF2B5EF4-FFF2-40B4-BE49-F238E27FC236}">
                <a16:creationId xmlns:a16="http://schemas.microsoft.com/office/drawing/2014/main" xmlns="" id="{AF18FC45-1CBA-4DFF-8366-CC459D383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962" y="1135024"/>
            <a:ext cx="2482172" cy="1885488"/>
          </a:xfrm>
          <a:prstGeom prst="roundRect">
            <a:avLst>
              <a:gd name="adj" fmla="val 5265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 Upaya BPS mewujudkan Satu Data Indonesia: Perbedaan Kode Referensi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3A2A0C00-CC43-4AB6-A781-88BC0FB78D22}"/>
              </a:ext>
            </a:extLst>
          </p:cNvPr>
          <p:cNvCxnSpPr>
            <a:cxnSpLocks/>
          </p:cNvCxnSpPr>
          <p:nvPr/>
        </p:nvCxnSpPr>
        <p:spPr>
          <a:xfrm>
            <a:off x="8322048" y="1836997"/>
            <a:ext cx="0" cy="1018346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10">
            <a:extLst>
              <a:ext uri="{FF2B5EF4-FFF2-40B4-BE49-F238E27FC236}">
                <a16:creationId xmlns:a16="http://schemas.microsoft.com/office/drawing/2014/main" xmlns="" id="{9EB036CA-E493-4454-AA64-E0BDD9566109}"/>
              </a:ext>
            </a:extLst>
          </p:cNvPr>
          <p:cNvSpPr txBox="1"/>
          <p:nvPr/>
        </p:nvSpPr>
        <p:spPr>
          <a:xfrm>
            <a:off x="4823455" y="5258946"/>
            <a:ext cx="1666387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17500" algn="l"/>
                <a:tab pos="318135" algn="l"/>
              </a:tabLst>
            </a:pPr>
            <a:r>
              <a:rPr lang="en-US" sz="1050" spc="-5" dirty="0">
                <a:latin typeface="Cambria" panose="02040503050406030204" pitchFamily="18" charset="0"/>
                <a:cs typeface="Calibri"/>
              </a:rPr>
              <a:t>Peta </a:t>
            </a:r>
            <a:r>
              <a:rPr lang="en-US" sz="1050" spc="-5" dirty="0" err="1">
                <a:latin typeface="Cambria" panose="02040503050406030204" pitchFamily="18" charset="0"/>
                <a:cs typeface="Calibri"/>
              </a:rPr>
              <a:t>Tematik</a:t>
            </a:r>
            <a:r>
              <a:rPr lang="en-US" sz="1050" spc="-5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050" spc="-5" dirty="0" err="1">
                <a:latin typeface="Cambria" panose="02040503050406030204" pitchFamily="18" charset="0"/>
                <a:cs typeface="Calibri"/>
              </a:rPr>
              <a:t>Interaktif</a:t>
            </a:r>
            <a:endParaRPr sz="105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9" name="object 10">
            <a:extLst>
              <a:ext uri="{FF2B5EF4-FFF2-40B4-BE49-F238E27FC236}">
                <a16:creationId xmlns:a16="http://schemas.microsoft.com/office/drawing/2014/main" xmlns="" id="{91CBF39B-E51A-4262-8980-56C4F974893C}"/>
              </a:ext>
            </a:extLst>
          </p:cNvPr>
          <p:cNvSpPr txBox="1"/>
          <p:nvPr/>
        </p:nvSpPr>
        <p:spPr>
          <a:xfrm>
            <a:off x="5074270" y="3116370"/>
            <a:ext cx="133626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r"/>
            <a:r>
              <a:rPr lang="en-ID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Kode</a:t>
            </a:r>
            <a:r>
              <a:rPr lang="en-ID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Relasi</a:t>
            </a:r>
            <a:r>
              <a:rPr lang="en-ID" sz="1600" b="1" dirty="0">
                <a:latin typeface="Cambria" panose="02040503050406030204" pitchFamily="18" charset="0"/>
                <a:ea typeface="Cambria" panose="02040503050406030204" pitchFamily="18" charset="0"/>
              </a:rPr>
              <a:t> BPS </a:t>
            </a:r>
            <a:r>
              <a:rPr lang="en-ID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dengan</a:t>
            </a:r>
            <a:r>
              <a:rPr lang="en-ID" sz="1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ID" sz="1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Kemendagri</a:t>
            </a:r>
            <a:endParaRPr lang="en-ID" sz="1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227AB720-5DD6-4A61-AC1E-51385A807CC9}"/>
              </a:ext>
            </a:extLst>
          </p:cNvPr>
          <p:cNvGrpSpPr/>
          <p:nvPr/>
        </p:nvGrpSpPr>
        <p:grpSpPr>
          <a:xfrm>
            <a:off x="314773" y="277766"/>
            <a:ext cx="3110901" cy="685800"/>
            <a:chOff x="565922" y="2148456"/>
            <a:chExt cx="4147868" cy="914400"/>
          </a:xfrm>
        </p:grpSpPr>
        <p:sp>
          <p:nvSpPr>
            <p:cNvPr id="52" name="Persegi panjang 7">
              <a:extLst>
                <a:ext uri="{FF2B5EF4-FFF2-40B4-BE49-F238E27FC236}">
                  <a16:creationId xmlns:a16="http://schemas.microsoft.com/office/drawing/2014/main" xmlns="" id="{C9A181B6-12FE-4B96-933B-72EC0EC57BF9}"/>
                </a:ext>
              </a:extLst>
            </p:cNvPr>
            <p:cNvSpPr/>
            <p:nvPr/>
          </p:nvSpPr>
          <p:spPr>
            <a:xfrm>
              <a:off x="1232129" y="2213769"/>
              <a:ext cx="3481661" cy="7968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mbria" panose="02040503050406030204" pitchFamily="18" charset="0"/>
                  <a:ea typeface="Cambria" panose="02040503050406030204" pitchFamily="18" charset="0"/>
                </a:rPr>
                <a:t>SIG</a:t>
              </a: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2693AFCF-2FDC-45E7-8549-54B0E0D05D4D}"/>
                </a:ext>
              </a:extLst>
            </p:cNvPr>
            <p:cNvSpPr/>
            <p:nvPr/>
          </p:nvSpPr>
          <p:spPr>
            <a:xfrm>
              <a:off x="565922" y="2148456"/>
              <a:ext cx="936307" cy="914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E39F57D-4B95-4D3E-935E-146DF2FC9481}"/>
              </a:ext>
            </a:extLst>
          </p:cNvPr>
          <p:cNvSpPr/>
          <p:nvPr/>
        </p:nvSpPr>
        <p:spPr>
          <a:xfrm>
            <a:off x="3697756" y="6017213"/>
            <a:ext cx="2715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D" dirty="0">
                <a:solidFill>
                  <a:srgbClr val="035D9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https://sig-dev.bps.go.id/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B03736-792B-4DA2-BA7F-E0CEB960D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378" t="17714" r="7169" b="9833"/>
          <a:stretch/>
        </p:blipFill>
        <p:spPr>
          <a:xfrm>
            <a:off x="6517995" y="277766"/>
            <a:ext cx="2389518" cy="1856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0359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9C673154-D7EC-4E82-A83F-B5A829C62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858705" y="1005959"/>
            <a:ext cx="1709267" cy="18232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C647676-5B0B-48BC-AE8F-A81722A0156C}"/>
              </a:ext>
            </a:extLst>
          </p:cNvPr>
          <p:cNvSpPr/>
          <p:nvPr/>
        </p:nvSpPr>
        <p:spPr>
          <a:xfrm>
            <a:off x="2488734" y="3059763"/>
            <a:ext cx="219668" cy="112359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85D3713D-D690-438E-ABDC-D23BD443D9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7" r="19094" b="3555"/>
          <a:stretch/>
        </p:blipFill>
        <p:spPr>
          <a:xfrm>
            <a:off x="1786208" y="2080894"/>
            <a:ext cx="2319240" cy="986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8" descr="Image result for infographic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01" y="4163037"/>
            <a:ext cx="1865945" cy="18659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35756" y="1208412"/>
            <a:ext cx="1814451" cy="3180923"/>
            <a:chOff x="76201" y="1746661"/>
            <a:chExt cx="2706732" cy="4191000"/>
          </a:xfrm>
          <a:noFill/>
        </p:grpSpPr>
        <p:sp>
          <p:nvSpPr>
            <p:cNvPr id="9" name="Right Arrow Callout 8"/>
            <p:cNvSpPr/>
            <p:nvPr/>
          </p:nvSpPr>
          <p:spPr>
            <a:xfrm>
              <a:off x="76201" y="1746661"/>
              <a:ext cx="2706732" cy="4191000"/>
            </a:xfrm>
            <a:prstGeom prst="rightArrowCallout">
              <a:avLst>
                <a:gd name="adj1" fmla="val 18851"/>
                <a:gd name="adj2" fmla="val 19295"/>
                <a:gd name="adj3" fmla="val 22053"/>
                <a:gd name="adj4" fmla="val 64977"/>
              </a:avLst>
            </a:prstGeom>
            <a:solidFill>
              <a:srgbClr val="F3F7F8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sz="900">
                <a:latin typeface="Cambria" panose="02040503050406030204" pitchFamily="18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39196" y="2051460"/>
              <a:ext cx="1154490" cy="1147894"/>
              <a:chOff x="464952" y="1821686"/>
              <a:chExt cx="1154490" cy="1147894"/>
            </a:xfrm>
            <a:grpFill/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952" y="1821686"/>
                <a:ext cx="594059" cy="59405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0335" y="1866638"/>
                <a:ext cx="549107" cy="54910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00532" y="2480869"/>
                <a:ext cx="488711" cy="4887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281" y="2480869"/>
                <a:ext cx="488711" cy="4887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</p:grpSp>
        <p:sp>
          <p:nvSpPr>
            <p:cNvPr id="6" name="TextBox 5"/>
            <p:cNvSpPr txBox="1"/>
            <p:nvPr/>
          </p:nvSpPr>
          <p:spPr>
            <a:xfrm>
              <a:off x="484647" y="3274036"/>
              <a:ext cx="897217" cy="4018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ID" sz="900" dirty="0">
                  <a:latin typeface="Cambria" panose="02040503050406030204" pitchFamily="18" charset="0"/>
                </a:rPr>
                <a:t>K/L/D/I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41646" y="4245728"/>
              <a:ext cx="1383217" cy="899887"/>
              <a:chOff x="648448" y="4582913"/>
              <a:chExt cx="1383217" cy="899887"/>
            </a:xfrm>
            <a:grpFill/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4465" y="5124127"/>
                <a:ext cx="457200" cy="35867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448" y="4582913"/>
                <a:ext cx="899887" cy="8998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pic>
        </p:grpSp>
        <p:sp>
          <p:nvSpPr>
            <p:cNvPr id="8" name="TextBox 7"/>
            <p:cNvSpPr txBox="1"/>
            <p:nvPr/>
          </p:nvSpPr>
          <p:spPr>
            <a:xfrm>
              <a:off x="268841" y="5197621"/>
              <a:ext cx="1339608" cy="6429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ID" sz="900" dirty="0" err="1">
                  <a:latin typeface="Cambria" panose="02040503050406030204" pitchFamily="18" charset="0"/>
                </a:rPr>
                <a:t>Responden</a:t>
              </a:r>
              <a:endParaRPr lang="en-ID" sz="900" dirty="0">
                <a:latin typeface="Cambria" panose="02040503050406030204" pitchFamily="18" charset="0"/>
              </a:endParaRPr>
            </a:p>
            <a:p>
              <a:pPr algn="ctr"/>
              <a:r>
                <a:rPr lang="en-ID" sz="900" dirty="0" err="1">
                  <a:latin typeface="Cambria" panose="02040503050406030204" pitchFamily="18" charset="0"/>
                </a:rPr>
                <a:t>Sensus</a:t>
              </a:r>
              <a:r>
                <a:rPr lang="en-ID" sz="900" dirty="0">
                  <a:latin typeface="Cambria" panose="02040503050406030204" pitchFamily="18" charset="0"/>
                </a:rPr>
                <a:t>/</a:t>
              </a:r>
              <a:r>
                <a:rPr lang="en-ID" sz="900" dirty="0" err="1">
                  <a:latin typeface="Cambria" panose="02040503050406030204" pitchFamily="18" charset="0"/>
                </a:rPr>
                <a:t>Survei</a:t>
              </a:r>
              <a:endParaRPr lang="en-ID" sz="9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552" y="4499053"/>
            <a:ext cx="3057016" cy="1252325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283999" y="5839358"/>
            <a:ext cx="3173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dirty="0" err="1">
                <a:latin typeface="Cambria" panose="02040503050406030204" pitchFamily="18" charset="0"/>
              </a:rPr>
              <a:t>Tabulasi</a:t>
            </a:r>
            <a:r>
              <a:rPr lang="en-ID" sz="1100" dirty="0">
                <a:latin typeface="Cambria" panose="02040503050406030204" pitchFamily="18" charset="0"/>
              </a:rPr>
              <a:t>/</a:t>
            </a:r>
            <a:r>
              <a:rPr lang="en-ID" sz="1100" dirty="0" err="1">
                <a:latin typeface="Cambria" panose="02040503050406030204" pitchFamily="18" charset="0"/>
              </a:rPr>
              <a:t>Penghitungan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Indikator</a:t>
            </a:r>
            <a:r>
              <a:rPr lang="en-ID" sz="1100" dirty="0">
                <a:latin typeface="Cambria" panose="02040503050406030204" pitchFamily="18" charset="0"/>
              </a:rPr>
              <a:t>/</a:t>
            </a:r>
            <a:r>
              <a:rPr lang="en-ID" sz="1100" dirty="0" err="1">
                <a:latin typeface="Cambria" panose="02040503050406030204" pitchFamily="18" charset="0"/>
              </a:rPr>
              <a:t>Agregasi</a:t>
            </a:r>
            <a:r>
              <a:rPr lang="en-ID" sz="1100" dirty="0">
                <a:latin typeface="Cambria" panose="02040503050406030204" pitchFamily="18" charset="0"/>
              </a:rPr>
              <a:t>/DLL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030197" y="5626252"/>
            <a:ext cx="1723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dirty="0" err="1">
                <a:latin typeface="Cambria" panose="02040503050406030204" pitchFamily="18" charset="0"/>
              </a:rPr>
              <a:t>Pengemasan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informasi</a:t>
            </a:r>
            <a:endParaRPr lang="en-ID" sz="1100" dirty="0">
              <a:latin typeface="Cambria" panose="02040503050406030204" pitchFamily="18" charset="0"/>
            </a:endParaRPr>
          </a:p>
          <a:p>
            <a:pPr algn="ctr"/>
            <a:r>
              <a:rPr lang="en-ID" sz="1100" dirty="0" err="1">
                <a:latin typeface="Cambria" panose="02040503050406030204" pitchFamily="18" charset="0"/>
              </a:rPr>
              <a:t>untuk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diseminasi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statistik</a:t>
            </a:r>
            <a:endParaRPr lang="en-ID" sz="1100" dirty="0">
              <a:latin typeface="Cambria" panose="02040503050406030204" pitchFamily="18" charset="0"/>
            </a:endParaRPr>
          </a:p>
        </p:txBody>
      </p:sp>
      <p:pic>
        <p:nvPicPr>
          <p:cNvPr id="27" name="Picture 2" descr="Related imag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893" y="4551895"/>
            <a:ext cx="614462" cy="6144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045461" y="5136350"/>
            <a:ext cx="8942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dirty="0" err="1">
                <a:latin typeface="Cambria" panose="02040503050406030204" pitchFamily="18" charset="0"/>
              </a:rPr>
              <a:t>Publikasi</a:t>
            </a:r>
            <a:r>
              <a:rPr lang="en-ID" sz="1100" dirty="0">
                <a:latin typeface="Cambria" panose="02040503050406030204" pitchFamily="18" charset="0"/>
              </a:rPr>
              <a:t> &amp;</a:t>
            </a:r>
          </a:p>
          <a:p>
            <a:pPr algn="ctr"/>
            <a:r>
              <a:rPr lang="en-ID" sz="1100" dirty="0" err="1">
                <a:latin typeface="Cambria" panose="02040503050406030204" pitchFamily="18" charset="0"/>
              </a:rPr>
              <a:t>Infografis</a:t>
            </a:r>
            <a:endParaRPr lang="en-ID" sz="1100" dirty="0">
              <a:latin typeface="Cambria" panose="02040503050406030204" pitchFamily="18" charset="0"/>
            </a:endParaRPr>
          </a:p>
        </p:txBody>
      </p:sp>
      <p:pic>
        <p:nvPicPr>
          <p:cNvPr id="29" name="Picture 4" descr="Image result for sdgs ic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402" y="5094168"/>
            <a:ext cx="778925" cy="69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919085" y="5807915"/>
            <a:ext cx="13450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dirty="0" err="1">
                <a:latin typeface="Cambria" panose="02040503050406030204" pitchFamily="18" charset="0"/>
              </a:rPr>
              <a:t>Indikator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Statistik</a:t>
            </a:r>
            <a:endParaRPr lang="en-ID" sz="1100" dirty="0">
              <a:latin typeface="Cambria" panose="02040503050406030204" pitchFamily="18" charset="0"/>
            </a:endParaRPr>
          </a:p>
          <a:p>
            <a:pPr algn="ctr"/>
            <a:r>
              <a:rPr lang="en-ID" sz="1100" dirty="0" err="1">
                <a:latin typeface="Cambria" panose="02040503050406030204" pitchFamily="18" charset="0"/>
              </a:rPr>
              <a:t>Dasar</a:t>
            </a:r>
            <a:r>
              <a:rPr lang="en-ID" sz="1100" dirty="0">
                <a:latin typeface="Cambria" panose="02040503050406030204" pitchFamily="18" charset="0"/>
              </a:rPr>
              <a:t> &amp; </a:t>
            </a:r>
            <a:r>
              <a:rPr lang="en-ID" sz="1100" dirty="0" err="1">
                <a:latin typeface="Cambria" panose="02040503050406030204" pitchFamily="18" charset="0"/>
              </a:rPr>
              <a:t>Sektoral</a:t>
            </a:r>
            <a:endParaRPr lang="en-ID" sz="1100" dirty="0">
              <a:latin typeface="Cambria" panose="0204050305040603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70343" y="2663980"/>
            <a:ext cx="1807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200" b="1" dirty="0">
                <a:solidFill>
                  <a:srgbClr val="C00000"/>
                </a:solidFill>
                <a:latin typeface="Cambria" panose="02040503050406030204" pitchFamily="18" charset="0"/>
              </a:rPr>
              <a:t>1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322843" y="3952014"/>
            <a:ext cx="551451" cy="479935"/>
            <a:chOff x="3016532" y="3185919"/>
            <a:chExt cx="822635" cy="835495"/>
          </a:xfrm>
        </p:grpSpPr>
        <p:sp>
          <p:nvSpPr>
            <p:cNvPr id="34" name="Chevron 33"/>
            <p:cNvSpPr/>
            <p:nvPr/>
          </p:nvSpPr>
          <p:spPr>
            <a:xfrm rot="5400000">
              <a:off x="3010102" y="3192349"/>
              <a:ext cx="835495" cy="822635"/>
            </a:xfrm>
            <a:prstGeom prst="chevron">
              <a:avLst/>
            </a:prstGeom>
            <a:solidFill>
              <a:srgbClr val="C3151C"/>
            </a:solidFill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sz="90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42525" y="3505199"/>
              <a:ext cx="395043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105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00581" y="4721384"/>
            <a:ext cx="518162" cy="417116"/>
            <a:chOff x="4974880" y="4982196"/>
            <a:chExt cx="772976" cy="726137"/>
          </a:xfrm>
        </p:grpSpPr>
        <p:sp>
          <p:nvSpPr>
            <p:cNvPr id="37" name="Chevron 36"/>
            <p:cNvSpPr/>
            <p:nvPr/>
          </p:nvSpPr>
          <p:spPr>
            <a:xfrm>
              <a:off x="4974880" y="4982196"/>
              <a:ext cx="772976" cy="726137"/>
            </a:xfrm>
            <a:prstGeom prst="chevron">
              <a:avLst/>
            </a:prstGeom>
            <a:solidFill>
              <a:srgbClr val="C3151C"/>
            </a:solidFill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sz="90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288721" y="5093825"/>
              <a:ext cx="378306" cy="4018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9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745472" y="4721384"/>
            <a:ext cx="518162" cy="417116"/>
            <a:chOff x="4974880" y="4982196"/>
            <a:chExt cx="772976" cy="726137"/>
          </a:xfrm>
        </p:grpSpPr>
        <p:sp>
          <p:nvSpPr>
            <p:cNvPr id="40" name="Chevron 39"/>
            <p:cNvSpPr/>
            <p:nvPr/>
          </p:nvSpPr>
          <p:spPr>
            <a:xfrm>
              <a:off x="4974880" y="4982196"/>
              <a:ext cx="772976" cy="726137"/>
            </a:xfrm>
            <a:prstGeom prst="chevron">
              <a:avLst/>
            </a:prstGeom>
            <a:solidFill>
              <a:srgbClr val="C3151C"/>
            </a:solidFill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sz="105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272954" y="5078059"/>
              <a:ext cx="395043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105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577173" y="3606715"/>
            <a:ext cx="486764" cy="506057"/>
            <a:chOff x="10025778" y="3371249"/>
            <a:chExt cx="726137" cy="785009"/>
          </a:xfrm>
        </p:grpSpPr>
        <p:sp>
          <p:nvSpPr>
            <p:cNvPr id="43" name="Chevron 42"/>
            <p:cNvSpPr/>
            <p:nvPr/>
          </p:nvSpPr>
          <p:spPr>
            <a:xfrm rot="16200000">
              <a:off x="9999399" y="3403741"/>
              <a:ext cx="778896" cy="726137"/>
            </a:xfrm>
            <a:prstGeom prst="chevron">
              <a:avLst/>
            </a:prstGeom>
            <a:solidFill>
              <a:srgbClr val="C3151C"/>
            </a:solidFill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sz="105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205143" y="3371249"/>
              <a:ext cx="395043" cy="4420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105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5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524533" y="3119394"/>
            <a:ext cx="23879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dirty="0" err="1">
                <a:latin typeface="Cambria" panose="02040503050406030204" pitchFamily="18" charset="0"/>
              </a:rPr>
              <a:t>Informasi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dapat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diakses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melalui</a:t>
            </a:r>
            <a:endParaRPr lang="en-ID" sz="1100" dirty="0">
              <a:latin typeface="Cambria" panose="02040503050406030204" pitchFamily="18" charset="0"/>
            </a:endParaRPr>
          </a:p>
          <a:p>
            <a:pPr algn="ctr"/>
            <a:r>
              <a:rPr lang="en-ID" sz="1100" dirty="0">
                <a:latin typeface="Cambria" panose="02040503050406030204" pitchFamily="18" charset="0"/>
              </a:rPr>
              <a:t>website </a:t>
            </a:r>
            <a:r>
              <a:rPr lang="en-ID" sz="1100" dirty="0" err="1">
                <a:latin typeface="Cambria" panose="02040503050406030204" pitchFamily="18" charset="0"/>
              </a:rPr>
              <a:t>atau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aplikasi</a:t>
            </a:r>
            <a:r>
              <a:rPr lang="en-ID" sz="1100" dirty="0">
                <a:latin typeface="Cambria" panose="02040503050406030204" pitchFamily="18" charset="0"/>
              </a:rPr>
              <a:t> mobile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576501" y="3337342"/>
            <a:ext cx="15445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050" dirty="0" err="1">
                <a:latin typeface="Cambria" panose="02040503050406030204" pitchFamily="18" charset="0"/>
              </a:rPr>
              <a:t>Interoperabilitas</a:t>
            </a:r>
            <a:r>
              <a:rPr lang="en-ID" sz="1050" dirty="0">
                <a:latin typeface="Cambria" panose="02040503050406030204" pitchFamily="18" charset="0"/>
              </a:rPr>
              <a:t> data </a:t>
            </a:r>
            <a:r>
              <a:rPr lang="en-ID" sz="1050" dirty="0" err="1">
                <a:latin typeface="Cambria" panose="02040503050406030204" pitchFamily="18" charset="0"/>
              </a:rPr>
              <a:t>melalui</a:t>
            </a:r>
            <a:r>
              <a:rPr lang="en-ID" sz="1050" dirty="0">
                <a:latin typeface="Cambria" panose="02040503050406030204" pitchFamily="18" charset="0"/>
              </a:rPr>
              <a:t> API </a:t>
            </a:r>
            <a:r>
              <a:rPr lang="en-ID" sz="1050" dirty="0" err="1">
                <a:latin typeface="Cambria" panose="02040503050406030204" pitchFamily="18" charset="0"/>
              </a:rPr>
              <a:t>Webservis</a:t>
            </a:r>
            <a:endParaRPr lang="en-ID" sz="1050" dirty="0">
              <a:latin typeface="Cambria" panose="02040503050406030204" pitchFamily="18" charset="0"/>
            </a:endParaRPr>
          </a:p>
        </p:txBody>
      </p:sp>
      <p:sp>
        <p:nvSpPr>
          <p:cNvPr id="58" name="Bent-Up Arrow 57"/>
          <p:cNvSpPr/>
          <p:nvPr/>
        </p:nvSpPr>
        <p:spPr>
          <a:xfrm rot="16200000">
            <a:off x="3166608" y="12031"/>
            <a:ext cx="698585" cy="3871991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C3151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900">
              <a:latin typeface="Cambria" panose="020405030504060302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605465" y="1043806"/>
            <a:ext cx="1807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9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786208" y="1167848"/>
            <a:ext cx="36656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D" sz="1100" dirty="0" err="1">
                <a:latin typeface="Cambria" panose="02040503050406030204" pitchFamily="18" charset="0"/>
              </a:rPr>
              <a:t>Simpul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komunikasi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untuk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mengakses</a:t>
            </a:r>
            <a:r>
              <a:rPr lang="en-ID" sz="1100" dirty="0">
                <a:latin typeface="Cambria" panose="02040503050406030204" pitchFamily="18" charset="0"/>
              </a:rPr>
              <a:t> data oleh </a:t>
            </a:r>
            <a:r>
              <a:rPr lang="en-ID" sz="1100" dirty="0" err="1">
                <a:latin typeface="Cambria" panose="02040503050406030204" pitchFamily="18" charset="0"/>
              </a:rPr>
              <a:t>siapapun</a:t>
            </a:r>
            <a:endParaRPr lang="en-ID" sz="1100" dirty="0">
              <a:latin typeface="Cambria" panose="02040503050406030204" pitchFamily="18" charset="0"/>
            </a:endParaRPr>
          </a:p>
          <a:p>
            <a:pPr algn="ctr"/>
            <a:r>
              <a:rPr lang="en-ID" sz="1100" dirty="0" err="1">
                <a:latin typeface="Cambria" panose="02040503050406030204" pitchFamily="18" charset="0"/>
              </a:rPr>
              <a:t>secara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terbuka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dan</a:t>
            </a:r>
            <a:r>
              <a:rPr lang="en-ID" sz="1100" dirty="0">
                <a:latin typeface="Cambria" panose="02040503050406030204" pitchFamily="18" charset="0"/>
              </a:rPr>
              <a:t> </a:t>
            </a:r>
            <a:r>
              <a:rPr lang="en-ID" sz="1100" dirty="0" err="1">
                <a:latin typeface="Cambria" panose="02040503050406030204" pitchFamily="18" charset="0"/>
              </a:rPr>
              <a:t>cuma-cuma</a:t>
            </a:r>
            <a:endParaRPr lang="en-ID" sz="1100" dirty="0">
              <a:latin typeface="Cambria" panose="02040503050406030204" pitchFamily="18" charset="0"/>
            </a:endParaRPr>
          </a:p>
        </p:txBody>
      </p:sp>
      <p:sp>
        <p:nvSpPr>
          <p:cNvPr id="64" name="文本框 18"/>
          <p:cNvSpPr txBox="1"/>
          <p:nvPr/>
        </p:nvSpPr>
        <p:spPr>
          <a:xfrm>
            <a:off x="6524533" y="1631610"/>
            <a:ext cx="2387941" cy="442674"/>
          </a:xfrm>
          <a:prstGeom prst="roundRect">
            <a:avLst>
              <a:gd name="adj" fmla="val 12769"/>
            </a:avLst>
          </a:prstGeom>
          <a:solidFill>
            <a:srgbClr val="025D93"/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ID" altLang="zh-CN" sz="2000" b="1" dirty="0">
                <a:solidFill>
                  <a:schemeClr val="bg1"/>
                </a:solidFill>
                <a:latin typeface="Cambria" panose="02040503050406030204" pitchFamily="18" charset="0"/>
                <a:ea typeface="微软雅黑" panose="020B0503020204020204" charset="-122"/>
              </a:rPr>
              <a:t>WWW.BPS.GO.ID</a:t>
            </a:r>
            <a:endParaRPr lang="en-US" altLang="zh-CN" sz="2000" b="1" dirty="0">
              <a:solidFill>
                <a:schemeClr val="bg1"/>
              </a:solidFill>
              <a:latin typeface="Cambria" panose="02040503050406030204" pitchFamily="18" charset="0"/>
              <a:ea typeface="微软雅黑" panose="020B0503020204020204" charset="-122"/>
            </a:endParaRPr>
          </a:p>
        </p:txBody>
      </p:sp>
      <p:sp>
        <p:nvSpPr>
          <p:cNvPr id="62" name="TextBox 4"/>
          <p:cNvSpPr>
            <a:spLocks noChangeArrowheads="1"/>
          </p:cNvSpPr>
          <p:nvPr/>
        </p:nvSpPr>
        <p:spPr bwMode="auto">
          <a:xfrm>
            <a:off x="591797" y="293089"/>
            <a:ext cx="7960406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 Upaya BPS mewujudkan Satu Data Indonesia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5DB5AF65-D7E2-49ED-BF8F-AB475F40EC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33" y="2181520"/>
            <a:ext cx="2592878" cy="957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3" name="Group 52"/>
          <p:cNvGrpSpPr/>
          <p:nvPr/>
        </p:nvGrpSpPr>
        <p:grpSpPr>
          <a:xfrm>
            <a:off x="6128177" y="2443901"/>
            <a:ext cx="518162" cy="417116"/>
            <a:chOff x="4974880" y="4982196"/>
            <a:chExt cx="772976" cy="726137"/>
          </a:xfrm>
        </p:grpSpPr>
        <p:sp>
          <p:nvSpPr>
            <p:cNvPr id="54" name="Chevron 53"/>
            <p:cNvSpPr/>
            <p:nvPr/>
          </p:nvSpPr>
          <p:spPr>
            <a:xfrm rot="10800000">
              <a:off x="4974880" y="4982196"/>
              <a:ext cx="772976" cy="726137"/>
            </a:xfrm>
            <a:prstGeom prst="chevron">
              <a:avLst/>
            </a:prstGeom>
            <a:solidFill>
              <a:srgbClr val="C3151C"/>
            </a:solidFill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D" sz="105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105623" y="5093825"/>
              <a:ext cx="395043" cy="442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sz="105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6</a:t>
              </a:r>
            </a:p>
          </p:txBody>
        </p: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xmlns="" id="{2EA73AE8-9A44-4D3D-9B67-88440482518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4500861" y="2086370"/>
            <a:ext cx="1539248" cy="1223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7D2184D5-F986-445B-9A7C-62308D7994DE}"/>
              </a:ext>
            </a:extLst>
          </p:cNvPr>
          <p:cNvSpPr/>
          <p:nvPr/>
        </p:nvSpPr>
        <p:spPr>
          <a:xfrm>
            <a:off x="7710721" y="3827653"/>
            <a:ext cx="219668" cy="444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F21B3D72-A287-46E9-B726-9D76DCE71F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4150561" y="4501925"/>
            <a:ext cx="1489473" cy="1082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0979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7195545" y="1971820"/>
            <a:ext cx="1421441" cy="1421441"/>
          </a:xfrm>
          <a:prstGeom prst="ellipse">
            <a:avLst/>
          </a:prstGeom>
          <a:solidFill>
            <a:srgbClr val="02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948407" y="1971820"/>
            <a:ext cx="1421441" cy="1421441"/>
          </a:xfrm>
          <a:prstGeom prst="ellipse">
            <a:avLst/>
          </a:prstGeom>
          <a:solidFill>
            <a:srgbClr val="02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735567" y="1971820"/>
            <a:ext cx="1421441" cy="1421441"/>
          </a:xfrm>
          <a:prstGeom prst="ellipse">
            <a:avLst/>
          </a:prstGeom>
          <a:solidFill>
            <a:srgbClr val="02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2820" y="1971820"/>
            <a:ext cx="1421441" cy="1421441"/>
          </a:xfrm>
          <a:prstGeom prst="ellipse">
            <a:avLst/>
          </a:prstGeom>
          <a:solidFill>
            <a:srgbClr val="02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ampungan Teks 2"/>
          <p:cNvSpPr txBox="1">
            <a:spLocks/>
          </p:cNvSpPr>
          <p:nvPr/>
        </p:nvSpPr>
        <p:spPr>
          <a:xfrm>
            <a:off x="447212" y="3945999"/>
            <a:ext cx="1572656" cy="1325084"/>
          </a:xfrm>
          <a:prstGeom prst="rect">
            <a:avLst/>
          </a:prstGeom>
        </p:spPr>
        <p:txBody>
          <a:bodyPr/>
          <a:lstStyle>
            <a:lvl1pPr marL="341651" indent="-34165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11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9" indent="-28495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747">
                <a:solidFill>
                  <a:schemeClr val="tx1"/>
                </a:solidFill>
                <a:latin typeface="+mn-lt"/>
              </a:defRPr>
            </a:lvl2pPr>
            <a:lvl3pPr marL="1142712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381">
                <a:solidFill>
                  <a:schemeClr val="tx1"/>
                </a:solidFill>
                <a:latin typeface="+mn-lt"/>
              </a:defRPr>
            </a:lvl3pPr>
            <a:lvl4pPr marL="1599216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23">
                <a:solidFill>
                  <a:schemeClr val="tx1"/>
                </a:solidFill>
                <a:latin typeface="+mn-lt"/>
              </a:defRPr>
            </a:lvl4pPr>
            <a:lvl5pPr marL="2057173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23">
                <a:solidFill>
                  <a:schemeClr val="tx1"/>
                </a:solidFill>
                <a:latin typeface="+mn-lt"/>
              </a:defRPr>
            </a:lvl5pPr>
            <a:lvl6pPr marL="2514505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87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70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53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d-ID" sz="1400" kern="0" dirty="0">
                <a:latin typeface="Cambria" panose="02040503050406030204" pitchFamily="18" charset="0"/>
              </a:rPr>
              <a:t>Mau menjadi responden dan memberikan datanya apabila diminta</a:t>
            </a:r>
            <a:endParaRPr lang="en-US" sz="1400" kern="0" dirty="0">
              <a:latin typeface="Cambria" panose="02040503050406030204" pitchFamily="18" charset="0"/>
            </a:endParaRPr>
          </a:p>
        </p:txBody>
      </p:sp>
      <p:sp>
        <p:nvSpPr>
          <p:cNvPr id="7" name="Tampungan Teks 3"/>
          <p:cNvSpPr txBox="1">
            <a:spLocks/>
          </p:cNvSpPr>
          <p:nvPr/>
        </p:nvSpPr>
        <p:spPr>
          <a:xfrm>
            <a:off x="2469227" y="3945999"/>
            <a:ext cx="1954121" cy="1622623"/>
          </a:xfrm>
          <a:prstGeom prst="rect">
            <a:avLst/>
          </a:prstGeom>
        </p:spPr>
        <p:txBody>
          <a:bodyPr/>
          <a:lstStyle>
            <a:lvl1pPr marL="341651" indent="-34165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11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9" indent="-28495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747">
                <a:solidFill>
                  <a:schemeClr val="tx1"/>
                </a:solidFill>
                <a:latin typeface="+mn-lt"/>
              </a:defRPr>
            </a:lvl2pPr>
            <a:lvl3pPr marL="1142712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381">
                <a:solidFill>
                  <a:schemeClr val="tx1"/>
                </a:solidFill>
                <a:latin typeface="+mn-lt"/>
              </a:defRPr>
            </a:lvl3pPr>
            <a:lvl4pPr marL="1599216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23">
                <a:solidFill>
                  <a:schemeClr val="tx1"/>
                </a:solidFill>
                <a:latin typeface="+mn-lt"/>
              </a:defRPr>
            </a:lvl4pPr>
            <a:lvl5pPr marL="2057173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23">
                <a:solidFill>
                  <a:schemeClr val="tx1"/>
                </a:solidFill>
                <a:latin typeface="+mn-lt"/>
              </a:defRPr>
            </a:lvl5pPr>
            <a:lvl6pPr marL="2514505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87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70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53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400" kern="0" dirty="0" err="1">
                <a:latin typeface="Cambria" panose="02040503050406030204" pitchFamily="18" charset="0"/>
              </a:rPr>
              <a:t>Peningkatan</a:t>
            </a:r>
            <a:r>
              <a:rPr lang="en-US" sz="1400" kern="0" dirty="0">
                <a:latin typeface="Cambria" panose="02040503050406030204" pitchFamily="18" charset="0"/>
              </a:rPr>
              <a:t> </a:t>
            </a:r>
            <a:r>
              <a:rPr lang="id-ID" sz="1400" kern="0" dirty="0">
                <a:latin typeface="Cambria" panose="02040503050406030204" pitchFamily="18" charset="0"/>
              </a:rPr>
              <a:t>kualitas data registrasi dapat diperoleh jika masyarakat aktif melaporkan perubahan data kepada dinas terkait</a:t>
            </a:r>
            <a:endParaRPr lang="en-US" sz="1400" kern="0" dirty="0">
              <a:latin typeface="Cambria" panose="02040503050406030204" pitchFamily="18" charset="0"/>
            </a:endParaRPr>
          </a:p>
        </p:txBody>
      </p:sp>
      <p:sp>
        <p:nvSpPr>
          <p:cNvPr id="8" name="Tampungan Teks 4"/>
          <p:cNvSpPr txBox="1">
            <a:spLocks/>
          </p:cNvSpPr>
          <p:nvPr/>
        </p:nvSpPr>
        <p:spPr>
          <a:xfrm>
            <a:off x="6897383" y="3945999"/>
            <a:ext cx="2017764" cy="1004416"/>
          </a:xfrm>
          <a:prstGeom prst="rect">
            <a:avLst/>
          </a:prstGeom>
        </p:spPr>
        <p:txBody>
          <a:bodyPr/>
          <a:lstStyle>
            <a:lvl1pPr marL="341651" indent="-34165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11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9" indent="-28495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747">
                <a:solidFill>
                  <a:schemeClr val="tx1"/>
                </a:solidFill>
                <a:latin typeface="+mn-lt"/>
              </a:defRPr>
            </a:lvl2pPr>
            <a:lvl3pPr marL="1142712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381">
                <a:solidFill>
                  <a:schemeClr val="tx1"/>
                </a:solidFill>
                <a:latin typeface="+mn-lt"/>
              </a:defRPr>
            </a:lvl3pPr>
            <a:lvl4pPr marL="1599216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23">
                <a:solidFill>
                  <a:schemeClr val="tx1"/>
                </a:solidFill>
                <a:latin typeface="+mn-lt"/>
              </a:defRPr>
            </a:lvl4pPr>
            <a:lvl5pPr marL="2057173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23">
                <a:solidFill>
                  <a:schemeClr val="tx1"/>
                </a:solidFill>
                <a:latin typeface="+mn-lt"/>
              </a:defRPr>
            </a:lvl5pPr>
            <a:lvl6pPr marL="2514505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87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70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53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d-ID" sz="1400" kern="0" dirty="0">
                <a:latin typeface="Cambria" panose="02040503050406030204" pitchFamily="18" charset="0"/>
              </a:rPr>
              <a:t>Aktif </a:t>
            </a:r>
            <a:r>
              <a:rPr lang="id-ID" sz="1400" i="1" kern="0" dirty="0">
                <a:latin typeface="Cambria" panose="02040503050406030204" pitchFamily="18" charset="0"/>
              </a:rPr>
              <a:t>meng-update</a:t>
            </a:r>
            <a:r>
              <a:rPr lang="id-ID" sz="1400" kern="0" dirty="0">
                <a:latin typeface="Cambria" panose="02040503050406030204" pitchFamily="18" charset="0"/>
              </a:rPr>
              <a:t> data diri dalan Sensus Online SP2020 nanti</a:t>
            </a:r>
            <a:endParaRPr lang="en-US" sz="1400" kern="0" dirty="0">
              <a:latin typeface="Cambria" panose="02040503050406030204" pitchFamily="18" charset="0"/>
            </a:endParaRPr>
          </a:p>
        </p:txBody>
      </p:sp>
      <p:sp>
        <p:nvSpPr>
          <p:cNvPr id="13" name="Bingkai 9"/>
          <p:cNvSpPr/>
          <p:nvPr/>
        </p:nvSpPr>
        <p:spPr>
          <a:xfrm>
            <a:off x="447212" y="3531385"/>
            <a:ext cx="1572656" cy="299322"/>
          </a:xfrm>
          <a:prstGeom prst="frame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rgbClr val="035D94"/>
                </a:solidFill>
                <a:latin typeface="Cambria" panose="02040503050406030204" pitchFamily="18" charset="0"/>
              </a:rPr>
              <a:t>Menjadi Responden</a:t>
            </a:r>
            <a:endParaRPr lang="en-US" sz="1400" b="1" dirty="0">
              <a:solidFill>
                <a:srgbClr val="035D94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Bingkai 10"/>
          <p:cNvSpPr/>
          <p:nvPr/>
        </p:nvSpPr>
        <p:spPr>
          <a:xfrm>
            <a:off x="2596350" y="3531385"/>
            <a:ext cx="1699874" cy="299322"/>
          </a:xfrm>
          <a:prstGeom prst="frame">
            <a:avLst>
              <a:gd name="adj1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rgbClr val="035D94"/>
                </a:solidFill>
                <a:latin typeface="Cambria" panose="02040503050406030204" pitchFamily="18" charset="0"/>
              </a:rPr>
              <a:t>Aktif Melaporkan Data Diri </a:t>
            </a:r>
            <a:endParaRPr lang="en-US" sz="1400" b="1" dirty="0">
              <a:solidFill>
                <a:srgbClr val="035D94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Bingkai 11"/>
          <p:cNvSpPr/>
          <p:nvPr/>
        </p:nvSpPr>
        <p:spPr>
          <a:xfrm>
            <a:off x="6981180" y="3531385"/>
            <a:ext cx="1850171" cy="299322"/>
          </a:xfrm>
          <a:prstGeom prst="frame">
            <a:avLst/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rgbClr val="035D94"/>
                </a:solidFill>
                <a:latin typeface="Cambria" panose="02040503050406030204" pitchFamily="18" charset="0"/>
              </a:rPr>
              <a:t>Sensus Online</a:t>
            </a:r>
            <a:endParaRPr lang="en-ID" sz="1400" b="1" dirty="0">
              <a:solidFill>
                <a:srgbClr val="035D94"/>
              </a:solidFill>
              <a:latin typeface="Cambria" panose="02040503050406030204" pitchFamily="18" charset="0"/>
            </a:endParaRPr>
          </a:p>
          <a:p>
            <a:pPr algn="ctr"/>
            <a:r>
              <a:rPr lang="id-ID" sz="1400" b="1" dirty="0">
                <a:solidFill>
                  <a:srgbClr val="035D94"/>
                </a:solidFill>
                <a:latin typeface="Cambria" panose="02040503050406030204" pitchFamily="18" charset="0"/>
              </a:rPr>
              <a:t>SP2020</a:t>
            </a:r>
            <a:endParaRPr lang="en-US" sz="1400" b="1" dirty="0">
              <a:solidFill>
                <a:srgbClr val="035D94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63" y="2280771"/>
            <a:ext cx="781848" cy="781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4" y="2299604"/>
            <a:ext cx="855513" cy="855513"/>
          </a:xfrm>
          <a:prstGeom prst="rect">
            <a:avLst/>
          </a:prstGeom>
        </p:spPr>
      </p:pic>
      <p:sp>
        <p:nvSpPr>
          <p:cNvPr id="12" name="Tampungan Teks 2"/>
          <p:cNvSpPr txBox="1">
            <a:spLocks/>
          </p:cNvSpPr>
          <p:nvPr/>
        </p:nvSpPr>
        <p:spPr>
          <a:xfrm>
            <a:off x="4614981" y="3945999"/>
            <a:ext cx="2088292" cy="1721556"/>
          </a:xfrm>
          <a:prstGeom prst="rect">
            <a:avLst/>
          </a:prstGeom>
        </p:spPr>
        <p:txBody>
          <a:bodyPr/>
          <a:lstStyle>
            <a:lvl1pPr marL="341651" indent="-34165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114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09" indent="-28495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747">
                <a:solidFill>
                  <a:schemeClr val="tx1"/>
                </a:solidFill>
                <a:latin typeface="+mn-lt"/>
              </a:defRPr>
            </a:lvl2pPr>
            <a:lvl3pPr marL="1142712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381">
                <a:solidFill>
                  <a:schemeClr val="tx1"/>
                </a:solidFill>
                <a:latin typeface="+mn-lt"/>
              </a:defRPr>
            </a:lvl3pPr>
            <a:lvl4pPr marL="1599216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23">
                <a:solidFill>
                  <a:schemeClr val="tx1"/>
                </a:solidFill>
                <a:latin typeface="+mn-lt"/>
              </a:defRPr>
            </a:lvl4pPr>
            <a:lvl5pPr marL="2057173" indent="-228252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923">
                <a:solidFill>
                  <a:schemeClr val="tx1"/>
                </a:solidFill>
                <a:latin typeface="+mn-lt"/>
              </a:defRPr>
            </a:lvl5pPr>
            <a:lvl6pPr marL="2514505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87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70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53" indent="-22859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d-ID" sz="1400" kern="0" dirty="0">
                <a:latin typeface="Cambria" panose="02040503050406030204" pitchFamily="18" charset="0"/>
              </a:rPr>
              <a:t>Memberikan umpan balik (</a:t>
            </a:r>
            <a:r>
              <a:rPr lang="id-ID" sz="1400" i="1" kern="0" dirty="0">
                <a:latin typeface="Cambria" panose="02040503050406030204" pitchFamily="18" charset="0"/>
              </a:rPr>
              <a:t>feedback</a:t>
            </a:r>
            <a:r>
              <a:rPr lang="id-ID" sz="1400" kern="0" dirty="0">
                <a:latin typeface="Cambria" panose="02040503050406030204" pitchFamily="18" charset="0"/>
              </a:rPr>
              <a:t>) terhadap data statistik yang telah digunakan baik untuk Pendidikan/penelitian/</a:t>
            </a:r>
            <a:endParaRPr lang="en-ID" sz="1400" kern="0" dirty="0">
              <a:latin typeface="Cambria" panose="02040503050406030204" pitchFamily="18" charset="0"/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id-ID" sz="1400" kern="0" dirty="0">
                <a:latin typeface="Cambria" panose="02040503050406030204" pitchFamily="18" charset="0"/>
              </a:rPr>
              <a:t>pembangunan</a:t>
            </a:r>
            <a:endParaRPr lang="en-US" sz="1400" kern="0" dirty="0">
              <a:latin typeface="Cambria" panose="02040503050406030204" pitchFamily="18" charset="0"/>
            </a:endParaRPr>
          </a:p>
        </p:txBody>
      </p:sp>
      <p:sp>
        <p:nvSpPr>
          <p:cNvPr id="16" name="Bingkai 9"/>
          <p:cNvSpPr/>
          <p:nvPr/>
        </p:nvSpPr>
        <p:spPr>
          <a:xfrm>
            <a:off x="4948407" y="3531385"/>
            <a:ext cx="1421441" cy="299322"/>
          </a:xfrm>
          <a:prstGeom prst="frame">
            <a:avLst>
              <a:gd name="adj1" fmla="val 0"/>
            </a:avLst>
          </a:prstGeom>
          <a:noFill/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400" b="1" dirty="0">
                <a:solidFill>
                  <a:srgbClr val="035D94"/>
                </a:solidFill>
                <a:latin typeface="Cambria" panose="02040503050406030204" pitchFamily="18" charset="0"/>
              </a:rPr>
              <a:t>Memberi Umpan Balik</a:t>
            </a:r>
            <a:endParaRPr lang="en-US" sz="1400" b="1" dirty="0">
              <a:solidFill>
                <a:srgbClr val="035D94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09" y="2184047"/>
            <a:ext cx="937636" cy="937636"/>
          </a:xfrm>
          <a:prstGeom prst="rect">
            <a:avLst/>
          </a:prstGeom>
        </p:spPr>
      </p:pic>
      <p:sp>
        <p:nvSpPr>
          <p:cNvPr id="17" name="TextBox 4"/>
          <p:cNvSpPr>
            <a:spLocks noChangeArrowheads="1"/>
          </p:cNvSpPr>
          <p:nvPr/>
        </p:nvSpPr>
        <p:spPr bwMode="auto">
          <a:xfrm>
            <a:off x="624748" y="293089"/>
            <a:ext cx="7894505" cy="85197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d-ID" altLang="en-US" sz="2000" b="1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Partisipasi Publik </a:t>
            </a:r>
            <a:r>
              <a:rPr lang="id-ID" alt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sebagai</a:t>
            </a:r>
            <a:r>
              <a:rPr lang="id-ID" altLang="en-US" sz="2000" b="1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 Masyarakat</a:t>
            </a:r>
            <a:endParaRPr lang="en-ID" altLang="en-US" sz="2000" b="1" dirty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d-ID" alt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untuk</a:t>
            </a:r>
            <a:r>
              <a:rPr lang="id-ID" altLang="en-US" sz="2000" b="1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 Data Statistik </a:t>
            </a:r>
            <a:r>
              <a:rPr lang="id-ID" altLang="en-US" sz="2000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yang</a:t>
            </a:r>
            <a:r>
              <a:rPr lang="id-ID" altLang="en-US" sz="2000" b="1" dirty="0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 Lebih Baik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250" y="2265489"/>
            <a:ext cx="1360031" cy="70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5316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6230982" y="2004769"/>
            <a:ext cx="1831795" cy="1831795"/>
          </a:xfrm>
          <a:prstGeom prst="ellipse">
            <a:avLst/>
          </a:prstGeom>
          <a:solidFill>
            <a:srgbClr val="02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497838" y="2004771"/>
            <a:ext cx="1831795" cy="1831795"/>
          </a:xfrm>
          <a:prstGeom prst="ellipse">
            <a:avLst/>
          </a:prstGeom>
          <a:solidFill>
            <a:srgbClr val="02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63625" y="2004772"/>
            <a:ext cx="1831795" cy="1831795"/>
          </a:xfrm>
          <a:prstGeom prst="ellipse">
            <a:avLst/>
          </a:prstGeom>
          <a:solidFill>
            <a:srgbClr val="025D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7"/>
          <p:cNvSpPr txBox="1"/>
          <p:nvPr/>
        </p:nvSpPr>
        <p:spPr>
          <a:xfrm>
            <a:off x="773596" y="4109884"/>
            <a:ext cx="1811853" cy="1459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953" algn="ctr">
              <a:lnSpc>
                <a:spcPct val="120000"/>
              </a:lnSpc>
            </a:pPr>
            <a:r>
              <a:rPr lang="en-US" sz="1600" b="1" dirty="0" err="1">
                <a:latin typeface="Cambria" panose="02040503050406030204" pitchFamily="18" charset="0"/>
                <a:cs typeface="Calibri"/>
              </a:rPr>
              <a:t>Konsisten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terhadap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tata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kelola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data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pemerintah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yang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telah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cs typeface="Calibri"/>
              </a:rPr>
              <a:t>disepakati</a:t>
            </a:r>
            <a:r>
              <a:rPr lang="en-US" sz="1600" b="1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cs typeface="Calibri"/>
              </a:rPr>
              <a:t>dalam</a:t>
            </a:r>
            <a:r>
              <a:rPr lang="en-US" sz="1600" b="1" dirty="0">
                <a:latin typeface="Cambria" panose="02040503050406030204" pitchFamily="18" charset="0"/>
                <a:cs typeface="Calibri"/>
              </a:rPr>
              <a:t> SDI</a:t>
            </a:r>
            <a:endParaRPr sz="1600" b="1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object 13"/>
          <p:cNvSpPr txBox="1"/>
          <p:nvPr/>
        </p:nvSpPr>
        <p:spPr>
          <a:xfrm>
            <a:off x="3570152" y="4116655"/>
            <a:ext cx="1687166" cy="1459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476" algn="ctr">
              <a:lnSpc>
                <a:spcPct val="120000"/>
              </a:lnSpc>
            </a:pPr>
            <a:r>
              <a:rPr lang="en-US" sz="1600" b="1" dirty="0" err="1">
                <a:latin typeface="Cambria" panose="02040503050406030204" pitchFamily="18" charset="0"/>
                <a:cs typeface="Calibri"/>
              </a:rPr>
              <a:t>Meningkatkan</a:t>
            </a:r>
            <a:r>
              <a:rPr lang="en-US" sz="1600" b="1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cs typeface="Calibri"/>
              </a:rPr>
              <a:t>kolaborasi</a:t>
            </a:r>
            <a:r>
              <a:rPr lang="en-US" sz="1600" b="1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cs typeface="Calibri"/>
              </a:rPr>
              <a:t>aktif</a:t>
            </a:r>
            <a:r>
              <a:rPr lang="en-US" sz="1600" b="1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antar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K/L/D/I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dalam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upaya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perwujudan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SDI</a:t>
            </a:r>
            <a:endParaRPr sz="16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5" name="object 13"/>
          <p:cNvSpPr txBox="1"/>
          <p:nvPr/>
        </p:nvSpPr>
        <p:spPr>
          <a:xfrm>
            <a:off x="6156197" y="4116655"/>
            <a:ext cx="1981364" cy="14597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476" algn="ctr">
              <a:lnSpc>
                <a:spcPct val="120000"/>
              </a:lnSpc>
            </a:pPr>
            <a:r>
              <a:rPr lang="en-US" sz="1600" b="1" dirty="0" err="1">
                <a:latin typeface="Cambria" panose="02040503050406030204" pitchFamily="18" charset="0"/>
                <a:cs typeface="Calibri"/>
              </a:rPr>
              <a:t>Menerapkan</a:t>
            </a:r>
            <a:r>
              <a:rPr lang="en-US" sz="1600" b="1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cs typeface="Calibri"/>
              </a:rPr>
              <a:t>standar</a:t>
            </a:r>
            <a:r>
              <a:rPr lang="en-US" sz="1600" b="1" dirty="0">
                <a:latin typeface="Cambria" panose="02040503050406030204" pitchFamily="18" charset="0"/>
                <a:cs typeface="Calibri"/>
              </a:rPr>
              <a:t> data 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yang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telah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ditetapkan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dirty="0" err="1">
                <a:latin typeface="Cambria" panose="02040503050406030204" pitchFamily="18" charset="0"/>
                <a:cs typeface="Calibri"/>
              </a:rPr>
              <a:t>untuk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600" b="1" dirty="0" err="1">
                <a:latin typeface="Cambria" panose="02040503050406030204" pitchFamily="18" charset="0"/>
                <a:cs typeface="Calibri"/>
              </a:rPr>
              <a:t>menghasilkan</a:t>
            </a:r>
            <a:r>
              <a:rPr lang="en-US" sz="1600" b="1" dirty="0">
                <a:latin typeface="Cambria" panose="02040503050406030204" pitchFamily="18" charset="0"/>
                <a:cs typeface="Calibri"/>
              </a:rPr>
              <a:t> data</a:t>
            </a:r>
            <a:r>
              <a:rPr lang="en-US" sz="1600" dirty="0">
                <a:latin typeface="Cambria" panose="02040503050406030204" pitchFamily="18" charset="0"/>
                <a:cs typeface="Calibri"/>
              </a:rPr>
              <a:t> yang </a:t>
            </a:r>
            <a:r>
              <a:rPr lang="en-US" sz="1600" b="1" dirty="0" err="1">
                <a:latin typeface="Cambria" panose="02040503050406030204" pitchFamily="18" charset="0"/>
                <a:cs typeface="Calibri"/>
              </a:rPr>
              <a:t>berkualitas</a:t>
            </a:r>
            <a:endParaRPr sz="1600" b="1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9" name="Gambar 8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05" y="2332137"/>
            <a:ext cx="1177061" cy="1177061"/>
          </a:xfrm>
          <a:prstGeom prst="rect">
            <a:avLst/>
          </a:prstGeom>
        </p:spPr>
      </p:pic>
      <p:pic>
        <p:nvPicPr>
          <p:cNvPr id="10" name="Gambar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87" y="2337119"/>
            <a:ext cx="1279470" cy="1279470"/>
          </a:xfrm>
          <a:prstGeom prst="rect">
            <a:avLst/>
          </a:prstGeom>
        </p:spPr>
      </p:pic>
      <p:pic>
        <p:nvPicPr>
          <p:cNvPr id="11" name="Gambar 1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614" y="2307400"/>
            <a:ext cx="1226531" cy="1226531"/>
          </a:xfrm>
          <a:prstGeom prst="rect">
            <a:avLst/>
          </a:prstGeom>
        </p:spPr>
      </p:pic>
      <p:sp>
        <p:nvSpPr>
          <p:cNvPr id="13" name="TextBox 4"/>
          <p:cNvSpPr>
            <a:spLocks noChangeArrowheads="1"/>
          </p:cNvSpPr>
          <p:nvPr/>
        </p:nvSpPr>
        <p:spPr bwMode="auto">
          <a:xfrm>
            <a:off x="624748" y="293089"/>
            <a:ext cx="7894505" cy="85197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d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Partisipasi Publik </a:t>
            </a:r>
            <a:r>
              <a:rPr lang="id-ID" altLang="en-US" sz="2000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sebagai</a:t>
            </a:r>
            <a:r>
              <a:rPr lang="id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Cambria" pitchFamily="18" charset="0"/>
                <a:cs typeface="Arial" pitchFamily="34" charset="0"/>
              </a:rPr>
              <a:t>Pemerintah</a:t>
            </a:r>
            <a:endParaRPr lang="en-ID" altLang="en-US" sz="2000" b="1" dirty="0">
              <a:solidFill>
                <a:schemeClr val="bg1"/>
              </a:solidFill>
              <a:latin typeface="Cambria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d-ID" altLang="en-US" sz="2000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untuk </a:t>
            </a:r>
            <a:r>
              <a:rPr lang="id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Data Statistik </a:t>
            </a:r>
            <a:r>
              <a:rPr lang="id-ID" altLang="en-US" sz="2000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yang </a:t>
            </a:r>
            <a:r>
              <a:rPr lang="id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Lebih Baik</a:t>
            </a:r>
          </a:p>
        </p:txBody>
      </p:sp>
    </p:spTree>
    <p:extLst>
      <p:ext uri="{BB962C8B-B14F-4D97-AF65-F5344CB8AC3E}">
        <p14:creationId xmlns:p14="http://schemas.microsoft.com/office/powerpoint/2010/main" val="417335714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C2B3F79-67B5-4F30-B681-71C19F3464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"/>
          <a:stretch/>
        </p:blipFill>
        <p:spPr>
          <a:xfrm>
            <a:off x="909536" y="280448"/>
            <a:ext cx="6858000" cy="657755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3D59B019-5096-4B91-844C-445890B61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40911" y="2101969"/>
            <a:ext cx="4133599" cy="3223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424555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4"/>
          <p:cNvSpPr>
            <a:spLocks noChangeArrowheads="1"/>
          </p:cNvSpPr>
          <p:nvPr/>
        </p:nvSpPr>
        <p:spPr bwMode="auto">
          <a:xfrm>
            <a:off x="409237" y="293089"/>
            <a:ext cx="8208552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23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id-ID" altLang="en-US" sz="1923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Kondisi Data Saat Ini 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8468"/>
          <a:stretch/>
        </p:blipFill>
        <p:spPr>
          <a:xfrm>
            <a:off x="5694149" y="371681"/>
            <a:ext cx="3449852" cy="3706642"/>
          </a:xfrm>
          <a:prstGeom prst="rect">
            <a:avLst/>
          </a:prstGeom>
        </p:spPr>
      </p:pic>
      <p:sp>
        <p:nvSpPr>
          <p:cNvPr id="5" name="object 6"/>
          <p:cNvSpPr txBox="1"/>
          <p:nvPr/>
        </p:nvSpPr>
        <p:spPr>
          <a:xfrm>
            <a:off x="1177297" y="1126993"/>
            <a:ext cx="4036409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476">
              <a:lnSpc>
                <a:spcPct val="110000"/>
              </a:lnSpc>
              <a:spcBef>
                <a:spcPts val="75"/>
              </a:spcBef>
            </a:pPr>
            <a:r>
              <a:rPr lang="id-ID" b="1" dirty="0">
                <a:latin typeface="Cambria" panose="02040503050406030204" pitchFamily="18" charset="0"/>
                <a:cs typeface="Calibri"/>
              </a:rPr>
              <a:t>Sulitnya</a:t>
            </a:r>
            <a:r>
              <a:rPr lang="id-ID" dirty="0">
                <a:latin typeface="Cambria" panose="02040503050406030204" pitchFamily="18" charset="0"/>
                <a:cs typeface="Calibri"/>
              </a:rPr>
              <a:t> mencari data pemerintah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6" name="円/楕円 9"/>
          <p:cNvSpPr/>
          <p:nvPr/>
        </p:nvSpPr>
        <p:spPr>
          <a:xfrm>
            <a:off x="438987" y="1007615"/>
            <a:ext cx="620018" cy="619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object 6"/>
          <p:cNvSpPr txBox="1"/>
          <p:nvPr/>
        </p:nvSpPr>
        <p:spPr>
          <a:xfrm>
            <a:off x="1177297" y="2584997"/>
            <a:ext cx="4687005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476">
              <a:lnSpc>
                <a:spcPct val="110000"/>
              </a:lnSpc>
              <a:spcBef>
                <a:spcPts val="75"/>
              </a:spcBef>
            </a:pPr>
            <a:r>
              <a:rPr lang="id-ID" b="1" dirty="0">
                <a:latin typeface="Cambria" panose="02040503050406030204" pitchFamily="18" charset="0"/>
                <a:cs typeface="Calibri"/>
              </a:rPr>
              <a:t>Perbedaan data statistik </a:t>
            </a:r>
            <a:r>
              <a:rPr lang="id-ID" dirty="0">
                <a:latin typeface="Cambria" panose="02040503050406030204" pitchFamily="18" charset="0"/>
                <a:cs typeface="Calibri"/>
              </a:rPr>
              <a:t>antar instansi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8" name="円/楕円 9"/>
          <p:cNvSpPr/>
          <p:nvPr/>
        </p:nvSpPr>
        <p:spPr>
          <a:xfrm>
            <a:off x="438987" y="2444185"/>
            <a:ext cx="620018" cy="619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d-ID" sz="24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bject 10"/>
          <p:cNvSpPr txBox="1"/>
          <p:nvPr/>
        </p:nvSpPr>
        <p:spPr>
          <a:xfrm>
            <a:off x="1301216" y="5507395"/>
            <a:ext cx="2884576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17500" algn="l"/>
                <a:tab pos="318135" algn="l"/>
              </a:tabLst>
            </a:pPr>
            <a:r>
              <a:rPr lang="en-US" sz="1400" spc="-5" dirty="0">
                <a:latin typeface="Cambria" panose="02040503050406030204" pitchFamily="18" charset="0"/>
                <a:cs typeface="Calibri"/>
              </a:rPr>
              <a:t>BPS dan </a:t>
            </a:r>
            <a:r>
              <a:rPr lang="en-US" sz="1400" spc="-5" dirty="0" err="1">
                <a:latin typeface="Cambria" panose="02040503050406030204" pitchFamily="18" charset="0"/>
                <a:cs typeface="Calibri"/>
              </a:rPr>
              <a:t>Kemendagri</a:t>
            </a:r>
            <a:r>
              <a:rPr lang="en-US" sz="1400" spc="-5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400" spc="-5" dirty="0" err="1">
                <a:latin typeface="Cambria" panose="02040503050406030204" pitchFamily="18" charset="0"/>
                <a:cs typeface="Calibri"/>
              </a:rPr>
              <a:t>menggunakan</a:t>
            </a:r>
            <a:r>
              <a:rPr lang="en-US" sz="1400" spc="-5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400" spc="-5" dirty="0" err="1">
                <a:latin typeface="Cambria" panose="02040503050406030204" pitchFamily="18" charset="0"/>
                <a:cs typeface="Calibri"/>
              </a:rPr>
              <a:t>kode</a:t>
            </a:r>
            <a:r>
              <a:rPr lang="en-US" sz="1400" spc="-5" dirty="0">
                <a:latin typeface="Cambria" panose="02040503050406030204" pitchFamily="18" charset="0"/>
                <a:cs typeface="Calibri"/>
              </a:rPr>
              <a:t> wilayah yang </a:t>
            </a:r>
            <a:r>
              <a:rPr lang="en-US" sz="1400" spc="-5" dirty="0" err="1">
                <a:latin typeface="Cambria" panose="02040503050406030204" pitchFamily="18" charset="0"/>
                <a:cs typeface="Calibri"/>
              </a:rPr>
              <a:t>berbeda</a:t>
            </a:r>
            <a:r>
              <a:rPr lang="en-US" sz="1400" spc="-5" dirty="0">
                <a:latin typeface="Cambria" panose="02040503050406030204" pitchFamily="18" charset="0"/>
                <a:cs typeface="Calibri"/>
              </a:rPr>
              <a:t>.  </a:t>
            </a:r>
            <a:endParaRPr lang="en-US" sz="1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0" name="object 11"/>
          <p:cNvSpPr/>
          <p:nvPr/>
        </p:nvSpPr>
        <p:spPr>
          <a:xfrm>
            <a:off x="1177297" y="3048157"/>
            <a:ext cx="6836647" cy="546520"/>
          </a:xfrm>
          <a:prstGeom prst="roundRect">
            <a:avLst/>
          </a:prstGeom>
          <a:solidFill>
            <a:srgbClr val="025D93"/>
          </a:solidFill>
        </p:spPr>
        <p:txBody>
          <a:bodyPr wrap="square" lIns="0" tIns="0" rIns="0" bIns="0" rtlCol="0"/>
          <a:lstStyle/>
          <a:p>
            <a:endParaRPr sz="1350">
              <a:latin typeface="Cambria" panose="02040503050406030204" pitchFamily="18" charset="0"/>
            </a:endParaRPr>
          </a:p>
        </p:txBody>
      </p:sp>
      <p:sp>
        <p:nvSpPr>
          <p:cNvPr id="12" name="object 13"/>
          <p:cNvSpPr txBox="1"/>
          <p:nvPr/>
        </p:nvSpPr>
        <p:spPr>
          <a:xfrm>
            <a:off x="1301215" y="3724139"/>
            <a:ext cx="6712729" cy="8713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>
              <a:tabLst>
                <a:tab pos="238125" algn="l"/>
                <a:tab pos="238601" algn="l"/>
              </a:tabLst>
            </a:pPr>
            <a:r>
              <a:rPr lang="en-ID" sz="1400" dirty="0">
                <a:latin typeface="Cambria" panose="02040503050406030204" pitchFamily="18" charset="0"/>
                <a:cs typeface="Calibri"/>
              </a:rPr>
              <a:t>BPS dan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Kemendagri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menggunakan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konsep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penduduk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yang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berbeda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. BPS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menggunakan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konsep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penduduk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 “de facto”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sementara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Kemendagri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menggunakan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konsep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penduduk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“de jure”. Hal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ini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mengakibatkan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perbedaan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angka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jumlah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penduduk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 yang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dihasilkan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oleh BPS dan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Kemendagri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.</a:t>
            </a:r>
          </a:p>
        </p:txBody>
      </p:sp>
      <p:sp>
        <p:nvSpPr>
          <p:cNvPr id="13" name="object 14"/>
          <p:cNvSpPr/>
          <p:nvPr/>
        </p:nvSpPr>
        <p:spPr>
          <a:xfrm>
            <a:off x="1177297" y="4878610"/>
            <a:ext cx="6836647" cy="520111"/>
          </a:xfrm>
          <a:prstGeom prst="roundRect">
            <a:avLst/>
          </a:prstGeom>
          <a:solidFill>
            <a:srgbClr val="025D93"/>
          </a:solidFill>
        </p:spPr>
        <p:txBody>
          <a:bodyPr wrap="square" lIns="0" tIns="0" rIns="0" bIns="0" rtlCol="0"/>
          <a:lstStyle/>
          <a:p>
            <a:endParaRPr sz="1350">
              <a:latin typeface="Cambria" panose="02040503050406030204" pitchFamily="18" charset="0"/>
            </a:endParaRPr>
          </a:p>
        </p:txBody>
      </p:sp>
      <p:sp>
        <p:nvSpPr>
          <p:cNvPr id="14" name="object 15"/>
          <p:cNvSpPr txBox="1"/>
          <p:nvPr/>
        </p:nvSpPr>
        <p:spPr>
          <a:xfrm>
            <a:off x="1301216" y="5024271"/>
            <a:ext cx="2727868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spc="-4" dirty="0" err="1">
                <a:solidFill>
                  <a:srgbClr val="FFFFFF"/>
                </a:solidFill>
                <a:latin typeface="Cambria" panose="02040503050406030204" pitchFamily="18" charset="0"/>
                <a:cs typeface="Calibri"/>
              </a:rPr>
              <a:t>Tidak</a:t>
            </a:r>
            <a:r>
              <a:rPr sz="1400" b="1" spc="-4" dirty="0">
                <a:solidFill>
                  <a:srgbClr val="FFFFFF"/>
                </a:solidFill>
                <a:latin typeface="Cambria" panose="02040503050406030204" pitchFamily="18" charset="0"/>
                <a:cs typeface="Calibri"/>
              </a:rPr>
              <a:t> </a:t>
            </a:r>
            <a:r>
              <a:rPr sz="1400" b="1" spc="-4" dirty="0" err="1">
                <a:solidFill>
                  <a:srgbClr val="FFFFFF"/>
                </a:solidFill>
                <a:latin typeface="Cambria" panose="02040503050406030204" pitchFamily="18" charset="0"/>
                <a:cs typeface="Calibri"/>
              </a:rPr>
              <a:t>adanya</a:t>
            </a:r>
            <a:r>
              <a:rPr sz="1400" b="1" spc="-4" dirty="0">
                <a:solidFill>
                  <a:srgbClr val="FFFFFF"/>
                </a:solidFill>
                <a:latin typeface="Cambria" panose="02040503050406030204" pitchFamily="18" charset="0"/>
                <a:cs typeface="Calibri"/>
              </a:rPr>
              <a:t> </a:t>
            </a:r>
            <a:r>
              <a:rPr sz="1400" b="1" spc="-4" dirty="0" err="1">
                <a:solidFill>
                  <a:srgbClr val="FFFFFF"/>
                </a:solidFill>
                <a:latin typeface="Cambria" panose="02040503050406030204" pitchFamily="18" charset="0"/>
                <a:cs typeface="Calibri"/>
              </a:rPr>
              <a:t>kode</a:t>
            </a:r>
            <a:r>
              <a:rPr sz="1400" b="1" spc="-4" dirty="0">
                <a:solidFill>
                  <a:srgbClr val="FFFFFF"/>
                </a:solidFill>
                <a:latin typeface="Cambria" panose="02040503050406030204" pitchFamily="18" charset="0"/>
                <a:cs typeface="Calibri"/>
              </a:rPr>
              <a:t> </a:t>
            </a:r>
            <a:r>
              <a:rPr sz="1400" b="1" spc="-4" dirty="0" err="1">
                <a:solidFill>
                  <a:srgbClr val="FFFFFF"/>
                </a:solidFill>
                <a:latin typeface="Cambria" panose="02040503050406030204" pitchFamily="18" charset="0"/>
                <a:cs typeface="Calibri"/>
              </a:rPr>
              <a:t>referensi</a:t>
            </a:r>
            <a:endParaRPr sz="1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8187" y="3161179"/>
            <a:ext cx="5520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spc="-4" dirty="0">
                <a:solidFill>
                  <a:srgbClr val="FFFFFF"/>
                </a:solidFill>
                <a:latin typeface="Cambria" panose="02040503050406030204" pitchFamily="18" charset="0"/>
                <a:cs typeface="Calibri"/>
              </a:rPr>
              <a:t>Terdapat perbedaan konsep dan definisi tanpa adanya</a:t>
            </a:r>
            <a:r>
              <a:rPr lang="en-ID" sz="1400" b="1" spc="-4" dirty="0">
                <a:solidFill>
                  <a:srgbClr val="FFFFFF"/>
                </a:solidFill>
                <a:latin typeface="Cambria" panose="02040503050406030204" pitchFamily="18" charset="0"/>
                <a:cs typeface="Calibri"/>
              </a:rPr>
              <a:t> </a:t>
            </a:r>
            <a:r>
              <a:rPr lang="id-ID" sz="1400" b="1" spc="-4" dirty="0">
                <a:solidFill>
                  <a:srgbClr val="FFFFFF"/>
                </a:solidFill>
                <a:latin typeface="Cambria" panose="02040503050406030204" pitchFamily="18" charset="0"/>
                <a:cs typeface="Calibri"/>
              </a:rPr>
              <a:t>metadata</a:t>
            </a:r>
            <a:endParaRPr lang="id-ID" sz="14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xmlns="" id="{D78E0E84-553D-4B3A-8630-AA4603021397}"/>
              </a:ext>
            </a:extLst>
          </p:cNvPr>
          <p:cNvSpPr txBox="1"/>
          <p:nvPr/>
        </p:nvSpPr>
        <p:spPr>
          <a:xfrm>
            <a:off x="1301215" y="1510319"/>
            <a:ext cx="5185851" cy="87139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8125" marR="3810" indent="-229076">
              <a:buFont typeface="Arial"/>
              <a:buChar char="●"/>
              <a:tabLst>
                <a:tab pos="238125" algn="l"/>
                <a:tab pos="238601" algn="l"/>
              </a:tabLst>
            </a:pPr>
            <a:r>
              <a:rPr lang="en-ID" sz="1400" dirty="0">
                <a:latin typeface="Cambria" panose="02040503050406030204" pitchFamily="18" charset="0"/>
                <a:cs typeface="Calibri"/>
              </a:rPr>
              <a:t>Banyak data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sektoral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yang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dipegang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oleh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individu</a:t>
            </a:r>
            <a:endParaRPr lang="en-ID" sz="1400" dirty="0">
              <a:latin typeface="Cambria" panose="02040503050406030204" pitchFamily="18" charset="0"/>
              <a:cs typeface="Calibri"/>
            </a:endParaRPr>
          </a:p>
          <a:p>
            <a:pPr marL="238125" marR="3810" indent="-229076">
              <a:buFont typeface="Arial"/>
              <a:buChar char="●"/>
              <a:tabLst>
                <a:tab pos="238125" algn="l"/>
                <a:tab pos="238601" algn="l"/>
              </a:tabLst>
            </a:pPr>
            <a:r>
              <a:rPr lang="en-ID" sz="1400" dirty="0" err="1">
                <a:latin typeface="Cambria" panose="02040503050406030204" pitchFamily="18" charset="0"/>
                <a:cs typeface="Calibri"/>
              </a:rPr>
              <a:t>Diperlukan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hubungan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personal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untuk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mengakses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data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sektoral</a:t>
            </a:r>
            <a:endParaRPr lang="en-ID" sz="1400" dirty="0">
              <a:latin typeface="Cambria" panose="02040503050406030204" pitchFamily="18" charset="0"/>
              <a:cs typeface="Calibri"/>
            </a:endParaRPr>
          </a:p>
          <a:p>
            <a:pPr marL="238125" marR="3810" indent="-229076">
              <a:buFont typeface="Arial"/>
              <a:buChar char="●"/>
              <a:tabLst>
                <a:tab pos="238125" algn="l"/>
                <a:tab pos="238601" algn="l"/>
              </a:tabLst>
            </a:pPr>
            <a:r>
              <a:rPr lang="en-ID" sz="1400" dirty="0">
                <a:latin typeface="Cambria" panose="02040503050406030204" pitchFamily="18" charset="0"/>
                <a:cs typeface="Calibri"/>
              </a:rPr>
              <a:t>Format data yang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dibagipakaikan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tidak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terbuka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dan 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sulit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</a:t>
            </a:r>
          </a:p>
          <a:p>
            <a:pPr marL="9049" marR="3810">
              <a:tabLst>
                <a:tab pos="238125" algn="l"/>
                <a:tab pos="238601" algn="l"/>
              </a:tabLst>
            </a:pPr>
            <a:r>
              <a:rPr lang="en-ID" sz="1400" dirty="0">
                <a:latin typeface="Cambria" panose="02040503050406030204" pitchFamily="18" charset="0"/>
                <a:cs typeface="Calibri"/>
              </a:rPr>
              <a:t>	</a:t>
            </a:r>
            <a:r>
              <a:rPr lang="en-ID" sz="1400" dirty="0" err="1">
                <a:latin typeface="Cambria" panose="02040503050406030204" pitchFamily="18" charset="0"/>
                <a:cs typeface="Calibri"/>
              </a:rPr>
              <a:t>diolah</a:t>
            </a:r>
            <a:r>
              <a:rPr lang="en-ID" sz="1400" dirty="0">
                <a:latin typeface="Cambria" panose="02040503050406030204" pitchFamily="18" charset="0"/>
                <a:cs typeface="Calibri"/>
              </a:rPr>
              <a:t> (JPG, PDF)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985B4A07-0B00-4D04-BC69-35A097179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44308"/>
              </p:ext>
            </p:extLst>
          </p:nvPr>
        </p:nvGraphicFramePr>
        <p:xfrm>
          <a:off x="4429037" y="4457251"/>
          <a:ext cx="3485832" cy="1584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43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22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6309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Kecamatan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Kemendagri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AE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BPS</a:t>
                      </a:r>
                      <a:endParaRPr lang="en-US" sz="1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A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630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Kemangkon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33.03.01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33 03 010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630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Bukateja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33.03.02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33 03 020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630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Kejobong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33.03.03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33 03 030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6309">
                <a:tc>
                  <a:txBody>
                    <a:bodyPr/>
                    <a:lstStyle/>
                    <a:p>
                      <a:pPr marL="0" marR="0" indent="0" algn="l" defTabSz="914365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Pengadegan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33.03.16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33 03 040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6309">
                <a:tc>
                  <a:txBody>
                    <a:bodyPr/>
                    <a:lstStyle/>
                    <a:p>
                      <a:pPr marL="0" marR="0" indent="0" algn="l" defTabSz="914365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Kaligondang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33.03.04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33 03 050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6309">
                <a:tc>
                  <a:txBody>
                    <a:bodyPr/>
                    <a:lstStyle/>
                    <a:p>
                      <a:pPr marL="0" marR="0" indent="0" algn="l" defTabSz="914365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Purbalingga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33.03.05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10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33 03 060</a:t>
                      </a:r>
                      <a:endParaRPr lang="en-US" sz="1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A7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7" name="object 10">
            <a:extLst>
              <a:ext uri="{FF2B5EF4-FFF2-40B4-BE49-F238E27FC236}">
                <a16:creationId xmlns:a16="http://schemas.microsoft.com/office/drawing/2014/main" xmlns="" id="{A67BBC8E-6F18-49A9-992E-063D92D212B7}"/>
              </a:ext>
            </a:extLst>
          </p:cNvPr>
          <p:cNvSpPr txBox="1"/>
          <p:nvPr/>
        </p:nvSpPr>
        <p:spPr>
          <a:xfrm>
            <a:off x="4380512" y="6100678"/>
            <a:ext cx="1666387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00000"/>
              </a:lnSpc>
              <a:spcBef>
                <a:spcPts val="100"/>
              </a:spcBef>
              <a:tabLst>
                <a:tab pos="317500" algn="l"/>
                <a:tab pos="318135" algn="l"/>
              </a:tabLst>
            </a:pPr>
            <a:r>
              <a:rPr lang="en-US" sz="1000" spc="-5" dirty="0" err="1">
                <a:latin typeface="Cambria" panose="02040503050406030204" pitchFamily="18" charset="0"/>
                <a:cs typeface="Calibri"/>
              </a:rPr>
              <a:t>Sumber</a:t>
            </a:r>
            <a:r>
              <a:rPr lang="en-US" sz="1000" spc="-5" dirty="0">
                <a:latin typeface="Cambria" panose="02040503050406030204" pitchFamily="18" charset="0"/>
                <a:cs typeface="Calibri"/>
              </a:rPr>
              <a:t> : sig-dev.bps.go.id</a:t>
            </a:r>
            <a:endParaRPr sz="1000" dirty="0">
              <a:latin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5341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6"/>
          <p:cNvSpPr txBox="1"/>
          <p:nvPr/>
        </p:nvSpPr>
        <p:spPr>
          <a:xfrm>
            <a:off x="1403097" y="1336043"/>
            <a:ext cx="5343692" cy="3143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476">
              <a:lnSpc>
                <a:spcPct val="110000"/>
              </a:lnSpc>
              <a:spcBef>
                <a:spcPts val="75"/>
              </a:spcBef>
            </a:pPr>
            <a:r>
              <a:rPr lang="id-ID" b="1" dirty="0">
                <a:latin typeface="Cambria" panose="02040503050406030204" pitchFamily="18" charset="0"/>
                <a:cs typeface="Calibri"/>
              </a:rPr>
              <a:t>Perbedaan data geospasial </a:t>
            </a:r>
            <a:r>
              <a:rPr lang="id-ID" dirty="0">
                <a:latin typeface="Cambria" panose="02040503050406030204" pitchFamily="18" charset="0"/>
                <a:cs typeface="Calibri"/>
              </a:rPr>
              <a:t>antar instansi</a:t>
            </a:r>
            <a:endParaRPr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8" name="円/楕円 9"/>
          <p:cNvSpPr/>
          <p:nvPr/>
        </p:nvSpPr>
        <p:spPr>
          <a:xfrm>
            <a:off x="544732" y="1183602"/>
            <a:ext cx="620018" cy="6192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id-ID" sz="24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62B628BC-2B4F-4992-AF4B-3E657A80C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37" y="293089"/>
            <a:ext cx="8208552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923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id-ID" altLang="en-US" sz="1923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Kondisi Data Saat Ini (</a:t>
            </a:r>
            <a:r>
              <a:rPr lang="en-ID" altLang="en-US" sz="1923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2</a:t>
            </a:r>
            <a:r>
              <a:rPr lang="id-ID" altLang="en-US" sz="1923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)</a:t>
            </a: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xmlns="" id="{18BFFE38-AA6E-4483-8F08-43766A544FE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17368" y="2273962"/>
            <a:ext cx="6709263" cy="2556830"/>
            <a:chOff x="0" y="746"/>
            <a:chExt cx="7685" cy="2826"/>
          </a:xfrm>
          <a:solidFill>
            <a:schemeClr val="bg2">
              <a:alpha val="4000"/>
            </a:schemeClr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xmlns="" id="{2A4AA8E6-2ABC-4430-B891-438D54E1E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2" y="1604"/>
              <a:ext cx="842" cy="721"/>
            </a:xfrm>
            <a:custGeom>
              <a:avLst/>
              <a:gdLst>
                <a:gd name="T0" fmla="*/ 248 w 364"/>
                <a:gd name="T1" fmla="*/ 299 h 311"/>
                <a:gd name="T2" fmla="*/ 210 w 364"/>
                <a:gd name="T3" fmla="*/ 306 h 311"/>
                <a:gd name="T4" fmla="*/ 206 w 364"/>
                <a:gd name="T5" fmla="*/ 293 h 311"/>
                <a:gd name="T6" fmla="*/ 193 w 364"/>
                <a:gd name="T7" fmla="*/ 287 h 311"/>
                <a:gd name="T8" fmla="*/ 164 w 364"/>
                <a:gd name="T9" fmla="*/ 271 h 311"/>
                <a:gd name="T10" fmla="*/ 155 w 364"/>
                <a:gd name="T11" fmla="*/ 289 h 311"/>
                <a:gd name="T12" fmla="*/ 125 w 364"/>
                <a:gd name="T13" fmla="*/ 302 h 311"/>
                <a:gd name="T14" fmla="*/ 102 w 364"/>
                <a:gd name="T15" fmla="*/ 297 h 311"/>
                <a:gd name="T16" fmla="*/ 81 w 364"/>
                <a:gd name="T17" fmla="*/ 311 h 311"/>
                <a:gd name="T18" fmla="*/ 76 w 364"/>
                <a:gd name="T19" fmla="*/ 291 h 311"/>
                <a:gd name="T20" fmla="*/ 70 w 364"/>
                <a:gd name="T21" fmla="*/ 261 h 311"/>
                <a:gd name="T22" fmla="*/ 53 w 364"/>
                <a:gd name="T23" fmla="*/ 268 h 311"/>
                <a:gd name="T24" fmla="*/ 31 w 364"/>
                <a:gd name="T25" fmla="*/ 270 h 311"/>
                <a:gd name="T26" fmla="*/ 0 w 364"/>
                <a:gd name="T27" fmla="*/ 269 h 311"/>
                <a:gd name="T28" fmla="*/ 24 w 364"/>
                <a:gd name="T29" fmla="*/ 253 h 311"/>
                <a:gd name="T30" fmla="*/ 23 w 364"/>
                <a:gd name="T31" fmla="*/ 224 h 311"/>
                <a:gd name="T32" fmla="*/ 21 w 364"/>
                <a:gd name="T33" fmla="*/ 201 h 311"/>
                <a:gd name="T34" fmla="*/ 14 w 364"/>
                <a:gd name="T35" fmla="*/ 179 h 311"/>
                <a:gd name="T36" fmla="*/ 13 w 364"/>
                <a:gd name="T37" fmla="*/ 168 h 311"/>
                <a:gd name="T38" fmla="*/ 25 w 364"/>
                <a:gd name="T39" fmla="*/ 164 h 311"/>
                <a:gd name="T40" fmla="*/ 40 w 364"/>
                <a:gd name="T41" fmla="*/ 152 h 311"/>
                <a:gd name="T42" fmla="*/ 58 w 364"/>
                <a:gd name="T43" fmla="*/ 137 h 311"/>
                <a:gd name="T44" fmla="*/ 83 w 364"/>
                <a:gd name="T45" fmla="*/ 113 h 311"/>
                <a:gd name="T46" fmla="*/ 103 w 364"/>
                <a:gd name="T47" fmla="*/ 100 h 311"/>
                <a:gd name="T48" fmla="*/ 138 w 364"/>
                <a:gd name="T49" fmla="*/ 101 h 311"/>
                <a:gd name="T50" fmla="*/ 176 w 364"/>
                <a:gd name="T51" fmla="*/ 88 h 311"/>
                <a:gd name="T52" fmla="*/ 183 w 364"/>
                <a:gd name="T53" fmla="*/ 72 h 311"/>
                <a:gd name="T54" fmla="*/ 183 w 364"/>
                <a:gd name="T55" fmla="*/ 42 h 311"/>
                <a:gd name="T56" fmla="*/ 200 w 364"/>
                <a:gd name="T57" fmla="*/ 28 h 311"/>
                <a:gd name="T58" fmla="*/ 234 w 364"/>
                <a:gd name="T59" fmla="*/ 8 h 311"/>
                <a:gd name="T60" fmla="*/ 246 w 364"/>
                <a:gd name="T61" fmla="*/ 16 h 311"/>
                <a:gd name="T62" fmla="*/ 260 w 364"/>
                <a:gd name="T63" fmla="*/ 19 h 311"/>
                <a:gd name="T64" fmla="*/ 284 w 364"/>
                <a:gd name="T65" fmla="*/ 6 h 311"/>
                <a:gd name="T66" fmla="*/ 303 w 364"/>
                <a:gd name="T67" fmla="*/ 3 h 311"/>
                <a:gd name="T68" fmla="*/ 307 w 364"/>
                <a:gd name="T69" fmla="*/ 29 h 311"/>
                <a:gd name="T70" fmla="*/ 289 w 364"/>
                <a:gd name="T71" fmla="*/ 48 h 311"/>
                <a:gd name="T72" fmla="*/ 294 w 364"/>
                <a:gd name="T73" fmla="*/ 52 h 311"/>
                <a:gd name="T74" fmla="*/ 312 w 364"/>
                <a:gd name="T75" fmla="*/ 68 h 311"/>
                <a:gd name="T76" fmla="*/ 317 w 364"/>
                <a:gd name="T77" fmla="*/ 66 h 311"/>
                <a:gd name="T78" fmla="*/ 319 w 364"/>
                <a:gd name="T79" fmla="*/ 64 h 311"/>
                <a:gd name="T80" fmla="*/ 322 w 364"/>
                <a:gd name="T81" fmla="*/ 70 h 311"/>
                <a:gd name="T82" fmla="*/ 328 w 364"/>
                <a:gd name="T83" fmla="*/ 95 h 311"/>
                <a:gd name="T84" fmla="*/ 339 w 364"/>
                <a:gd name="T85" fmla="*/ 118 h 311"/>
                <a:gd name="T86" fmla="*/ 349 w 364"/>
                <a:gd name="T87" fmla="*/ 127 h 311"/>
                <a:gd name="T88" fmla="*/ 364 w 364"/>
                <a:gd name="T89" fmla="*/ 140 h 311"/>
                <a:gd name="T90" fmla="*/ 346 w 364"/>
                <a:gd name="T91" fmla="*/ 152 h 311"/>
                <a:gd name="T92" fmla="*/ 334 w 364"/>
                <a:gd name="T93" fmla="*/ 195 h 311"/>
                <a:gd name="T94" fmla="*/ 315 w 364"/>
                <a:gd name="T95" fmla="*/ 218 h 311"/>
                <a:gd name="T96" fmla="*/ 278 w 364"/>
                <a:gd name="T97" fmla="*/ 257 h 311"/>
                <a:gd name="T98" fmla="*/ 262 w 364"/>
                <a:gd name="T99" fmla="*/ 28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4" h="311">
                  <a:moveTo>
                    <a:pt x="258" y="303"/>
                  </a:moveTo>
                  <a:cubicBezTo>
                    <a:pt x="253" y="304"/>
                    <a:pt x="251" y="300"/>
                    <a:pt x="248" y="299"/>
                  </a:cubicBezTo>
                  <a:cubicBezTo>
                    <a:pt x="239" y="297"/>
                    <a:pt x="231" y="296"/>
                    <a:pt x="223" y="302"/>
                  </a:cubicBezTo>
                  <a:cubicBezTo>
                    <a:pt x="220" y="305"/>
                    <a:pt x="215" y="306"/>
                    <a:pt x="210" y="306"/>
                  </a:cubicBezTo>
                  <a:cubicBezTo>
                    <a:pt x="206" y="306"/>
                    <a:pt x="204" y="305"/>
                    <a:pt x="205" y="300"/>
                  </a:cubicBezTo>
                  <a:cubicBezTo>
                    <a:pt x="206" y="298"/>
                    <a:pt x="206" y="295"/>
                    <a:pt x="206" y="293"/>
                  </a:cubicBezTo>
                  <a:cubicBezTo>
                    <a:pt x="206" y="289"/>
                    <a:pt x="206" y="285"/>
                    <a:pt x="202" y="284"/>
                  </a:cubicBezTo>
                  <a:cubicBezTo>
                    <a:pt x="199" y="283"/>
                    <a:pt x="195" y="284"/>
                    <a:pt x="193" y="287"/>
                  </a:cubicBezTo>
                  <a:cubicBezTo>
                    <a:pt x="192" y="289"/>
                    <a:pt x="190" y="290"/>
                    <a:pt x="189" y="292"/>
                  </a:cubicBezTo>
                  <a:cubicBezTo>
                    <a:pt x="179" y="288"/>
                    <a:pt x="175" y="276"/>
                    <a:pt x="164" y="271"/>
                  </a:cubicBezTo>
                  <a:cubicBezTo>
                    <a:pt x="162" y="275"/>
                    <a:pt x="155" y="278"/>
                    <a:pt x="159" y="285"/>
                  </a:cubicBezTo>
                  <a:cubicBezTo>
                    <a:pt x="160" y="287"/>
                    <a:pt x="157" y="288"/>
                    <a:pt x="155" y="289"/>
                  </a:cubicBezTo>
                  <a:cubicBezTo>
                    <a:pt x="147" y="294"/>
                    <a:pt x="140" y="298"/>
                    <a:pt x="132" y="303"/>
                  </a:cubicBezTo>
                  <a:cubicBezTo>
                    <a:pt x="129" y="304"/>
                    <a:pt x="127" y="303"/>
                    <a:pt x="125" y="302"/>
                  </a:cubicBezTo>
                  <a:cubicBezTo>
                    <a:pt x="123" y="300"/>
                    <a:pt x="121" y="298"/>
                    <a:pt x="119" y="297"/>
                  </a:cubicBezTo>
                  <a:cubicBezTo>
                    <a:pt x="113" y="294"/>
                    <a:pt x="108" y="292"/>
                    <a:pt x="102" y="297"/>
                  </a:cubicBezTo>
                  <a:cubicBezTo>
                    <a:pt x="97" y="301"/>
                    <a:pt x="91" y="303"/>
                    <a:pt x="87" y="308"/>
                  </a:cubicBezTo>
                  <a:cubicBezTo>
                    <a:pt x="85" y="310"/>
                    <a:pt x="83" y="310"/>
                    <a:pt x="81" y="311"/>
                  </a:cubicBezTo>
                  <a:cubicBezTo>
                    <a:pt x="76" y="311"/>
                    <a:pt x="74" y="309"/>
                    <a:pt x="76" y="304"/>
                  </a:cubicBezTo>
                  <a:cubicBezTo>
                    <a:pt x="78" y="300"/>
                    <a:pt x="78" y="295"/>
                    <a:pt x="76" y="291"/>
                  </a:cubicBezTo>
                  <a:cubicBezTo>
                    <a:pt x="75" y="288"/>
                    <a:pt x="75" y="285"/>
                    <a:pt x="76" y="283"/>
                  </a:cubicBezTo>
                  <a:cubicBezTo>
                    <a:pt x="80" y="273"/>
                    <a:pt x="72" y="268"/>
                    <a:pt x="70" y="261"/>
                  </a:cubicBezTo>
                  <a:cubicBezTo>
                    <a:pt x="66" y="262"/>
                    <a:pt x="66" y="264"/>
                    <a:pt x="65" y="266"/>
                  </a:cubicBezTo>
                  <a:cubicBezTo>
                    <a:pt x="61" y="271"/>
                    <a:pt x="58" y="272"/>
                    <a:pt x="53" y="268"/>
                  </a:cubicBezTo>
                  <a:cubicBezTo>
                    <a:pt x="48" y="264"/>
                    <a:pt x="43" y="265"/>
                    <a:pt x="37" y="267"/>
                  </a:cubicBezTo>
                  <a:cubicBezTo>
                    <a:pt x="35" y="268"/>
                    <a:pt x="33" y="269"/>
                    <a:pt x="31" y="270"/>
                  </a:cubicBezTo>
                  <a:cubicBezTo>
                    <a:pt x="23" y="275"/>
                    <a:pt x="14" y="279"/>
                    <a:pt x="5" y="271"/>
                  </a:cubicBezTo>
                  <a:cubicBezTo>
                    <a:pt x="4" y="270"/>
                    <a:pt x="1" y="270"/>
                    <a:pt x="0" y="269"/>
                  </a:cubicBezTo>
                  <a:cubicBezTo>
                    <a:pt x="0" y="265"/>
                    <a:pt x="3" y="264"/>
                    <a:pt x="6" y="264"/>
                  </a:cubicBezTo>
                  <a:cubicBezTo>
                    <a:pt x="13" y="262"/>
                    <a:pt x="18" y="257"/>
                    <a:pt x="24" y="253"/>
                  </a:cubicBezTo>
                  <a:cubicBezTo>
                    <a:pt x="26" y="253"/>
                    <a:pt x="28" y="252"/>
                    <a:pt x="27" y="249"/>
                  </a:cubicBezTo>
                  <a:cubicBezTo>
                    <a:pt x="26" y="241"/>
                    <a:pt x="26" y="232"/>
                    <a:pt x="23" y="224"/>
                  </a:cubicBezTo>
                  <a:cubicBezTo>
                    <a:pt x="21" y="220"/>
                    <a:pt x="19" y="216"/>
                    <a:pt x="21" y="212"/>
                  </a:cubicBezTo>
                  <a:cubicBezTo>
                    <a:pt x="23" y="209"/>
                    <a:pt x="24" y="203"/>
                    <a:pt x="21" y="201"/>
                  </a:cubicBezTo>
                  <a:cubicBezTo>
                    <a:pt x="16" y="195"/>
                    <a:pt x="17" y="189"/>
                    <a:pt x="17" y="183"/>
                  </a:cubicBezTo>
                  <a:cubicBezTo>
                    <a:pt x="17" y="181"/>
                    <a:pt x="17" y="178"/>
                    <a:pt x="14" y="179"/>
                  </a:cubicBezTo>
                  <a:cubicBezTo>
                    <a:pt x="10" y="179"/>
                    <a:pt x="8" y="178"/>
                    <a:pt x="7" y="174"/>
                  </a:cubicBezTo>
                  <a:cubicBezTo>
                    <a:pt x="7" y="170"/>
                    <a:pt x="11" y="170"/>
                    <a:pt x="13" y="168"/>
                  </a:cubicBezTo>
                  <a:cubicBezTo>
                    <a:pt x="16" y="167"/>
                    <a:pt x="18" y="167"/>
                    <a:pt x="21" y="167"/>
                  </a:cubicBezTo>
                  <a:cubicBezTo>
                    <a:pt x="23" y="167"/>
                    <a:pt x="25" y="166"/>
                    <a:pt x="25" y="164"/>
                  </a:cubicBezTo>
                  <a:cubicBezTo>
                    <a:pt x="26" y="159"/>
                    <a:pt x="30" y="157"/>
                    <a:pt x="34" y="157"/>
                  </a:cubicBezTo>
                  <a:cubicBezTo>
                    <a:pt x="37" y="156"/>
                    <a:pt x="39" y="155"/>
                    <a:pt x="40" y="152"/>
                  </a:cubicBezTo>
                  <a:cubicBezTo>
                    <a:pt x="43" y="147"/>
                    <a:pt x="47" y="144"/>
                    <a:pt x="53" y="143"/>
                  </a:cubicBezTo>
                  <a:cubicBezTo>
                    <a:pt x="57" y="142"/>
                    <a:pt x="57" y="140"/>
                    <a:pt x="58" y="137"/>
                  </a:cubicBezTo>
                  <a:cubicBezTo>
                    <a:pt x="59" y="130"/>
                    <a:pt x="63" y="125"/>
                    <a:pt x="69" y="123"/>
                  </a:cubicBezTo>
                  <a:cubicBezTo>
                    <a:pt x="74" y="120"/>
                    <a:pt x="81" y="119"/>
                    <a:pt x="83" y="113"/>
                  </a:cubicBezTo>
                  <a:cubicBezTo>
                    <a:pt x="89" y="115"/>
                    <a:pt x="89" y="106"/>
                    <a:pt x="93" y="106"/>
                  </a:cubicBezTo>
                  <a:cubicBezTo>
                    <a:pt x="99" y="107"/>
                    <a:pt x="100" y="102"/>
                    <a:pt x="103" y="100"/>
                  </a:cubicBezTo>
                  <a:cubicBezTo>
                    <a:pt x="109" y="100"/>
                    <a:pt x="110" y="107"/>
                    <a:pt x="114" y="106"/>
                  </a:cubicBezTo>
                  <a:cubicBezTo>
                    <a:pt x="122" y="104"/>
                    <a:pt x="131" y="106"/>
                    <a:pt x="138" y="101"/>
                  </a:cubicBezTo>
                  <a:cubicBezTo>
                    <a:pt x="141" y="99"/>
                    <a:pt x="142" y="96"/>
                    <a:pt x="146" y="95"/>
                  </a:cubicBezTo>
                  <a:cubicBezTo>
                    <a:pt x="156" y="94"/>
                    <a:pt x="165" y="87"/>
                    <a:pt x="176" y="88"/>
                  </a:cubicBezTo>
                  <a:cubicBezTo>
                    <a:pt x="178" y="89"/>
                    <a:pt x="179" y="86"/>
                    <a:pt x="178" y="85"/>
                  </a:cubicBezTo>
                  <a:cubicBezTo>
                    <a:pt x="173" y="78"/>
                    <a:pt x="178" y="74"/>
                    <a:pt x="183" y="72"/>
                  </a:cubicBezTo>
                  <a:cubicBezTo>
                    <a:pt x="192" y="67"/>
                    <a:pt x="191" y="60"/>
                    <a:pt x="190" y="51"/>
                  </a:cubicBezTo>
                  <a:cubicBezTo>
                    <a:pt x="190" y="46"/>
                    <a:pt x="185" y="45"/>
                    <a:pt x="183" y="42"/>
                  </a:cubicBezTo>
                  <a:cubicBezTo>
                    <a:pt x="180" y="39"/>
                    <a:pt x="182" y="34"/>
                    <a:pt x="185" y="35"/>
                  </a:cubicBezTo>
                  <a:cubicBezTo>
                    <a:pt x="193" y="38"/>
                    <a:pt x="196" y="32"/>
                    <a:pt x="200" y="28"/>
                  </a:cubicBezTo>
                  <a:cubicBezTo>
                    <a:pt x="208" y="22"/>
                    <a:pt x="214" y="14"/>
                    <a:pt x="221" y="7"/>
                  </a:cubicBezTo>
                  <a:cubicBezTo>
                    <a:pt x="226" y="10"/>
                    <a:pt x="230" y="12"/>
                    <a:pt x="234" y="8"/>
                  </a:cubicBezTo>
                  <a:cubicBezTo>
                    <a:pt x="241" y="8"/>
                    <a:pt x="241" y="8"/>
                    <a:pt x="245" y="15"/>
                  </a:cubicBezTo>
                  <a:cubicBezTo>
                    <a:pt x="245" y="16"/>
                    <a:pt x="246" y="16"/>
                    <a:pt x="246" y="16"/>
                  </a:cubicBezTo>
                  <a:cubicBezTo>
                    <a:pt x="250" y="20"/>
                    <a:pt x="256" y="18"/>
                    <a:pt x="260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65" y="24"/>
                    <a:pt x="267" y="19"/>
                    <a:pt x="269" y="16"/>
                  </a:cubicBezTo>
                  <a:cubicBezTo>
                    <a:pt x="274" y="13"/>
                    <a:pt x="280" y="10"/>
                    <a:pt x="284" y="6"/>
                  </a:cubicBezTo>
                  <a:cubicBezTo>
                    <a:pt x="289" y="1"/>
                    <a:pt x="297" y="9"/>
                    <a:pt x="300" y="1"/>
                  </a:cubicBezTo>
                  <a:cubicBezTo>
                    <a:pt x="301" y="0"/>
                    <a:pt x="303" y="2"/>
                    <a:pt x="303" y="3"/>
                  </a:cubicBezTo>
                  <a:cubicBezTo>
                    <a:pt x="305" y="10"/>
                    <a:pt x="308" y="16"/>
                    <a:pt x="311" y="22"/>
                  </a:cubicBezTo>
                  <a:cubicBezTo>
                    <a:pt x="313" y="27"/>
                    <a:pt x="311" y="29"/>
                    <a:pt x="307" y="29"/>
                  </a:cubicBezTo>
                  <a:cubicBezTo>
                    <a:pt x="304" y="29"/>
                    <a:pt x="300" y="28"/>
                    <a:pt x="298" y="31"/>
                  </a:cubicBezTo>
                  <a:cubicBezTo>
                    <a:pt x="295" y="36"/>
                    <a:pt x="289" y="40"/>
                    <a:pt x="289" y="48"/>
                  </a:cubicBezTo>
                  <a:cubicBezTo>
                    <a:pt x="289" y="51"/>
                    <a:pt x="291" y="52"/>
                    <a:pt x="294" y="52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95" y="56"/>
                    <a:pt x="297" y="60"/>
                    <a:pt x="298" y="63"/>
                  </a:cubicBezTo>
                  <a:cubicBezTo>
                    <a:pt x="301" y="72"/>
                    <a:pt x="303" y="73"/>
                    <a:pt x="312" y="68"/>
                  </a:cubicBezTo>
                  <a:cubicBezTo>
                    <a:pt x="312" y="68"/>
                    <a:pt x="312" y="68"/>
                    <a:pt x="312" y="68"/>
                  </a:cubicBezTo>
                  <a:cubicBezTo>
                    <a:pt x="314" y="68"/>
                    <a:pt x="316" y="68"/>
                    <a:pt x="317" y="66"/>
                  </a:cubicBezTo>
                  <a:cubicBezTo>
                    <a:pt x="317" y="66"/>
                    <a:pt x="317" y="66"/>
                    <a:pt x="317" y="66"/>
                  </a:cubicBezTo>
                  <a:cubicBezTo>
                    <a:pt x="318" y="66"/>
                    <a:pt x="319" y="65"/>
                    <a:pt x="319" y="64"/>
                  </a:cubicBezTo>
                  <a:cubicBezTo>
                    <a:pt x="319" y="64"/>
                    <a:pt x="319" y="64"/>
                    <a:pt x="319" y="64"/>
                  </a:cubicBezTo>
                  <a:cubicBezTo>
                    <a:pt x="323" y="64"/>
                    <a:pt x="323" y="67"/>
                    <a:pt x="322" y="70"/>
                  </a:cubicBezTo>
                  <a:cubicBezTo>
                    <a:pt x="321" y="79"/>
                    <a:pt x="320" y="88"/>
                    <a:pt x="328" y="95"/>
                  </a:cubicBezTo>
                  <a:cubicBezTo>
                    <a:pt x="328" y="95"/>
                    <a:pt x="328" y="95"/>
                    <a:pt x="328" y="95"/>
                  </a:cubicBezTo>
                  <a:cubicBezTo>
                    <a:pt x="329" y="99"/>
                    <a:pt x="331" y="102"/>
                    <a:pt x="331" y="106"/>
                  </a:cubicBezTo>
                  <a:cubicBezTo>
                    <a:pt x="330" y="112"/>
                    <a:pt x="332" y="117"/>
                    <a:pt x="339" y="118"/>
                  </a:cubicBezTo>
                  <a:cubicBezTo>
                    <a:pt x="342" y="118"/>
                    <a:pt x="344" y="122"/>
                    <a:pt x="346" y="124"/>
                  </a:cubicBezTo>
                  <a:cubicBezTo>
                    <a:pt x="347" y="125"/>
                    <a:pt x="348" y="126"/>
                    <a:pt x="349" y="127"/>
                  </a:cubicBezTo>
                  <a:cubicBezTo>
                    <a:pt x="352" y="129"/>
                    <a:pt x="353" y="134"/>
                    <a:pt x="357" y="134"/>
                  </a:cubicBezTo>
                  <a:cubicBezTo>
                    <a:pt x="358" y="138"/>
                    <a:pt x="362" y="137"/>
                    <a:pt x="364" y="140"/>
                  </a:cubicBezTo>
                  <a:cubicBezTo>
                    <a:pt x="361" y="143"/>
                    <a:pt x="359" y="146"/>
                    <a:pt x="358" y="149"/>
                  </a:cubicBezTo>
                  <a:cubicBezTo>
                    <a:pt x="354" y="149"/>
                    <a:pt x="350" y="151"/>
                    <a:pt x="346" y="152"/>
                  </a:cubicBezTo>
                  <a:cubicBezTo>
                    <a:pt x="336" y="155"/>
                    <a:pt x="329" y="161"/>
                    <a:pt x="329" y="171"/>
                  </a:cubicBezTo>
                  <a:cubicBezTo>
                    <a:pt x="328" y="179"/>
                    <a:pt x="320" y="189"/>
                    <a:pt x="334" y="195"/>
                  </a:cubicBezTo>
                  <a:cubicBezTo>
                    <a:pt x="332" y="196"/>
                    <a:pt x="331" y="198"/>
                    <a:pt x="330" y="199"/>
                  </a:cubicBezTo>
                  <a:cubicBezTo>
                    <a:pt x="328" y="207"/>
                    <a:pt x="323" y="213"/>
                    <a:pt x="315" y="218"/>
                  </a:cubicBezTo>
                  <a:cubicBezTo>
                    <a:pt x="305" y="224"/>
                    <a:pt x="295" y="231"/>
                    <a:pt x="290" y="242"/>
                  </a:cubicBezTo>
                  <a:cubicBezTo>
                    <a:pt x="287" y="248"/>
                    <a:pt x="283" y="253"/>
                    <a:pt x="278" y="257"/>
                  </a:cubicBezTo>
                  <a:cubicBezTo>
                    <a:pt x="273" y="261"/>
                    <a:pt x="269" y="266"/>
                    <a:pt x="268" y="272"/>
                  </a:cubicBezTo>
                  <a:cubicBezTo>
                    <a:pt x="267" y="278"/>
                    <a:pt x="265" y="283"/>
                    <a:pt x="262" y="288"/>
                  </a:cubicBezTo>
                  <a:cubicBezTo>
                    <a:pt x="258" y="293"/>
                    <a:pt x="258" y="298"/>
                    <a:pt x="258" y="303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xmlns="" id="{F0BCB7DA-B10E-4E1E-8B94-402022933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" y="1293"/>
              <a:ext cx="871" cy="844"/>
            </a:xfrm>
            <a:custGeom>
              <a:avLst/>
              <a:gdLst>
                <a:gd name="T0" fmla="*/ 5 w 376"/>
                <a:gd name="T1" fmla="*/ 116 h 364"/>
                <a:gd name="T2" fmla="*/ 24 w 376"/>
                <a:gd name="T3" fmla="*/ 88 h 364"/>
                <a:gd name="T4" fmla="*/ 29 w 376"/>
                <a:gd name="T5" fmla="*/ 83 h 364"/>
                <a:gd name="T6" fmla="*/ 56 w 376"/>
                <a:gd name="T7" fmla="*/ 92 h 364"/>
                <a:gd name="T8" fmla="*/ 77 w 376"/>
                <a:gd name="T9" fmla="*/ 106 h 364"/>
                <a:gd name="T10" fmla="*/ 102 w 376"/>
                <a:gd name="T11" fmla="*/ 115 h 364"/>
                <a:gd name="T12" fmla="*/ 126 w 376"/>
                <a:gd name="T13" fmla="*/ 99 h 364"/>
                <a:gd name="T14" fmla="*/ 151 w 376"/>
                <a:gd name="T15" fmla="*/ 84 h 364"/>
                <a:gd name="T16" fmla="*/ 170 w 376"/>
                <a:gd name="T17" fmla="*/ 55 h 364"/>
                <a:gd name="T18" fmla="*/ 180 w 376"/>
                <a:gd name="T19" fmla="*/ 29 h 364"/>
                <a:gd name="T20" fmla="*/ 193 w 376"/>
                <a:gd name="T21" fmla="*/ 20 h 364"/>
                <a:gd name="T22" fmla="*/ 208 w 376"/>
                <a:gd name="T23" fmla="*/ 9 h 364"/>
                <a:gd name="T24" fmla="*/ 221 w 376"/>
                <a:gd name="T25" fmla="*/ 11 h 364"/>
                <a:gd name="T26" fmla="*/ 262 w 376"/>
                <a:gd name="T27" fmla="*/ 8 h 364"/>
                <a:gd name="T28" fmla="*/ 278 w 376"/>
                <a:gd name="T29" fmla="*/ 17 h 364"/>
                <a:gd name="T30" fmla="*/ 298 w 376"/>
                <a:gd name="T31" fmla="*/ 13 h 364"/>
                <a:gd name="T32" fmla="*/ 305 w 376"/>
                <a:gd name="T33" fmla="*/ 28 h 364"/>
                <a:gd name="T34" fmla="*/ 300 w 376"/>
                <a:gd name="T35" fmla="*/ 57 h 364"/>
                <a:gd name="T36" fmla="*/ 321 w 376"/>
                <a:gd name="T37" fmla="*/ 74 h 364"/>
                <a:gd name="T38" fmla="*/ 358 w 376"/>
                <a:gd name="T39" fmla="*/ 102 h 364"/>
                <a:gd name="T40" fmla="*/ 372 w 376"/>
                <a:gd name="T41" fmla="*/ 120 h 364"/>
                <a:gd name="T42" fmla="*/ 338 w 376"/>
                <a:gd name="T43" fmla="*/ 130 h 364"/>
                <a:gd name="T44" fmla="*/ 304 w 376"/>
                <a:gd name="T45" fmla="*/ 129 h 364"/>
                <a:gd name="T46" fmla="*/ 282 w 376"/>
                <a:gd name="T47" fmla="*/ 139 h 364"/>
                <a:gd name="T48" fmla="*/ 267 w 376"/>
                <a:gd name="T49" fmla="*/ 184 h 364"/>
                <a:gd name="T50" fmla="*/ 268 w 376"/>
                <a:gd name="T51" fmla="*/ 214 h 364"/>
                <a:gd name="T52" fmla="*/ 272 w 376"/>
                <a:gd name="T53" fmla="*/ 242 h 364"/>
                <a:gd name="T54" fmla="*/ 252 w 376"/>
                <a:gd name="T55" fmla="*/ 254 h 364"/>
                <a:gd name="T56" fmla="*/ 233 w 376"/>
                <a:gd name="T57" fmla="*/ 270 h 364"/>
                <a:gd name="T58" fmla="*/ 199 w 376"/>
                <a:gd name="T59" fmla="*/ 294 h 364"/>
                <a:gd name="T60" fmla="*/ 190 w 376"/>
                <a:gd name="T61" fmla="*/ 309 h 364"/>
                <a:gd name="T62" fmla="*/ 186 w 376"/>
                <a:gd name="T63" fmla="*/ 315 h 364"/>
                <a:gd name="T64" fmla="*/ 189 w 376"/>
                <a:gd name="T65" fmla="*/ 340 h 364"/>
                <a:gd name="T66" fmla="*/ 151 w 376"/>
                <a:gd name="T67" fmla="*/ 359 h 364"/>
                <a:gd name="T68" fmla="*/ 136 w 376"/>
                <a:gd name="T69" fmla="*/ 332 h 364"/>
                <a:gd name="T70" fmla="*/ 132 w 376"/>
                <a:gd name="T71" fmla="*/ 310 h 364"/>
                <a:gd name="T72" fmla="*/ 137 w 376"/>
                <a:gd name="T73" fmla="*/ 283 h 364"/>
                <a:gd name="T74" fmla="*/ 136 w 376"/>
                <a:gd name="T75" fmla="*/ 268 h 364"/>
                <a:gd name="T76" fmla="*/ 125 w 376"/>
                <a:gd name="T77" fmla="*/ 258 h 364"/>
                <a:gd name="T78" fmla="*/ 111 w 376"/>
                <a:gd name="T79" fmla="*/ 239 h 364"/>
                <a:gd name="T80" fmla="*/ 107 w 376"/>
                <a:gd name="T81" fmla="*/ 229 h 364"/>
                <a:gd name="T82" fmla="*/ 106 w 376"/>
                <a:gd name="T83" fmla="*/ 200 h 364"/>
                <a:gd name="T84" fmla="*/ 99 w 376"/>
                <a:gd name="T85" fmla="*/ 195 h 364"/>
                <a:gd name="T86" fmla="*/ 98 w 376"/>
                <a:gd name="T87" fmla="*/ 198 h 364"/>
                <a:gd name="T88" fmla="*/ 96 w 376"/>
                <a:gd name="T89" fmla="*/ 200 h 364"/>
                <a:gd name="T90" fmla="*/ 91 w 376"/>
                <a:gd name="T91" fmla="*/ 202 h 364"/>
                <a:gd name="T92" fmla="*/ 73 w 376"/>
                <a:gd name="T93" fmla="*/ 186 h 364"/>
                <a:gd name="T94" fmla="*/ 68 w 376"/>
                <a:gd name="T95" fmla="*/ 182 h 364"/>
                <a:gd name="T96" fmla="*/ 86 w 376"/>
                <a:gd name="T97" fmla="*/ 163 h 364"/>
                <a:gd name="T98" fmla="*/ 82 w 376"/>
                <a:gd name="T99" fmla="*/ 137 h 364"/>
                <a:gd name="T100" fmla="*/ 63 w 376"/>
                <a:gd name="T101" fmla="*/ 140 h 364"/>
                <a:gd name="T102" fmla="*/ 39 w 376"/>
                <a:gd name="T103" fmla="*/ 153 h 364"/>
                <a:gd name="T104" fmla="*/ 25 w 376"/>
                <a:gd name="T105" fmla="*/ 150 h 364"/>
                <a:gd name="T106" fmla="*/ 13 w 376"/>
                <a:gd name="T107" fmla="*/ 142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6" h="364">
                  <a:moveTo>
                    <a:pt x="0" y="141"/>
                  </a:moveTo>
                  <a:cubicBezTo>
                    <a:pt x="4" y="133"/>
                    <a:pt x="5" y="125"/>
                    <a:pt x="5" y="116"/>
                  </a:cubicBezTo>
                  <a:cubicBezTo>
                    <a:pt x="5" y="110"/>
                    <a:pt x="8" y="107"/>
                    <a:pt x="12" y="106"/>
                  </a:cubicBezTo>
                  <a:cubicBezTo>
                    <a:pt x="23" y="104"/>
                    <a:pt x="23" y="97"/>
                    <a:pt x="24" y="88"/>
                  </a:cubicBezTo>
                  <a:cubicBezTo>
                    <a:pt x="24" y="87"/>
                    <a:pt x="24" y="86"/>
                    <a:pt x="24" y="85"/>
                  </a:cubicBezTo>
                  <a:cubicBezTo>
                    <a:pt x="25" y="85"/>
                    <a:pt x="27" y="84"/>
                    <a:pt x="29" y="83"/>
                  </a:cubicBezTo>
                  <a:cubicBezTo>
                    <a:pt x="38" y="77"/>
                    <a:pt x="46" y="78"/>
                    <a:pt x="54" y="84"/>
                  </a:cubicBezTo>
                  <a:cubicBezTo>
                    <a:pt x="54" y="87"/>
                    <a:pt x="54" y="91"/>
                    <a:pt x="56" y="92"/>
                  </a:cubicBezTo>
                  <a:cubicBezTo>
                    <a:pt x="62" y="93"/>
                    <a:pt x="64" y="99"/>
                    <a:pt x="68" y="102"/>
                  </a:cubicBezTo>
                  <a:cubicBezTo>
                    <a:pt x="70" y="105"/>
                    <a:pt x="73" y="107"/>
                    <a:pt x="77" y="106"/>
                  </a:cubicBezTo>
                  <a:cubicBezTo>
                    <a:pt x="79" y="105"/>
                    <a:pt x="82" y="105"/>
                    <a:pt x="84" y="107"/>
                  </a:cubicBezTo>
                  <a:cubicBezTo>
                    <a:pt x="89" y="112"/>
                    <a:pt x="96" y="111"/>
                    <a:pt x="102" y="115"/>
                  </a:cubicBezTo>
                  <a:cubicBezTo>
                    <a:pt x="107" y="118"/>
                    <a:pt x="113" y="114"/>
                    <a:pt x="115" y="107"/>
                  </a:cubicBezTo>
                  <a:cubicBezTo>
                    <a:pt x="117" y="101"/>
                    <a:pt x="121" y="99"/>
                    <a:pt x="126" y="99"/>
                  </a:cubicBezTo>
                  <a:cubicBezTo>
                    <a:pt x="135" y="99"/>
                    <a:pt x="140" y="93"/>
                    <a:pt x="146" y="89"/>
                  </a:cubicBezTo>
                  <a:cubicBezTo>
                    <a:pt x="148" y="87"/>
                    <a:pt x="149" y="85"/>
                    <a:pt x="151" y="84"/>
                  </a:cubicBezTo>
                  <a:cubicBezTo>
                    <a:pt x="158" y="82"/>
                    <a:pt x="159" y="76"/>
                    <a:pt x="164" y="72"/>
                  </a:cubicBezTo>
                  <a:cubicBezTo>
                    <a:pt x="170" y="67"/>
                    <a:pt x="169" y="61"/>
                    <a:pt x="170" y="55"/>
                  </a:cubicBezTo>
                  <a:cubicBezTo>
                    <a:pt x="172" y="49"/>
                    <a:pt x="172" y="43"/>
                    <a:pt x="176" y="39"/>
                  </a:cubicBezTo>
                  <a:cubicBezTo>
                    <a:pt x="178" y="36"/>
                    <a:pt x="183" y="35"/>
                    <a:pt x="180" y="29"/>
                  </a:cubicBezTo>
                  <a:cubicBezTo>
                    <a:pt x="178" y="26"/>
                    <a:pt x="182" y="24"/>
                    <a:pt x="186" y="25"/>
                  </a:cubicBezTo>
                  <a:cubicBezTo>
                    <a:pt x="191" y="27"/>
                    <a:pt x="193" y="25"/>
                    <a:pt x="193" y="20"/>
                  </a:cubicBezTo>
                  <a:cubicBezTo>
                    <a:pt x="193" y="19"/>
                    <a:pt x="193" y="15"/>
                    <a:pt x="195" y="16"/>
                  </a:cubicBezTo>
                  <a:cubicBezTo>
                    <a:pt x="202" y="18"/>
                    <a:pt x="204" y="11"/>
                    <a:pt x="208" y="9"/>
                  </a:cubicBezTo>
                  <a:cubicBezTo>
                    <a:pt x="211" y="11"/>
                    <a:pt x="211" y="16"/>
                    <a:pt x="215" y="17"/>
                  </a:cubicBezTo>
                  <a:cubicBezTo>
                    <a:pt x="217" y="16"/>
                    <a:pt x="218" y="12"/>
                    <a:pt x="221" y="11"/>
                  </a:cubicBezTo>
                  <a:cubicBezTo>
                    <a:pt x="229" y="10"/>
                    <a:pt x="234" y="0"/>
                    <a:pt x="244" y="4"/>
                  </a:cubicBezTo>
                  <a:cubicBezTo>
                    <a:pt x="251" y="1"/>
                    <a:pt x="257" y="2"/>
                    <a:pt x="262" y="8"/>
                  </a:cubicBezTo>
                  <a:cubicBezTo>
                    <a:pt x="263" y="9"/>
                    <a:pt x="264" y="9"/>
                    <a:pt x="265" y="9"/>
                  </a:cubicBezTo>
                  <a:cubicBezTo>
                    <a:pt x="272" y="8"/>
                    <a:pt x="274" y="13"/>
                    <a:pt x="278" y="17"/>
                  </a:cubicBezTo>
                  <a:cubicBezTo>
                    <a:pt x="280" y="19"/>
                    <a:pt x="281" y="23"/>
                    <a:pt x="284" y="22"/>
                  </a:cubicBezTo>
                  <a:cubicBezTo>
                    <a:pt x="289" y="20"/>
                    <a:pt x="296" y="20"/>
                    <a:pt x="298" y="13"/>
                  </a:cubicBezTo>
                  <a:cubicBezTo>
                    <a:pt x="301" y="13"/>
                    <a:pt x="303" y="15"/>
                    <a:pt x="304" y="16"/>
                  </a:cubicBezTo>
                  <a:cubicBezTo>
                    <a:pt x="310" y="21"/>
                    <a:pt x="311" y="24"/>
                    <a:pt x="305" y="28"/>
                  </a:cubicBezTo>
                  <a:cubicBezTo>
                    <a:pt x="300" y="31"/>
                    <a:pt x="297" y="36"/>
                    <a:pt x="295" y="41"/>
                  </a:cubicBezTo>
                  <a:cubicBezTo>
                    <a:pt x="291" y="47"/>
                    <a:pt x="293" y="55"/>
                    <a:pt x="300" y="57"/>
                  </a:cubicBezTo>
                  <a:cubicBezTo>
                    <a:pt x="305" y="59"/>
                    <a:pt x="307" y="61"/>
                    <a:pt x="309" y="65"/>
                  </a:cubicBezTo>
                  <a:cubicBezTo>
                    <a:pt x="311" y="70"/>
                    <a:pt x="316" y="72"/>
                    <a:pt x="321" y="74"/>
                  </a:cubicBezTo>
                  <a:cubicBezTo>
                    <a:pt x="334" y="80"/>
                    <a:pt x="344" y="90"/>
                    <a:pt x="356" y="99"/>
                  </a:cubicBezTo>
                  <a:cubicBezTo>
                    <a:pt x="357" y="99"/>
                    <a:pt x="358" y="101"/>
                    <a:pt x="358" y="102"/>
                  </a:cubicBezTo>
                  <a:cubicBezTo>
                    <a:pt x="361" y="107"/>
                    <a:pt x="365" y="110"/>
                    <a:pt x="370" y="111"/>
                  </a:cubicBezTo>
                  <a:cubicBezTo>
                    <a:pt x="375" y="113"/>
                    <a:pt x="376" y="116"/>
                    <a:pt x="372" y="120"/>
                  </a:cubicBezTo>
                  <a:cubicBezTo>
                    <a:pt x="366" y="125"/>
                    <a:pt x="361" y="133"/>
                    <a:pt x="350" y="128"/>
                  </a:cubicBezTo>
                  <a:cubicBezTo>
                    <a:pt x="347" y="127"/>
                    <a:pt x="342" y="129"/>
                    <a:pt x="338" y="130"/>
                  </a:cubicBezTo>
                  <a:cubicBezTo>
                    <a:pt x="329" y="131"/>
                    <a:pt x="321" y="126"/>
                    <a:pt x="312" y="125"/>
                  </a:cubicBezTo>
                  <a:cubicBezTo>
                    <a:pt x="308" y="125"/>
                    <a:pt x="305" y="124"/>
                    <a:pt x="304" y="129"/>
                  </a:cubicBezTo>
                  <a:cubicBezTo>
                    <a:pt x="303" y="133"/>
                    <a:pt x="300" y="132"/>
                    <a:pt x="298" y="132"/>
                  </a:cubicBezTo>
                  <a:cubicBezTo>
                    <a:pt x="290" y="130"/>
                    <a:pt x="284" y="133"/>
                    <a:pt x="282" y="139"/>
                  </a:cubicBezTo>
                  <a:cubicBezTo>
                    <a:pt x="281" y="145"/>
                    <a:pt x="277" y="150"/>
                    <a:pt x="275" y="155"/>
                  </a:cubicBezTo>
                  <a:cubicBezTo>
                    <a:pt x="269" y="164"/>
                    <a:pt x="266" y="174"/>
                    <a:pt x="267" y="184"/>
                  </a:cubicBezTo>
                  <a:cubicBezTo>
                    <a:pt x="267" y="190"/>
                    <a:pt x="266" y="195"/>
                    <a:pt x="263" y="199"/>
                  </a:cubicBezTo>
                  <a:cubicBezTo>
                    <a:pt x="260" y="208"/>
                    <a:pt x="260" y="208"/>
                    <a:pt x="268" y="214"/>
                  </a:cubicBezTo>
                  <a:cubicBezTo>
                    <a:pt x="274" y="218"/>
                    <a:pt x="275" y="220"/>
                    <a:pt x="272" y="227"/>
                  </a:cubicBezTo>
                  <a:cubicBezTo>
                    <a:pt x="270" y="232"/>
                    <a:pt x="267" y="237"/>
                    <a:pt x="272" y="242"/>
                  </a:cubicBezTo>
                  <a:cubicBezTo>
                    <a:pt x="274" y="243"/>
                    <a:pt x="273" y="246"/>
                    <a:pt x="272" y="247"/>
                  </a:cubicBezTo>
                  <a:cubicBezTo>
                    <a:pt x="265" y="248"/>
                    <a:pt x="261" y="257"/>
                    <a:pt x="252" y="254"/>
                  </a:cubicBezTo>
                  <a:cubicBezTo>
                    <a:pt x="247" y="253"/>
                    <a:pt x="243" y="258"/>
                    <a:pt x="240" y="261"/>
                  </a:cubicBezTo>
                  <a:cubicBezTo>
                    <a:pt x="238" y="264"/>
                    <a:pt x="235" y="267"/>
                    <a:pt x="233" y="270"/>
                  </a:cubicBezTo>
                  <a:cubicBezTo>
                    <a:pt x="230" y="278"/>
                    <a:pt x="224" y="280"/>
                    <a:pt x="217" y="283"/>
                  </a:cubicBezTo>
                  <a:cubicBezTo>
                    <a:pt x="211" y="286"/>
                    <a:pt x="206" y="291"/>
                    <a:pt x="199" y="294"/>
                  </a:cubicBezTo>
                  <a:cubicBezTo>
                    <a:pt x="198" y="295"/>
                    <a:pt x="198" y="297"/>
                    <a:pt x="198" y="299"/>
                  </a:cubicBezTo>
                  <a:cubicBezTo>
                    <a:pt x="200" y="307"/>
                    <a:pt x="195" y="308"/>
                    <a:pt x="190" y="309"/>
                  </a:cubicBezTo>
                  <a:cubicBezTo>
                    <a:pt x="185" y="310"/>
                    <a:pt x="181" y="310"/>
                    <a:pt x="179" y="315"/>
                  </a:cubicBezTo>
                  <a:cubicBezTo>
                    <a:pt x="182" y="318"/>
                    <a:pt x="184" y="315"/>
                    <a:pt x="186" y="315"/>
                  </a:cubicBezTo>
                  <a:cubicBezTo>
                    <a:pt x="189" y="315"/>
                    <a:pt x="192" y="315"/>
                    <a:pt x="191" y="320"/>
                  </a:cubicBezTo>
                  <a:cubicBezTo>
                    <a:pt x="190" y="327"/>
                    <a:pt x="194" y="334"/>
                    <a:pt x="189" y="340"/>
                  </a:cubicBezTo>
                  <a:cubicBezTo>
                    <a:pt x="203" y="345"/>
                    <a:pt x="205" y="352"/>
                    <a:pt x="195" y="364"/>
                  </a:cubicBezTo>
                  <a:cubicBezTo>
                    <a:pt x="181" y="358"/>
                    <a:pt x="166" y="355"/>
                    <a:pt x="151" y="359"/>
                  </a:cubicBezTo>
                  <a:cubicBezTo>
                    <a:pt x="147" y="360"/>
                    <a:pt x="146" y="359"/>
                    <a:pt x="145" y="356"/>
                  </a:cubicBezTo>
                  <a:cubicBezTo>
                    <a:pt x="142" y="348"/>
                    <a:pt x="144" y="338"/>
                    <a:pt x="136" y="332"/>
                  </a:cubicBezTo>
                  <a:cubicBezTo>
                    <a:pt x="136" y="331"/>
                    <a:pt x="136" y="330"/>
                    <a:pt x="136" y="328"/>
                  </a:cubicBezTo>
                  <a:cubicBezTo>
                    <a:pt x="137" y="322"/>
                    <a:pt x="135" y="316"/>
                    <a:pt x="132" y="310"/>
                  </a:cubicBezTo>
                  <a:cubicBezTo>
                    <a:pt x="129" y="304"/>
                    <a:pt x="130" y="299"/>
                    <a:pt x="134" y="293"/>
                  </a:cubicBezTo>
                  <a:cubicBezTo>
                    <a:pt x="135" y="290"/>
                    <a:pt x="139" y="288"/>
                    <a:pt x="137" y="283"/>
                  </a:cubicBezTo>
                  <a:cubicBezTo>
                    <a:pt x="138" y="280"/>
                    <a:pt x="140" y="277"/>
                    <a:pt x="143" y="274"/>
                  </a:cubicBezTo>
                  <a:cubicBezTo>
                    <a:pt x="141" y="271"/>
                    <a:pt x="137" y="272"/>
                    <a:pt x="136" y="268"/>
                  </a:cubicBezTo>
                  <a:cubicBezTo>
                    <a:pt x="135" y="265"/>
                    <a:pt x="134" y="260"/>
                    <a:pt x="128" y="261"/>
                  </a:cubicBezTo>
                  <a:cubicBezTo>
                    <a:pt x="127" y="260"/>
                    <a:pt x="126" y="259"/>
                    <a:pt x="125" y="258"/>
                  </a:cubicBezTo>
                  <a:cubicBezTo>
                    <a:pt x="125" y="253"/>
                    <a:pt x="123" y="250"/>
                    <a:pt x="119" y="250"/>
                  </a:cubicBezTo>
                  <a:cubicBezTo>
                    <a:pt x="112" y="249"/>
                    <a:pt x="112" y="244"/>
                    <a:pt x="111" y="239"/>
                  </a:cubicBezTo>
                  <a:cubicBezTo>
                    <a:pt x="111" y="235"/>
                    <a:pt x="112" y="231"/>
                    <a:pt x="107" y="229"/>
                  </a:cubicBezTo>
                  <a:cubicBezTo>
                    <a:pt x="107" y="229"/>
                    <a:pt x="107" y="229"/>
                    <a:pt x="107" y="229"/>
                  </a:cubicBezTo>
                  <a:cubicBezTo>
                    <a:pt x="106" y="226"/>
                    <a:pt x="105" y="223"/>
                    <a:pt x="104" y="220"/>
                  </a:cubicBezTo>
                  <a:cubicBezTo>
                    <a:pt x="101" y="213"/>
                    <a:pt x="102" y="206"/>
                    <a:pt x="106" y="200"/>
                  </a:cubicBezTo>
                  <a:cubicBezTo>
                    <a:pt x="107" y="198"/>
                    <a:pt x="110" y="196"/>
                    <a:pt x="107" y="193"/>
                  </a:cubicBezTo>
                  <a:cubicBezTo>
                    <a:pt x="104" y="190"/>
                    <a:pt x="102" y="193"/>
                    <a:pt x="99" y="195"/>
                  </a:cubicBezTo>
                  <a:cubicBezTo>
                    <a:pt x="99" y="196"/>
                    <a:pt x="98" y="197"/>
                    <a:pt x="98" y="198"/>
                  </a:cubicBezTo>
                  <a:cubicBezTo>
                    <a:pt x="98" y="198"/>
                    <a:pt x="98" y="198"/>
                    <a:pt x="98" y="198"/>
                  </a:cubicBezTo>
                  <a:cubicBezTo>
                    <a:pt x="97" y="198"/>
                    <a:pt x="96" y="199"/>
                    <a:pt x="96" y="200"/>
                  </a:cubicBezTo>
                  <a:cubicBezTo>
                    <a:pt x="96" y="200"/>
                    <a:pt x="96" y="200"/>
                    <a:pt x="96" y="200"/>
                  </a:cubicBezTo>
                  <a:cubicBezTo>
                    <a:pt x="94" y="200"/>
                    <a:pt x="92" y="200"/>
                    <a:pt x="91" y="202"/>
                  </a:cubicBezTo>
                  <a:cubicBezTo>
                    <a:pt x="91" y="202"/>
                    <a:pt x="91" y="202"/>
                    <a:pt x="91" y="202"/>
                  </a:cubicBezTo>
                  <a:cubicBezTo>
                    <a:pt x="79" y="202"/>
                    <a:pt x="81" y="202"/>
                    <a:pt x="78" y="192"/>
                  </a:cubicBezTo>
                  <a:cubicBezTo>
                    <a:pt x="77" y="190"/>
                    <a:pt x="77" y="186"/>
                    <a:pt x="73" y="186"/>
                  </a:cubicBezTo>
                  <a:cubicBezTo>
                    <a:pt x="73" y="186"/>
                    <a:pt x="73" y="186"/>
                    <a:pt x="73" y="186"/>
                  </a:cubicBezTo>
                  <a:cubicBezTo>
                    <a:pt x="72" y="184"/>
                    <a:pt x="70" y="183"/>
                    <a:pt x="68" y="182"/>
                  </a:cubicBezTo>
                  <a:cubicBezTo>
                    <a:pt x="68" y="174"/>
                    <a:pt x="74" y="170"/>
                    <a:pt x="77" y="165"/>
                  </a:cubicBezTo>
                  <a:cubicBezTo>
                    <a:pt x="79" y="162"/>
                    <a:pt x="83" y="163"/>
                    <a:pt x="86" y="163"/>
                  </a:cubicBezTo>
                  <a:cubicBezTo>
                    <a:pt x="90" y="163"/>
                    <a:pt x="92" y="161"/>
                    <a:pt x="90" y="156"/>
                  </a:cubicBezTo>
                  <a:cubicBezTo>
                    <a:pt x="87" y="150"/>
                    <a:pt x="84" y="144"/>
                    <a:pt x="82" y="137"/>
                  </a:cubicBezTo>
                  <a:cubicBezTo>
                    <a:pt x="82" y="136"/>
                    <a:pt x="80" y="134"/>
                    <a:pt x="79" y="135"/>
                  </a:cubicBezTo>
                  <a:cubicBezTo>
                    <a:pt x="76" y="143"/>
                    <a:pt x="68" y="135"/>
                    <a:pt x="63" y="140"/>
                  </a:cubicBezTo>
                  <a:cubicBezTo>
                    <a:pt x="59" y="144"/>
                    <a:pt x="53" y="147"/>
                    <a:pt x="48" y="150"/>
                  </a:cubicBezTo>
                  <a:cubicBezTo>
                    <a:pt x="45" y="151"/>
                    <a:pt x="42" y="152"/>
                    <a:pt x="39" y="153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48"/>
                    <a:pt x="30" y="151"/>
                    <a:pt x="25" y="150"/>
                  </a:cubicBezTo>
                  <a:cubicBezTo>
                    <a:pt x="25" y="150"/>
                    <a:pt x="24" y="150"/>
                    <a:pt x="24" y="149"/>
                  </a:cubicBezTo>
                  <a:cubicBezTo>
                    <a:pt x="23" y="138"/>
                    <a:pt x="23" y="138"/>
                    <a:pt x="13" y="142"/>
                  </a:cubicBezTo>
                  <a:cubicBezTo>
                    <a:pt x="9" y="146"/>
                    <a:pt x="5" y="144"/>
                    <a:pt x="0" y="14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xmlns="" id="{AB0DB54C-43F4-418B-A068-FDBD6A08D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6" y="2000"/>
              <a:ext cx="673" cy="556"/>
            </a:xfrm>
            <a:custGeom>
              <a:avLst/>
              <a:gdLst>
                <a:gd name="T0" fmla="*/ 228 w 291"/>
                <a:gd name="T1" fmla="*/ 52 h 240"/>
                <a:gd name="T2" fmla="*/ 257 w 291"/>
                <a:gd name="T3" fmla="*/ 56 h 240"/>
                <a:gd name="T4" fmla="*/ 263 w 291"/>
                <a:gd name="T5" fmla="*/ 76 h 240"/>
                <a:gd name="T6" fmla="*/ 271 w 291"/>
                <a:gd name="T7" fmla="*/ 88 h 240"/>
                <a:gd name="T8" fmla="*/ 273 w 291"/>
                <a:gd name="T9" fmla="*/ 95 h 240"/>
                <a:gd name="T10" fmla="*/ 278 w 291"/>
                <a:gd name="T11" fmla="*/ 97 h 240"/>
                <a:gd name="T12" fmla="*/ 289 w 291"/>
                <a:gd name="T13" fmla="*/ 99 h 240"/>
                <a:gd name="T14" fmla="*/ 291 w 291"/>
                <a:gd name="T15" fmla="*/ 118 h 240"/>
                <a:gd name="T16" fmla="*/ 284 w 291"/>
                <a:gd name="T17" fmla="*/ 122 h 240"/>
                <a:gd name="T18" fmla="*/ 279 w 291"/>
                <a:gd name="T19" fmla="*/ 128 h 240"/>
                <a:gd name="T20" fmla="*/ 275 w 291"/>
                <a:gd name="T21" fmla="*/ 136 h 240"/>
                <a:gd name="T22" fmla="*/ 272 w 291"/>
                <a:gd name="T23" fmla="*/ 151 h 240"/>
                <a:gd name="T24" fmla="*/ 277 w 291"/>
                <a:gd name="T25" fmla="*/ 153 h 240"/>
                <a:gd name="T26" fmla="*/ 282 w 291"/>
                <a:gd name="T27" fmla="*/ 158 h 240"/>
                <a:gd name="T28" fmla="*/ 278 w 291"/>
                <a:gd name="T29" fmla="*/ 169 h 240"/>
                <a:gd name="T30" fmla="*/ 259 w 291"/>
                <a:gd name="T31" fmla="*/ 172 h 240"/>
                <a:gd name="T32" fmla="*/ 231 w 291"/>
                <a:gd name="T33" fmla="*/ 163 h 240"/>
                <a:gd name="T34" fmla="*/ 212 w 291"/>
                <a:gd name="T35" fmla="*/ 185 h 240"/>
                <a:gd name="T36" fmla="*/ 164 w 291"/>
                <a:gd name="T37" fmla="*/ 208 h 240"/>
                <a:gd name="T38" fmla="*/ 156 w 291"/>
                <a:gd name="T39" fmla="*/ 235 h 240"/>
                <a:gd name="T40" fmla="*/ 124 w 291"/>
                <a:gd name="T41" fmla="*/ 227 h 240"/>
                <a:gd name="T42" fmla="*/ 110 w 291"/>
                <a:gd name="T43" fmla="*/ 211 h 240"/>
                <a:gd name="T44" fmla="*/ 104 w 291"/>
                <a:gd name="T45" fmla="*/ 197 h 240"/>
                <a:gd name="T46" fmla="*/ 71 w 291"/>
                <a:gd name="T47" fmla="*/ 184 h 240"/>
                <a:gd name="T48" fmla="*/ 67 w 291"/>
                <a:gd name="T49" fmla="*/ 172 h 240"/>
                <a:gd name="T50" fmla="*/ 45 w 291"/>
                <a:gd name="T51" fmla="*/ 159 h 240"/>
                <a:gd name="T52" fmla="*/ 62 w 291"/>
                <a:gd name="T53" fmla="*/ 143 h 240"/>
                <a:gd name="T54" fmla="*/ 68 w 291"/>
                <a:gd name="T55" fmla="*/ 128 h 240"/>
                <a:gd name="T56" fmla="*/ 34 w 291"/>
                <a:gd name="T57" fmla="*/ 116 h 240"/>
                <a:gd name="T58" fmla="*/ 16 w 291"/>
                <a:gd name="T59" fmla="*/ 104 h 240"/>
                <a:gd name="T60" fmla="*/ 8 w 291"/>
                <a:gd name="T61" fmla="*/ 79 h 240"/>
                <a:gd name="T62" fmla="*/ 55 w 291"/>
                <a:gd name="T63" fmla="*/ 62 h 240"/>
                <a:gd name="T64" fmla="*/ 74 w 291"/>
                <a:gd name="T65" fmla="*/ 52 h 240"/>
                <a:gd name="T66" fmla="*/ 90 w 291"/>
                <a:gd name="T67" fmla="*/ 42 h 240"/>
                <a:gd name="T68" fmla="*/ 104 w 291"/>
                <a:gd name="T69" fmla="*/ 40 h 240"/>
                <a:gd name="T70" fmla="*/ 108 w 291"/>
                <a:gd name="T71" fmla="*/ 20 h 240"/>
                <a:gd name="T72" fmla="*/ 163 w 291"/>
                <a:gd name="T73" fmla="*/ 4 h 240"/>
                <a:gd name="T74" fmla="*/ 175 w 291"/>
                <a:gd name="T75" fmla="*/ 0 h 240"/>
                <a:gd name="T76" fmla="*/ 177 w 291"/>
                <a:gd name="T77" fmla="*/ 2 h 240"/>
                <a:gd name="T78" fmla="*/ 179 w 291"/>
                <a:gd name="T79" fmla="*/ 5 h 240"/>
                <a:gd name="T80" fmla="*/ 183 w 291"/>
                <a:gd name="T81" fmla="*/ 9 h 240"/>
                <a:gd name="T82" fmla="*/ 175 w 291"/>
                <a:gd name="T83" fmla="*/ 20 h 240"/>
                <a:gd name="T84" fmla="*/ 186 w 291"/>
                <a:gd name="T85" fmla="*/ 23 h 240"/>
                <a:gd name="T86" fmla="*/ 190 w 291"/>
                <a:gd name="T87" fmla="*/ 25 h 240"/>
                <a:gd name="T88" fmla="*/ 204 w 291"/>
                <a:gd name="T89" fmla="*/ 29 h 240"/>
                <a:gd name="T90" fmla="*/ 206 w 291"/>
                <a:gd name="T91" fmla="*/ 42 h 240"/>
                <a:gd name="T92" fmla="*/ 194 w 291"/>
                <a:gd name="T93" fmla="*/ 55 h 240"/>
                <a:gd name="T94" fmla="*/ 211 w 291"/>
                <a:gd name="T95" fmla="*/ 51 h 240"/>
                <a:gd name="T96" fmla="*/ 223 w 291"/>
                <a:gd name="T97" fmla="*/ 5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1" h="240">
                  <a:moveTo>
                    <a:pt x="223" y="52"/>
                  </a:moveTo>
                  <a:cubicBezTo>
                    <a:pt x="225" y="52"/>
                    <a:pt x="226" y="52"/>
                    <a:pt x="228" y="52"/>
                  </a:cubicBezTo>
                  <a:cubicBezTo>
                    <a:pt x="235" y="58"/>
                    <a:pt x="243" y="57"/>
                    <a:pt x="251" y="56"/>
                  </a:cubicBezTo>
                  <a:cubicBezTo>
                    <a:pt x="253" y="56"/>
                    <a:pt x="255" y="56"/>
                    <a:pt x="257" y="56"/>
                  </a:cubicBezTo>
                  <a:cubicBezTo>
                    <a:pt x="258" y="59"/>
                    <a:pt x="256" y="62"/>
                    <a:pt x="256" y="65"/>
                  </a:cubicBezTo>
                  <a:cubicBezTo>
                    <a:pt x="256" y="70"/>
                    <a:pt x="256" y="75"/>
                    <a:pt x="263" y="76"/>
                  </a:cubicBezTo>
                  <a:cubicBezTo>
                    <a:pt x="265" y="76"/>
                    <a:pt x="267" y="77"/>
                    <a:pt x="269" y="77"/>
                  </a:cubicBezTo>
                  <a:cubicBezTo>
                    <a:pt x="271" y="80"/>
                    <a:pt x="271" y="84"/>
                    <a:pt x="271" y="88"/>
                  </a:cubicBezTo>
                  <a:cubicBezTo>
                    <a:pt x="271" y="91"/>
                    <a:pt x="270" y="93"/>
                    <a:pt x="274" y="94"/>
                  </a:cubicBezTo>
                  <a:cubicBezTo>
                    <a:pt x="273" y="95"/>
                    <a:pt x="273" y="95"/>
                    <a:pt x="273" y="95"/>
                  </a:cubicBezTo>
                  <a:cubicBezTo>
                    <a:pt x="274" y="94"/>
                    <a:pt x="274" y="94"/>
                    <a:pt x="274" y="94"/>
                  </a:cubicBezTo>
                  <a:cubicBezTo>
                    <a:pt x="274" y="97"/>
                    <a:pt x="276" y="98"/>
                    <a:pt x="278" y="97"/>
                  </a:cubicBezTo>
                  <a:cubicBezTo>
                    <a:pt x="280" y="97"/>
                    <a:pt x="282" y="97"/>
                    <a:pt x="284" y="97"/>
                  </a:cubicBezTo>
                  <a:cubicBezTo>
                    <a:pt x="285" y="99"/>
                    <a:pt x="287" y="99"/>
                    <a:pt x="289" y="99"/>
                  </a:cubicBezTo>
                  <a:cubicBezTo>
                    <a:pt x="289" y="99"/>
                    <a:pt x="289" y="99"/>
                    <a:pt x="289" y="99"/>
                  </a:cubicBezTo>
                  <a:cubicBezTo>
                    <a:pt x="288" y="106"/>
                    <a:pt x="289" y="112"/>
                    <a:pt x="291" y="118"/>
                  </a:cubicBezTo>
                  <a:cubicBezTo>
                    <a:pt x="290" y="119"/>
                    <a:pt x="289" y="120"/>
                    <a:pt x="287" y="121"/>
                  </a:cubicBezTo>
                  <a:cubicBezTo>
                    <a:pt x="286" y="120"/>
                    <a:pt x="285" y="121"/>
                    <a:pt x="284" y="122"/>
                  </a:cubicBezTo>
                  <a:cubicBezTo>
                    <a:pt x="284" y="123"/>
                    <a:pt x="283" y="124"/>
                    <a:pt x="282" y="124"/>
                  </a:cubicBezTo>
                  <a:cubicBezTo>
                    <a:pt x="280" y="125"/>
                    <a:pt x="280" y="126"/>
                    <a:pt x="279" y="128"/>
                  </a:cubicBezTo>
                  <a:cubicBezTo>
                    <a:pt x="279" y="129"/>
                    <a:pt x="279" y="129"/>
                    <a:pt x="279" y="129"/>
                  </a:cubicBezTo>
                  <a:cubicBezTo>
                    <a:pt x="276" y="130"/>
                    <a:pt x="275" y="132"/>
                    <a:pt x="275" y="136"/>
                  </a:cubicBezTo>
                  <a:cubicBezTo>
                    <a:pt x="275" y="136"/>
                    <a:pt x="275" y="136"/>
                    <a:pt x="275" y="136"/>
                  </a:cubicBezTo>
                  <a:cubicBezTo>
                    <a:pt x="271" y="140"/>
                    <a:pt x="272" y="146"/>
                    <a:pt x="272" y="151"/>
                  </a:cubicBezTo>
                  <a:cubicBezTo>
                    <a:pt x="273" y="152"/>
                    <a:pt x="275" y="153"/>
                    <a:pt x="276" y="153"/>
                  </a:cubicBezTo>
                  <a:cubicBezTo>
                    <a:pt x="277" y="153"/>
                    <a:pt x="277" y="153"/>
                    <a:pt x="277" y="153"/>
                  </a:cubicBezTo>
                  <a:cubicBezTo>
                    <a:pt x="278" y="155"/>
                    <a:pt x="279" y="156"/>
                    <a:pt x="280" y="156"/>
                  </a:cubicBezTo>
                  <a:cubicBezTo>
                    <a:pt x="281" y="156"/>
                    <a:pt x="281" y="157"/>
                    <a:pt x="282" y="158"/>
                  </a:cubicBezTo>
                  <a:cubicBezTo>
                    <a:pt x="281" y="161"/>
                    <a:pt x="279" y="164"/>
                    <a:pt x="280" y="167"/>
                  </a:cubicBezTo>
                  <a:cubicBezTo>
                    <a:pt x="279" y="167"/>
                    <a:pt x="279" y="168"/>
                    <a:pt x="278" y="169"/>
                  </a:cubicBezTo>
                  <a:cubicBezTo>
                    <a:pt x="274" y="172"/>
                    <a:pt x="274" y="177"/>
                    <a:pt x="273" y="182"/>
                  </a:cubicBezTo>
                  <a:cubicBezTo>
                    <a:pt x="266" y="182"/>
                    <a:pt x="262" y="179"/>
                    <a:pt x="259" y="172"/>
                  </a:cubicBezTo>
                  <a:cubicBezTo>
                    <a:pt x="254" y="163"/>
                    <a:pt x="247" y="156"/>
                    <a:pt x="236" y="154"/>
                  </a:cubicBezTo>
                  <a:cubicBezTo>
                    <a:pt x="234" y="157"/>
                    <a:pt x="235" y="162"/>
                    <a:pt x="231" y="163"/>
                  </a:cubicBezTo>
                  <a:cubicBezTo>
                    <a:pt x="223" y="165"/>
                    <a:pt x="222" y="172"/>
                    <a:pt x="219" y="177"/>
                  </a:cubicBezTo>
                  <a:cubicBezTo>
                    <a:pt x="217" y="180"/>
                    <a:pt x="216" y="184"/>
                    <a:pt x="212" y="185"/>
                  </a:cubicBezTo>
                  <a:cubicBezTo>
                    <a:pt x="204" y="188"/>
                    <a:pt x="196" y="191"/>
                    <a:pt x="187" y="190"/>
                  </a:cubicBezTo>
                  <a:cubicBezTo>
                    <a:pt x="177" y="188"/>
                    <a:pt x="164" y="198"/>
                    <a:pt x="164" y="208"/>
                  </a:cubicBezTo>
                  <a:cubicBezTo>
                    <a:pt x="164" y="217"/>
                    <a:pt x="159" y="225"/>
                    <a:pt x="165" y="234"/>
                  </a:cubicBezTo>
                  <a:cubicBezTo>
                    <a:pt x="162" y="236"/>
                    <a:pt x="159" y="234"/>
                    <a:pt x="156" y="235"/>
                  </a:cubicBezTo>
                  <a:cubicBezTo>
                    <a:pt x="146" y="239"/>
                    <a:pt x="137" y="240"/>
                    <a:pt x="130" y="230"/>
                  </a:cubicBezTo>
                  <a:cubicBezTo>
                    <a:pt x="128" y="229"/>
                    <a:pt x="126" y="228"/>
                    <a:pt x="124" y="227"/>
                  </a:cubicBezTo>
                  <a:cubicBezTo>
                    <a:pt x="120" y="223"/>
                    <a:pt x="118" y="217"/>
                    <a:pt x="114" y="213"/>
                  </a:cubicBezTo>
                  <a:cubicBezTo>
                    <a:pt x="113" y="212"/>
                    <a:pt x="112" y="211"/>
                    <a:pt x="110" y="211"/>
                  </a:cubicBezTo>
                  <a:cubicBezTo>
                    <a:pt x="99" y="212"/>
                    <a:pt x="98" y="211"/>
                    <a:pt x="102" y="201"/>
                  </a:cubicBezTo>
                  <a:cubicBezTo>
                    <a:pt x="103" y="200"/>
                    <a:pt x="103" y="199"/>
                    <a:pt x="104" y="197"/>
                  </a:cubicBezTo>
                  <a:cubicBezTo>
                    <a:pt x="97" y="195"/>
                    <a:pt x="91" y="189"/>
                    <a:pt x="83" y="190"/>
                  </a:cubicBezTo>
                  <a:cubicBezTo>
                    <a:pt x="77" y="191"/>
                    <a:pt x="75" y="186"/>
                    <a:pt x="71" y="184"/>
                  </a:cubicBezTo>
                  <a:cubicBezTo>
                    <a:pt x="63" y="182"/>
                    <a:pt x="70" y="176"/>
                    <a:pt x="67" y="173"/>
                  </a:cubicBezTo>
                  <a:cubicBezTo>
                    <a:pt x="67" y="172"/>
                    <a:pt x="67" y="172"/>
                    <a:pt x="67" y="172"/>
                  </a:cubicBezTo>
                  <a:cubicBezTo>
                    <a:pt x="64" y="168"/>
                    <a:pt x="60" y="170"/>
                    <a:pt x="56" y="169"/>
                  </a:cubicBezTo>
                  <a:cubicBezTo>
                    <a:pt x="52" y="167"/>
                    <a:pt x="48" y="163"/>
                    <a:pt x="45" y="159"/>
                  </a:cubicBezTo>
                  <a:cubicBezTo>
                    <a:pt x="49" y="156"/>
                    <a:pt x="52" y="153"/>
                    <a:pt x="53" y="148"/>
                  </a:cubicBezTo>
                  <a:cubicBezTo>
                    <a:pt x="55" y="146"/>
                    <a:pt x="56" y="140"/>
                    <a:pt x="62" y="143"/>
                  </a:cubicBezTo>
                  <a:cubicBezTo>
                    <a:pt x="66" y="145"/>
                    <a:pt x="69" y="139"/>
                    <a:pt x="70" y="136"/>
                  </a:cubicBezTo>
                  <a:cubicBezTo>
                    <a:pt x="71" y="133"/>
                    <a:pt x="71" y="128"/>
                    <a:pt x="68" y="128"/>
                  </a:cubicBezTo>
                  <a:cubicBezTo>
                    <a:pt x="61" y="127"/>
                    <a:pt x="56" y="120"/>
                    <a:pt x="47" y="124"/>
                  </a:cubicBezTo>
                  <a:cubicBezTo>
                    <a:pt x="41" y="127"/>
                    <a:pt x="36" y="123"/>
                    <a:pt x="34" y="116"/>
                  </a:cubicBezTo>
                  <a:cubicBezTo>
                    <a:pt x="33" y="113"/>
                    <a:pt x="32" y="110"/>
                    <a:pt x="31" y="106"/>
                  </a:cubicBezTo>
                  <a:cubicBezTo>
                    <a:pt x="27" y="102"/>
                    <a:pt x="21" y="104"/>
                    <a:pt x="16" y="104"/>
                  </a:cubicBezTo>
                  <a:cubicBezTo>
                    <a:pt x="12" y="96"/>
                    <a:pt x="5" y="91"/>
                    <a:pt x="0" y="84"/>
                  </a:cubicBezTo>
                  <a:cubicBezTo>
                    <a:pt x="3" y="82"/>
                    <a:pt x="6" y="81"/>
                    <a:pt x="8" y="79"/>
                  </a:cubicBezTo>
                  <a:cubicBezTo>
                    <a:pt x="14" y="72"/>
                    <a:pt x="19" y="73"/>
                    <a:pt x="26" y="76"/>
                  </a:cubicBezTo>
                  <a:cubicBezTo>
                    <a:pt x="36" y="79"/>
                    <a:pt x="53" y="72"/>
                    <a:pt x="55" y="62"/>
                  </a:cubicBezTo>
                  <a:cubicBezTo>
                    <a:pt x="58" y="51"/>
                    <a:pt x="63" y="50"/>
                    <a:pt x="72" y="52"/>
                  </a:cubicBezTo>
                  <a:cubicBezTo>
                    <a:pt x="72" y="52"/>
                    <a:pt x="73" y="52"/>
                    <a:pt x="74" y="52"/>
                  </a:cubicBezTo>
                  <a:cubicBezTo>
                    <a:pt x="79" y="53"/>
                    <a:pt x="82" y="51"/>
                    <a:pt x="82" y="45"/>
                  </a:cubicBezTo>
                  <a:cubicBezTo>
                    <a:pt x="83" y="38"/>
                    <a:pt x="85" y="37"/>
                    <a:pt x="90" y="42"/>
                  </a:cubicBezTo>
                  <a:cubicBezTo>
                    <a:pt x="94" y="44"/>
                    <a:pt x="95" y="49"/>
                    <a:pt x="101" y="49"/>
                  </a:cubicBezTo>
                  <a:cubicBezTo>
                    <a:pt x="102" y="46"/>
                    <a:pt x="102" y="42"/>
                    <a:pt x="104" y="40"/>
                  </a:cubicBezTo>
                  <a:cubicBezTo>
                    <a:pt x="107" y="37"/>
                    <a:pt x="108" y="33"/>
                    <a:pt x="108" y="29"/>
                  </a:cubicBezTo>
                  <a:cubicBezTo>
                    <a:pt x="107" y="26"/>
                    <a:pt x="104" y="24"/>
                    <a:pt x="108" y="20"/>
                  </a:cubicBezTo>
                  <a:cubicBezTo>
                    <a:pt x="111" y="18"/>
                    <a:pt x="114" y="17"/>
                    <a:pt x="118" y="16"/>
                  </a:cubicBezTo>
                  <a:cubicBezTo>
                    <a:pt x="133" y="13"/>
                    <a:pt x="148" y="9"/>
                    <a:pt x="163" y="4"/>
                  </a:cubicBezTo>
                  <a:cubicBezTo>
                    <a:pt x="166" y="3"/>
                    <a:pt x="170" y="0"/>
                    <a:pt x="174" y="0"/>
                  </a:cubicBezTo>
                  <a:cubicBezTo>
                    <a:pt x="174" y="0"/>
                    <a:pt x="175" y="0"/>
                    <a:pt x="175" y="0"/>
                  </a:cubicBezTo>
                  <a:cubicBezTo>
                    <a:pt x="175" y="2"/>
                    <a:pt x="175" y="2"/>
                    <a:pt x="177" y="2"/>
                  </a:cubicBezTo>
                  <a:cubicBezTo>
                    <a:pt x="177" y="2"/>
                    <a:pt x="177" y="2"/>
                    <a:pt x="177" y="2"/>
                  </a:cubicBezTo>
                  <a:cubicBezTo>
                    <a:pt x="177" y="4"/>
                    <a:pt x="178" y="5"/>
                    <a:pt x="179" y="5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8" y="8"/>
                    <a:pt x="180" y="9"/>
                    <a:pt x="183" y="9"/>
                  </a:cubicBezTo>
                  <a:cubicBezTo>
                    <a:pt x="183" y="9"/>
                    <a:pt x="183" y="9"/>
                    <a:pt x="183" y="9"/>
                  </a:cubicBezTo>
                  <a:cubicBezTo>
                    <a:pt x="182" y="13"/>
                    <a:pt x="177" y="12"/>
                    <a:pt x="175" y="15"/>
                  </a:cubicBezTo>
                  <a:cubicBezTo>
                    <a:pt x="174" y="17"/>
                    <a:pt x="174" y="18"/>
                    <a:pt x="175" y="20"/>
                  </a:cubicBezTo>
                  <a:cubicBezTo>
                    <a:pt x="176" y="22"/>
                    <a:pt x="178" y="22"/>
                    <a:pt x="179" y="21"/>
                  </a:cubicBezTo>
                  <a:cubicBezTo>
                    <a:pt x="183" y="17"/>
                    <a:pt x="185" y="19"/>
                    <a:pt x="186" y="23"/>
                  </a:cubicBezTo>
                  <a:cubicBezTo>
                    <a:pt x="187" y="25"/>
                    <a:pt x="189" y="25"/>
                    <a:pt x="190" y="25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93" y="30"/>
                    <a:pt x="200" y="27"/>
                    <a:pt x="204" y="29"/>
                  </a:cubicBezTo>
                  <a:cubicBezTo>
                    <a:pt x="204" y="29"/>
                    <a:pt x="204" y="29"/>
                    <a:pt x="204" y="29"/>
                  </a:cubicBezTo>
                  <a:cubicBezTo>
                    <a:pt x="205" y="33"/>
                    <a:pt x="205" y="37"/>
                    <a:pt x="206" y="42"/>
                  </a:cubicBezTo>
                  <a:cubicBezTo>
                    <a:pt x="206" y="42"/>
                    <a:pt x="206" y="42"/>
                    <a:pt x="206" y="42"/>
                  </a:cubicBezTo>
                  <a:cubicBezTo>
                    <a:pt x="200" y="43"/>
                    <a:pt x="198" y="48"/>
                    <a:pt x="194" y="51"/>
                  </a:cubicBezTo>
                  <a:cubicBezTo>
                    <a:pt x="193" y="53"/>
                    <a:pt x="193" y="54"/>
                    <a:pt x="194" y="55"/>
                  </a:cubicBezTo>
                  <a:cubicBezTo>
                    <a:pt x="195" y="57"/>
                    <a:pt x="198" y="56"/>
                    <a:pt x="199" y="55"/>
                  </a:cubicBezTo>
                  <a:cubicBezTo>
                    <a:pt x="202" y="50"/>
                    <a:pt x="206" y="50"/>
                    <a:pt x="211" y="51"/>
                  </a:cubicBezTo>
                  <a:cubicBezTo>
                    <a:pt x="212" y="52"/>
                    <a:pt x="213" y="52"/>
                    <a:pt x="214" y="52"/>
                  </a:cubicBezTo>
                  <a:cubicBezTo>
                    <a:pt x="218" y="56"/>
                    <a:pt x="221" y="56"/>
                    <a:pt x="223" y="5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xmlns="" id="{37BD81FD-4ACD-49C0-BCF3-9E4B1D9AD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8" y="998"/>
              <a:ext cx="565" cy="568"/>
            </a:xfrm>
            <a:custGeom>
              <a:avLst/>
              <a:gdLst>
                <a:gd name="T0" fmla="*/ 230 w 244"/>
                <a:gd name="T1" fmla="*/ 149 h 245"/>
                <a:gd name="T2" fmla="*/ 211 w 244"/>
                <a:gd name="T3" fmla="*/ 136 h 245"/>
                <a:gd name="T4" fmla="*/ 190 w 244"/>
                <a:gd name="T5" fmla="*/ 131 h 245"/>
                <a:gd name="T6" fmla="*/ 161 w 244"/>
                <a:gd name="T7" fmla="*/ 144 h 245"/>
                <a:gd name="T8" fmla="*/ 141 w 244"/>
                <a:gd name="T9" fmla="*/ 143 h 245"/>
                <a:gd name="T10" fmla="*/ 132 w 244"/>
                <a:gd name="T11" fmla="*/ 152 h 245"/>
                <a:gd name="T12" fmla="*/ 122 w 244"/>
                <a:gd name="T13" fmla="*/ 166 h 245"/>
                <a:gd name="T14" fmla="*/ 110 w 244"/>
                <a:gd name="T15" fmla="*/ 199 h 245"/>
                <a:gd name="T16" fmla="*/ 92 w 244"/>
                <a:gd name="T17" fmla="*/ 216 h 245"/>
                <a:gd name="T18" fmla="*/ 61 w 244"/>
                <a:gd name="T19" fmla="*/ 234 h 245"/>
                <a:gd name="T20" fmla="*/ 30 w 244"/>
                <a:gd name="T21" fmla="*/ 234 h 245"/>
                <a:gd name="T22" fmla="*/ 14 w 244"/>
                <a:gd name="T23" fmla="*/ 229 h 245"/>
                <a:gd name="T24" fmla="*/ 0 w 244"/>
                <a:gd name="T25" fmla="*/ 211 h 245"/>
                <a:gd name="T26" fmla="*/ 12 w 244"/>
                <a:gd name="T27" fmla="*/ 194 h 245"/>
                <a:gd name="T28" fmla="*/ 21 w 244"/>
                <a:gd name="T29" fmla="*/ 169 h 245"/>
                <a:gd name="T30" fmla="*/ 24 w 244"/>
                <a:gd name="T31" fmla="*/ 154 h 245"/>
                <a:gd name="T32" fmla="*/ 33 w 244"/>
                <a:gd name="T33" fmla="*/ 145 h 245"/>
                <a:gd name="T34" fmla="*/ 49 w 244"/>
                <a:gd name="T35" fmla="*/ 135 h 245"/>
                <a:gd name="T36" fmla="*/ 39 w 244"/>
                <a:gd name="T37" fmla="*/ 122 h 245"/>
                <a:gd name="T38" fmla="*/ 48 w 244"/>
                <a:gd name="T39" fmla="*/ 102 h 245"/>
                <a:gd name="T40" fmla="*/ 64 w 244"/>
                <a:gd name="T41" fmla="*/ 99 h 245"/>
                <a:gd name="T42" fmla="*/ 68 w 244"/>
                <a:gd name="T43" fmla="*/ 93 h 245"/>
                <a:gd name="T44" fmla="*/ 73 w 244"/>
                <a:gd name="T45" fmla="*/ 70 h 245"/>
                <a:gd name="T46" fmla="*/ 72 w 244"/>
                <a:gd name="T47" fmla="*/ 59 h 245"/>
                <a:gd name="T48" fmla="*/ 77 w 244"/>
                <a:gd name="T49" fmla="*/ 29 h 245"/>
                <a:gd name="T50" fmla="*/ 81 w 244"/>
                <a:gd name="T51" fmla="*/ 16 h 245"/>
                <a:gd name="T52" fmla="*/ 91 w 244"/>
                <a:gd name="T53" fmla="*/ 10 h 245"/>
                <a:gd name="T54" fmla="*/ 106 w 244"/>
                <a:gd name="T55" fmla="*/ 8 h 245"/>
                <a:gd name="T56" fmla="*/ 113 w 244"/>
                <a:gd name="T57" fmla="*/ 3 h 245"/>
                <a:gd name="T58" fmla="*/ 132 w 244"/>
                <a:gd name="T59" fmla="*/ 3 h 245"/>
                <a:gd name="T60" fmla="*/ 139 w 244"/>
                <a:gd name="T61" fmla="*/ 4 h 245"/>
                <a:gd name="T62" fmla="*/ 156 w 244"/>
                <a:gd name="T63" fmla="*/ 2 h 245"/>
                <a:gd name="T64" fmla="*/ 167 w 244"/>
                <a:gd name="T65" fmla="*/ 3 h 245"/>
                <a:gd name="T66" fmla="*/ 183 w 244"/>
                <a:gd name="T67" fmla="*/ 4 h 245"/>
                <a:gd name="T68" fmla="*/ 206 w 244"/>
                <a:gd name="T69" fmla="*/ 14 h 245"/>
                <a:gd name="T70" fmla="*/ 225 w 244"/>
                <a:gd name="T71" fmla="*/ 46 h 245"/>
                <a:gd name="T72" fmla="*/ 220 w 244"/>
                <a:gd name="T73" fmla="*/ 54 h 245"/>
                <a:gd name="T74" fmla="*/ 208 w 244"/>
                <a:gd name="T75" fmla="*/ 49 h 245"/>
                <a:gd name="T76" fmla="*/ 210 w 244"/>
                <a:gd name="T77" fmla="*/ 52 h 245"/>
                <a:gd name="T78" fmla="*/ 197 w 244"/>
                <a:gd name="T79" fmla="*/ 70 h 245"/>
                <a:gd name="T80" fmla="*/ 223 w 244"/>
                <a:gd name="T81" fmla="*/ 81 h 245"/>
                <a:gd name="T82" fmla="*/ 217 w 244"/>
                <a:gd name="T83" fmla="*/ 81 h 245"/>
                <a:gd name="T84" fmla="*/ 195 w 244"/>
                <a:gd name="T85" fmla="*/ 82 h 245"/>
                <a:gd name="T86" fmla="*/ 214 w 244"/>
                <a:gd name="T87" fmla="*/ 96 h 245"/>
                <a:gd name="T88" fmla="*/ 218 w 244"/>
                <a:gd name="T89" fmla="*/ 112 h 245"/>
                <a:gd name="T90" fmla="*/ 231 w 244"/>
                <a:gd name="T91" fmla="*/ 120 h 245"/>
                <a:gd name="T92" fmla="*/ 234 w 244"/>
                <a:gd name="T93" fmla="*/ 129 h 245"/>
                <a:gd name="T94" fmla="*/ 243 w 244"/>
                <a:gd name="T95" fmla="*/ 14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44" h="245">
                  <a:moveTo>
                    <a:pt x="244" y="140"/>
                  </a:moveTo>
                  <a:cubicBezTo>
                    <a:pt x="242" y="147"/>
                    <a:pt x="235" y="147"/>
                    <a:pt x="230" y="149"/>
                  </a:cubicBezTo>
                  <a:cubicBezTo>
                    <a:pt x="227" y="150"/>
                    <a:pt x="226" y="146"/>
                    <a:pt x="224" y="144"/>
                  </a:cubicBezTo>
                  <a:cubicBezTo>
                    <a:pt x="220" y="140"/>
                    <a:pt x="218" y="135"/>
                    <a:pt x="211" y="136"/>
                  </a:cubicBezTo>
                  <a:cubicBezTo>
                    <a:pt x="210" y="136"/>
                    <a:pt x="209" y="136"/>
                    <a:pt x="208" y="135"/>
                  </a:cubicBezTo>
                  <a:cubicBezTo>
                    <a:pt x="203" y="129"/>
                    <a:pt x="197" y="128"/>
                    <a:pt x="190" y="131"/>
                  </a:cubicBezTo>
                  <a:cubicBezTo>
                    <a:pt x="180" y="127"/>
                    <a:pt x="175" y="137"/>
                    <a:pt x="167" y="138"/>
                  </a:cubicBezTo>
                  <a:cubicBezTo>
                    <a:pt x="164" y="139"/>
                    <a:pt x="163" y="143"/>
                    <a:pt x="161" y="144"/>
                  </a:cubicBezTo>
                  <a:cubicBezTo>
                    <a:pt x="157" y="143"/>
                    <a:pt x="157" y="138"/>
                    <a:pt x="154" y="136"/>
                  </a:cubicBezTo>
                  <a:cubicBezTo>
                    <a:pt x="150" y="138"/>
                    <a:pt x="148" y="145"/>
                    <a:pt x="141" y="143"/>
                  </a:cubicBezTo>
                  <a:cubicBezTo>
                    <a:pt x="139" y="142"/>
                    <a:pt x="139" y="146"/>
                    <a:pt x="139" y="147"/>
                  </a:cubicBezTo>
                  <a:cubicBezTo>
                    <a:pt x="139" y="152"/>
                    <a:pt x="137" y="154"/>
                    <a:pt x="132" y="152"/>
                  </a:cubicBezTo>
                  <a:cubicBezTo>
                    <a:pt x="128" y="151"/>
                    <a:pt x="124" y="153"/>
                    <a:pt x="126" y="156"/>
                  </a:cubicBezTo>
                  <a:cubicBezTo>
                    <a:pt x="129" y="162"/>
                    <a:pt x="124" y="163"/>
                    <a:pt x="122" y="166"/>
                  </a:cubicBezTo>
                  <a:cubicBezTo>
                    <a:pt x="118" y="170"/>
                    <a:pt x="118" y="176"/>
                    <a:pt x="116" y="182"/>
                  </a:cubicBezTo>
                  <a:cubicBezTo>
                    <a:pt x="115" y="188"/>
                    <a:pt x="116" y="194"/>
                    <a:pt x="110" y="199"/>
                  </a:cubicBezTo>
                  <a:cubicBezTo>
                    <a:pt x="105" y="203"/>
                    <a:pt x="104" y="209"/>
                    <a:pt x="97" y="211"/>
                  </a:cubicBezTo>
                  <a:cubicBezTo>
                    <a:pt x="95" y="212"/>
                    <a:pt x="94" y="214"/>
                    <a:pt x="92" y="216"/>
                  </a:cubicBezTo>
                  <a:cubicBezTo>
                    <a:pt x="86" y="220"/>
                    <a:pt x="81" y="226"/>
                    <a:pt x="72" y="226"/>
                  </a:cubicBezTo>
                  <a:cubicBezTo>
                    <a:pt x="67" y="226"/>
                    <a:pt x="63" y="228"/>
                    <a:pt x="61" y="234"/>
                  </a:cubicBezTo>
                  <a:cubicBezTo>
                    <a:pt x="59" y="241"/>
                    <a:pt x="53" y="245"/>
                    <a:pt x="48" y="242"/>
                  </a:cubicBezTo>
                  <a:cubicBezTo>
                    <a:pt x="42" y="238"/>
                    <a:pt x="35" y="239"/>
                    <a:pt x="30" y="234"/>
                  </a:cubicBezTo>
                  <a:cubicBezTo>
                    <a:pt x="28" y="232"/>
                    <a:pt x="25" y="232"/>
                    <a:pt x="23" y="233"/>
                  </a:cubicBezTo>
                  <a:cubicBezTo>
                    <a:pt x="19" y="234"/>
                    <a:pt x="16" y="232"/>
                    <a:pt x="14" y="229"/>
                  </a:cubicBezTo>
                  <a:cubicBezTo>
                    <a:pt x="10" y="226"/>
                    <a:pt x="8" y="220"/>
                    <a:pt x="2" y="219"/>
                  </a:cubicBezTo>
                  <a:cubicBezTo>
                    <a:pt x="0" y="218"/>
                    <a:pt x="0" y="214"/>
                    <a:pt x="0" y="211"/>
                  </a:cubicBezTo>
                  <a:cubicBezTo>
                    <a:pt x="2" y="209"/>
                    <a:pt x="2" y="205"/>
                    <a:pt x="5" y="203"/>
                  </a:cubicBezTo>
                  <a:cubicBezTo>
                    <a:pt x="11" y="203"/>
                    <a:pt x="12" y="199"/>
                    <a:pt x="12" y="194"/>
                  </a:cubicBezTo>
                  <a:cubicBezTo>
                    <a:pt x="12" y="190"/>
                    <a:pt x="12" y="186"/>
                    <a:pt x="17" y="184"/>
                  </a:cubicBezTo>
                  <a:cubicBezTo>
                    <a:pt x="22" y="182"/>
                    <a:pt x="24" y="174"/>
                    <a:pt x="21" y="169"/>
                  </a:cubicBezTo>
                  <a:cubicBezTo>
                    <a:pt x="18" y="165"/>
                    <a:pt x="17" y="160"/>
                    <a:pt x="17" y="156"/>
                  </a:cubicBezTo>
                  <a:cubicBezTo>
                    <a:pt x="19" y="153"/>
                    <a:pt x="21" y="154"/>
                    <a:pt x="24" y="154"/>
                  </a:cubicBezTo>
                  <a:cubicBezTo>
                    <a:pt x="26" y="156"/>
                    <a:pt x="28" y="155"/>
                    <a:pt x="29" y="153"/>
                  </a:cubicBezTo>
                  <a:cubicBezTo>
                    <a:pt x="31" y="151"/>
                    <a:pt x="32" y="148"/>
                    <a:pt x="33" y="145"/>
                  </a:cubicBezTo>
                  <a:cubicBezTo>
                    <a:pt x="34" y="144"/>
                    <a:pt x="36" y="143"/>
                    <a:pt x="37" y="143"/>
                  </a:cubicBezTo>
                  <a:cubicBezTo>
                    <a:pt x="42" y="140"/>
                    <a:pt x="49" y="142"/>
                    <a:pt x="49" y="135"/>
                  </a:cubicBezTo>
                  <a:cubicBezTo>
                    <a:pt x="49" y="129"/>
                    <a:pt x="42" y="130"/>
                    <a:pt x="38" y="127"/>
                  </a:cubicBezTo>
                  <a:cubicBezTo>
                    <a:pt x="38" y="125"/>
                    <a:pt x="38" y="124"/>
                    <a:pt x="39" y="122"/>
                  </a:cubicBezTo>
                  <a:cubicBezTo>
                    <a:pt x="44" y="119"/>
                    <a:pt x="41" y="114"/>
                    <a:pt x="41" y="110"/>
                  </a:cubicBezTo>
                  <a:cubicBezTo>
                    <a:pt x="42" y="106"/>
                    <a:pt x="46" y="104"/>
                    <a:pt x="48" y="102"/>
                  </a:cubicBezTo>
                  <a:cubicBezTo>
                    <a:pt x="52" y="103"/>
                    <a:pt x="56" y="106"/>
                    <a:pt x="60" y="101"/>
                  </a:cubicBezTo>
                  <a:cubicBezTo>
                    <a:pt x="61" y="101"/>
                    <a:pt x="62" y="100"/>
                    <a:pt x="64" y="99"/>
                  </a:cubicBezTo>
                  <a:cubicBezTo>
                    <a:pt x="65" y="99"/>
                    <a:pt x="66" y="99"/>
                    <a:pt x="66" y="98"/>
                  </a:cubicBezTo>
                  <a:cubicBezTo>
                    <a:pt x="67" y="96"/>
                    <a:pt x="67" y="95"/>
                    <a:pt x="68" y="93"/>
                  </a:cubicBezTo>
                  <a:cubicBezTo>
                    <a:pt x="73" y="90"/>
                    <a:pt x="71" y="86"/>
                    <a:pt x="69" y="82"/>
                  </a:cubicBezTo>
                  <a:cubicBezTo>
                    <a:pt x="69" y="77"/>
                    <a:pt x="68" y="73"/>
                    <a:pt x="73" y="70"/>
                  </a:cubicBezTo>
                  <a:cubicBezTo>
                    <a:pt x="77" y="70"/>
                    <a:pt x="78" y="68"/>
                    <a:pt x="77" y="65"/>
                  </a:cubicBezTo>
                  <a:cubicBezTo>
                    <a:pt x="76" y="62"/>
                    <a:pt x="75" y="60"/>
                    <a:pt x="72" y="59"/>
                  </a:cubicBezTo>
                  <a:cubicBezTo>
                    <a:pt x="70" y="52"/>
                    <a:pt x="72" y="46"/>
                    <a:pt x="75" y="40"/>
                  </a:cubicBezTo>
                  <a:cubicBezTo>
                    <a:pt x="75" y="36"/>
                    <a:pt x="78" y="33"/>
                    <a:pt x="77" y="29"/>
                  </a:cubicBezTo>
                  <a:cubicBezTo>
                    <a:pt x="78" y="27"/>
                    <a:pt x="78" y="25"/>
                    <a:pt x="79" y="23"/>
                  </a:cubicBezTo>
                  <a:cubicBezTo>
                    <a:pt x="83" y="22"/>
                    <a:pt x="82" y="19"/>
                    <a:pt x="81" y="16"/>
                  </a:cubicBezTo>
                  <a:cubicBezTo>
                    <a:pt x="82" y="15"/>
                    <a:pt x="83" y="14"/>
                    <a:pt x="83" y="14"/>
                  </a:cubicBezTo>
                  <a:cubicBezTo>
                    <a:pt x="87" y="14"/>
                    <a:pt x="90" y="15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6" y="6"/>
                    <a:pt x="99" y="1"/>
                    <a:pt x="106" y="8"/>
                  </a:cubicBezTo>
                  <a:cubicBezTo>
                    <a:pt x="109" y="12"/>
                    <a:pt x="111" y="8"/>
                    <a:pt x="112" y="4"/>
                  </a:cubicBezTo>
                  <a:cubicBezTo>
                    <a:pt x="112" y="3"/>
                    <a:pt x="113" y="3"/>
                    <a:pt x="113" y="3"/>
                  </a:cubicBezTo>
                  <a:cubicBezTo>
                    <a:pt x="119" y="3"/>
                    <a:pt x="125" y="4"/>
                    <a:pt x="130" y="2"/>
                  </a:cubicBezTo>
                  <a:cubicBezTo>
                    <a:pt x="131" y="2"/>
                    <a:pt x="131" y="2"/>
                    <a:pt x="132" y="3"/>
                  </a:cubicBezTo>
                  <a:cubicBezTo>
                    <a:pt x="132" y="5"/>
                    <a:pt x="132" y="7"/>
                    <a:pt x="135" y="7"/>
                  </a:cubicBezTo>
                  <a:cubicBezTo>
                    <a:pt x="137" y="7"/>
                    <a:pt x="138" y="6"/>
                    <a:pt x="139" y="4"/>
                  </a:cubicBezTo>
                  <a:cubicBezTo>
                    <a:pt x="141" y="2"/>
                    <a:pt x="144" y="0"/>
                    <a:pt x="147" y="2"/>
                  </a:cubicBezTo>
                  <a:cubicBezTo>
                    <a:pt x="150" y="4"/>
                    <a:pt x="153" y="4"/>
                    <a:pt x="156" y="2"/>
                  </a:cubicBezTo>
                  <a:cubicBezTo>
                    <a:pt x="157" y="3"/>
                    <a:pt x="159" y="3"/>
                    <a:pt x="160" y="3"/>
                  </a:cubicBezTo>
                  <a:cubicBezTo>
                    <a:pt x="163" y="4"/>
                    <a:pt x="165" y="3"/>
                    <a:pt x="167" y="3"/>
                  </a:cubicBezTo>
                  <a:cubicBezTo>
                    <a:pt x="169" y="5"/>
                    <a:pt x="172" y="5"/>
                    <a:pt x="175" y="5"/>
                  </a:cubicBezTo>
                  <a:cubicBezTo>
                    <a:pt x="178" y="4"/>
                    <a:pt x="181" y="4"/>
                    <a:pt x="183" y="4"/>
                  </a:cubicBezTo>
                  <a:cubicBezTo>
                    <a:pt x="188" y="6"/>
                    <a:pt x="192" y="4"/>
                    <a:pt x="197" y="5"/>
                  </a:cubicBezTo>
                  <a:cubicBezTo>
                    <a:pt x="201" y="7"/>
                    <a:pt x="204" y="10"/>
                    <a:pt x="206" y="14"/>
                  </a:cubicBezTo>
                  <a:cubicBezTo>
                    <a:pt x="206" y="17"/>
                    <a:pt x="202" y="21"/>
                    <a:pt x="207" y="25"/>
                  </a:cubicBezTo>
                  <a:cubicBezTo>
                    <a:pt x="215" y="30"/>
                    <a:pt x="220" y="38"/>
                    <a:pt x="225" y="46"/>
                  </a:cubicBezTo>
                  <a:cubicBezTo>
                    <a:pt x="227" y="47"/>
                    <a:pt x="231" y="48"/>
                    <a:pt x="228" y="52"/>
                  </a:cubicBezTo>
                  <a:cubicBezTo>
                    <a:pt x="226" y="54"/>
                    <a:pt x="223" y="55"/>
                    <a:pt x="220" y="54"/>
                  </a:cubicBezTo>
                  <a:cubicBezTo>
                    <a:pt x="217" y="53"/>
                    <a:pt x="214" y="53"/>
                    <a:pt x="210" y="52"/>
                  </a:cubicBezTo>
                  <a:cubicBezTo>
                    <a:pt x="210" y="51"/>
                    <a:pt x="210" y="49"/>
                    <a:pt x="208" y="49"/>
                  </a:cubicBezTo>
                  <a:cubicBezTo>
                    <a:pt x="208" y="49"/>
                    <a:pt x="207" y="50"/>
                    <a:pt x="207" y="50"/>
                  </a:cubicBezTo>
                  <a:cubicBezTo>
                    <a:pt x="207" y="52"/>
                    <a:pt x="209" y="52"/>
                    <a:pt x="210" y="52"/>
                  </a:cubicBezTo>
                  <a:cubicBezTo>
                    <a:pt x="203" y="56"/>
                    <a:pt x="200" y="66"/>
                    <a:pt x="191" y="65"/>
                  </a:cubicBezTo>
                  <a:cubicBezTo>
                    <a:pt x="192" y="70"/>
                    <a:pt x="195" y="70"/>
                    <a:pt x="197" y="70"/>
                  </a:cubicBezTo>
                  <a:cubicBezTo>
                    <a:pt x="205" y="72"/>
                    <a:pt x="213" y="72"/>
                    <a:pt x="221" y="71"/>
                  </a:cubicBezTo>
                  <a:cubicBezTo>
                    <a:pt x="223" y="74"/>
                    <a:pt x="223" y="78"/>
                    <a:pt x="223" y="81"/>
                  </a:cubicBezTo>
                  <a:cubicBezTo>
                    <a:pt x="221" y="82"/>
                    <a:pt x="220" y="82"/>
                    <a:pt x="219" y="82"/>
                  </a:cubicBezTo>
                  <a:cubicBezTo>
                    <a:pt x="218" y="82"/>
                    <a:pt x="218" y="81"/>
                    <a:pt x="217" y="81"/>
                  </a:cubicBezTo>
                  <a:cubicBezTo>
                    <a:pt x="217" y="80"/>
                    <a:pt x="216" y="78"/>
                    <a:pt x="215" y="78"/>
                  </a:cubicBezTo>
                  <a:cubicBezTo>
                    <a:pt x="208" y="79"/>
                    <a:pt x="202" y="82"/>
                    <a:pt x="195" y="82"/>
                  </a:cubicBezTo>
                  <a:cubicBezTo>
                    <a:pt x="193" y="83"/>
                    <a:pt x="193" y="86"/>
                    <a:pt x="195" y="87"/>
                  </a:cubicBezTo>
                  <a:cubicBezTo>
                    <a:pt x="202" y="87"/>
                    <a:pt x="205" y="98"/>
                    <a:pt x="214" y="96"/>
                  </a:cubicBezTo>
                  <a:cubicBezTo>
                    <a:pt x="215" y="95"/>
                    <a:pt x="217" y="97"/>
                    <a:pt x="216" y="98"/>
                  </a:cubicBezTo>
                  <a:cubicBezTo>
                    <a:pt x="213" y="103"/>
                    <a:pt x="225" y="106"/>
                    <a:pt x="218" y="112"/>
                  </a:cubicBezTo>
                  <a:cubicBezTo>
                    <a:pt x="217" y="112"/>
                    <a:pt x="218" y="114"/>
                    <a:pt x="219" y="114"/>
                  </a:cubicBezTo>
                  <a:cubicBezTo>
                    <a:pt x="223" y="115"/>
                    <a:pt x="226" y="120"/>
                    <a:pt x="231" y="120"/>
                  </a:cubicBezTo>
                  <a:cubicBezTo>
                    <a:pt x="231" y="121"/>
                    <a:pt x="231" y="122"/>
                    <a:pt x="232" y="123"/>
                  </a:cubicBezTo>
                  <a:cubicBezTo>
                    <a:pt x="230" y="126"/>
                    <a:pt x="231" y="128"/>
                    <a:pt x="234" y="129"/>
                  </a:cubicBezTo>
                  <a:cubicBezTo>
                    <a:pt x="236" y="131"/>
                    <a:pt x="238" y="133"/>
                    <a:pt x="240" y="135"/>
                  </a:cubicBezTo>
                  <a:cubicBezTo>
                    <a:pt x="239" y="138"/>
                    <a:pt x="240" y="140"/>
                    <a:pt x="243" y="140"/>
                  </a:cubicBezTo>
                  <a:lnTo>
                    <a:pt x="244" y="140"/>
                  </a:ln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xmlns="" id="{70C00CE3-6CA9-4A60-B9CE-FC043C42D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" y="2858"/>
              <a:ext cx="613" cy="341"/>
            </a:xfrm>
            <a:custGeom>
              <a:avLst/>
              <a:gdLst>
                <a:gd name="T0" fmla="*/ 143 w 265"/>
                <a:gd name="T1" fmla="*/ 32 h 147"/>
                <a:gd name="T2" fmla="*/ 126 w 265"/>
                <a:gd name="T3" fmla="*/ 26 h 147"/>
                <a:gd name="T4" fmla="*/ 131 w 265"/>
                <a:gd name="T5" fmla="*/ 35 h 147"/>
                <a:gd name="T6" fmla="*/ 141 w 265"/>
                <a:gd name="T7" fmla="*/ 55 h 147"/>
                <a:gd name="T8" fmla="*/ 148 w 265"/>
                <a:gd name="T9" fmla="*/ 64 h 147"/>
                <a:gd name="T10" fmla="*/ 181 w 265"/>
                <a:gd name="T11" fmla="*/ 74 h 147"/>
                <a:gd name="T12" fmla="*/ 220 w 265"/>
                <a:gd name="T13" fmla="*/ 68 h 147"/>
                <a:gd name="T14" fmla="*/ 241 w 265"/>
                <a:gd name="T15" fmla="*/ 70 h 147"/>
                <a:gd name="T16" fmla="*/ 250 w 265"/>
                <a:gd name="T17" fmla="*/ 76 h 147"/>
                <a:gd name="T18" fmla="*/ 253 w 265"/>
                <a:gd name="T19" fmla="*/ 100 h 147"/>
                <a:gd name="T20" fmla="*/ 248 w 265"/>
                <a:gd name="T21" fmla="*/ 120 h 147"/>
                <a:gd name="T22" fmla="*/ 265 w 265"/>
                <a:gd name="T23" fmla="*/ 146 h 147"/>
                <a:gd name="T24" fmla="*/ 258 w 265"/>
                <a:gd name="T25" fmla="*/ 147 h 147"/>
                <a:gd name="T26" fmla="*/ 250 w 265"/>
                <a:gd name="T27" fmla="*/ 145 h 147"/>
                <a:gd name="T28" fmla="*/ 215 w 265"/>
                <a:gd name="T29" fmla="*/ 133 h 147"/>
                <a:gd name="T30" fmla="*/ 176 w 265"/>
                <a:gd name="T31" fmla="*/ 117 h 147"/>
                <a:gd name="T32" fmla="*/ 122 w 265"/>
                <a:gd name="T33" fmla="*/ 122 h 147"/>
                <a:gd name="T34" fmla="*/ 66 w 265"/>
                <a:gd name="T35" fmla="*/ 114 h 147"/>
                <a:gd name="T36" fmla="*/ 27 w 265"/>
                <a:gd name="T37" fmla="*/ 111 h 147"/>
                <a:gd name="T38" fmla="*/ 3 w 265"/>
                <a:gd name="T39" fmla="*/ 99 h 147"/>
                <a:gd name="T40" fmla="*/ 24 w 265"/>
                <a:gd name="T41" fmla="*/ 86 h 147"/>
                <a:gd name="T42" fmla="*/ 17 w 265"/>
                <a:gd name="T43" fmla="*/ 49 h 147"/>
                <a:gd name="T44" fmla="*/ 34 w 265"/>
                <a:gd name="T45" fmla="*/ 42 h 147"/>
                <a:gd name="T46" fmla="*/ 47 w 265"/>
                <a:gd name="T47" fmla="*/ 34 h 147"/>
                <a:gd name="T48" fmla="*/ 59 w 265"/>
                <a:gd name="T49" fmla="*/ 0 h 147"/>
                <a:gd name="T50" fmla="*/ 80 w 265"/>
                <a:gd name="T51" fmla="*/ 3 h 147"/>
                <a:gd name="T52" fmla="*/ 114 w 265"/>
                <a:gd name="T53" fmla="*/ 9 h 147"/>
                <a:gd name="T54" fmla="*/ 135 w 265"/>
                <a:gd name="T55" fmla="*/ 17 h 147"/>
                <a:gd name="T56" fmla="*/ 202 w 265"/>
                <a:gd name="T57" fmla="*/ 9 h 147"/>
                <a:gd name="T58" fmla="*/ 237 w 265"/>
                <a:gd name="T59" fmla="*/ 17 h 147"/>
                <a:gd name="T60" fmla="*/ 223 w 265"/>
                <a:gd name="T61" fmla="*/ 27 h 147"/>
                <a:gd name="T62" fmla="*/ 215 w 265"/>
                <a:gd name="T63" fmla="*/ 32 h 147"/>
                <a:gd name="T64" fmla="*/ 209 w 265"/>
                <a:gd name="T65" fmla="*/ 34 h 147"/>
                <a:gd name="T66" fmla="*/ 186 w 265"/>
                <a:gd name="T67" fmla="*/ 36 h 147"/>
                <a:gd name="T68" fmla="*/ 166 w 265"/>
                <a:gd name="T69" fmla="*/ 3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5" h="147">
                  <a:moveTo>
                    <a:pt x="166" y="35"/>
                  </a:moveTo>
                  <a:cubicBezTo>
                    <a:pt x="158" y="37"/>
                    <a:pt x="151" y="34"/>
                    <a:pt x="143" y="32"/>
                  </a:cubicBezTo>
                  <a:cubicBezTo>
                    <a:pt x="139" y="30"/>
                    <a:pt x="134" y="29"/>
                    <a:pt x="130" y="26"/>
                  </a:cubicBezTo>
                  <a:cubicBezTo>
                    <a:pt x="129" y="25"/>
                    <a:pt x="127" y="24"/>
                    <a:pt x="126" y="26"/>
                  </a:cubicBezTo>
                  <a:cubicBezTo>
                    <a:pt x="126" y="26"/>
                    <a:pt x="125" y="28"/>
                    <a:pt x="126" y="29"/>
                  </a:cubicBezTo>
                  <a:cubicBezTo>
                    <a:pt x="127" y="32"/>
                    <a:pt x="127" y="35"/>
                    <a:pt x="131" y="35"/>
                  </a:cubicBezTo>
                  <a:cubicBezTo>
                    <a:pt x="137" y="35"/>
                    <a:pt x="139" y="40"/>
                    <a:pt x="140" y="44"/>
                  </a:cubicBezTo>
                  <a:cubicBezTo>
                    <a:pt x="141" y="48"/>
                    <a:pt x="141" y="52"/>
                    <a:pt x="141" y="55"/>
                  </a:cubicBezTo>
                  <a:cubicBezTo>
                    <a:pt x="141" y="58"/>
                    <a:pt x="141" y="62"/>
                    <a:pt x="145" y="63"/>
                  </a:cubicBezTo>
                  <a:cubicBezTo>
                    <a:pt x="146" y="63"/>
                    <a:pt x="147" y="63"/>
                    <a:pt x="148" y="64"/>
                  </a:cubicBezTo>
                  <a:cubicBezTo>
                    <a:pt x="151" y="68"/>
                    <a:pt x="156" y="69"/>
                    <a:pt x="160" y="72"/>
                  </a:cubicBezTo>
                  <a:cubicBezTo>
                    <a:pt x="167" y="76"/>
                    <a:pt x="174" y="77"/>
                    <a:pt x="181" y="74"/>
                  </a:cubicBezTo>
                  <a:cubicBezTo>
                    <a:pt x="187" y="72"/>
                    <a:pt x="192" y="71"/>
                    <a:pt x="198" y="73"/>
                  </a:cubicBezTo>
                  <a:cubicBezTo>
                    <a:pt x="205" y="75"/>
                    <a:pt x="213" y="74"/>
                    <a:pt x="220" y="68"/>
                  </a:cubicBezTo>
                  <a:cubicBezTo>
                    <a:pt x="222" y="66"/>
                    <a:pt x="225" y="63"/>
                    <a:pt x="229" y="65"/>
                  </a:cubicBezTo>
                  <a:cubicBezTo>
                    <a:pt x="231" y="72"/>
                    <a:pt x="231" y="72"/>
                    <a:pt x="241" y="70"/>
                  </a:cubicBezTo>
                  <a:cubicBezTo>
                    <a:pt x="242" y="71"/>
                    <a:pt x="243" y="71"/>
                    <a:pt x="244" y="72"/>
                  </a:cubicBezTo>
                  <a:cubicBezTo>
                    <a:pt x="245" y="75"/>
                    <a:pt x="247" y="75"/>
                    <a:pt x="250" y="76"/>
                  </a:cubicBezTo>
                  <a:cubicBezTo>
                    <a:pt x="255" y="77"/>
                    <a:pt x="256" y="79"/>
                    <a:pt x="254" y="84"/>
                  </a:cubicBezTo>
                  <a:cubicBezTo>
                    <a:pt x="253" y="89"/>
                    <a:pt x="254" y="95"/>
                    <a:pt x="253" y="100"/>
                  </a:cubicBezTo>
                  <a:cubicBezTo>
                    <a:pt x="252" y="106"/>
                    <a:pt x="251" y="112"/>
                    <a:pt x="250" y="118"/>
                  </a:cubicBezTo>
                  <a:cubicBezTo>
                    <a:pt x="249" y="119"/>
                    <a:pt x="248" y="120"/>
                    <a:pt x="248" y="120"/>
                  </a:cubicBezTo>
                  <a:cubicBezTo>
                    <a:pt x="249" y="128"/>
                    <a:pt x="252" y="135"/>
                    <a:pt x="259" y="138"/>
                  </a:cubicBezTo>
                  <a:cubicBezTo>
                    <a:pt x="262" y="140"/>
                    <a:pt x="265" y="142"/>
                    <a:pt x="265" y="146"/>
                  </a:cubicBezTo>
                  <a:cubicBezTo>
                    <a:pt x="265" y="146"/>
                    <a:pt x="265" y="146"/>
                    <a:pt x="265" y="146"/>
                  </a:cubicBezTo>
                  <a:cubicBezTo>
                    <a:pt x="263" y="146"/>
                    <a:pt x="260" y="145"/>
                    <a:pt x="258" y="147"/>
                  </a:cubicBezTo>
                  <a:cubicBezTo>
                    <a:pt x="257" y="147"/>
                    <a:pt x="255" y="147"/>
                    <a:pt x="254" y="147"/>
                  </a:cubicBezTo>
                  <a:cubicBezTo>
                    <a:pt x="252" y="146"/>
                    <a:pt x="251" y="146"/>
                    <a:pt x="250" y="145"/>
                  </a:cubicBezTo>
                  <a:cubicBezTo>
                    <a:pt x="247" y="137"/>
                    <a:pt x="247" y="137"/>
                    <a:pt x="239" y="138"/>
                  </a:cubicBezTo>
                  <a:cubicBezTo>
                    <a:pt x="230" y="140"/>
                    <a:pt x="223" y="135"/>
                    <a:pt x="215" y="133"/>
                  </a:cubicBezTo>
                  <a:cubicBezTo>
                    <a:pt x="205" y="129"/>
                    <a:pt x="194" y="126"/>
                    <a:pt x="184" y="120"/>
                  </a:cubicBezTo>
                  <a:cubicBezTo>
                    <a:pt x="181" y="119"/>
                    <a:pt x="179" y="118"/>
                    <a:pt x="176" y="117"/>
                  </a:cubicBezTo>
                  <a:cubicBezTo>
                    <a:pt x="168" y="111"/>
                    <a:pt x="158" y="112"/>
                    <a:pt x="150" y="117"/>
                  </a:cubicBezTo>
                  <a:cubicBezTo>
                    <a:pt x="141" y="122"/>
                    <a:pt x="132" y="126"/>
                    <a:pt x="122" y="122"/>
                  </a:cubicBezTo>
                  <a:cubicBezTo>
                    <a:pt x="106" y="118"/>
                    <a:pt x="89" y="115"/>
                    <a:pt x="72" y="113"/>
                  </a:cubicBezTo>
                  <a:cubicBezTo>
                    <a:pt x="70" y="113"/>
                    <a:pt x="68" y="112"/>
                    <a:pt x="66" y="114"/>
                  </a:cubicBezTo>
                  <a:cubicBezTo>
                    <a:pt x="57" y="122"/>
                    <a:pt x="48" y="116"/>
                    <a:pt x="39" y="113"/>
                  </a:cubicBezTo>
                  <a:cubicBezTo>
                    <a:pt x="35" y="111"/>
                    <a:pt x="31" y="111"/>
                    <a:pt x="27" y="111"/>
                  </a:cubicBezTo>
                  <a:cubicBezTo>
                    <a:pt x="18" y="113"/>
                    <a:pt x="10" y="110"/>
                    <a:pt x="2" y="108"/>
                  </a:cubicBezTo>
                  <a:cubicBezTo>
                    <a:pt x="1" y="104"/>
                    <a:pt x="0" y="100"/>
                    <a:pt x="3" y="99"/>
                  </a:cubicBezTo>
                  <a:cubicBezTo>
                    <a:pt x="10" y="95"/>
                    <a:pt x="17" y="92"/>
                    <a:pt x="23" y="86"/>
                  </a:cubicBezTo>
                  <a:cubicBezTo>
                    <a:pt x="23" y="86"/>
                    <a:pt x="23" y="86"/>
                    <a:pt x="24" y="86"/>
                  </a:cubicBezTo>
                  <a:cubicBezTo>
                    <a:pt x="29" y="84"/>
                    <a:pt x="32" y="78"/>
                    <a:pt x="27" y="74"/>
                  </a:cubicBezTo>
                  <a:cubicBezTo>
                    <a:pt x="19" y="67"/>
                    <a:pt x="19" y="58"/>
                    <a:pt x="17" y="49"/>
                  </a:cubicBezTo>
                  <a:cubicBezTo>
                    <a:pt x="15" y="38"/>
                    <a:pt x="19" y="35"/>
                    <a:pt x="30" y="40"/>
                  </a:cubicBezTo>
                  <a:cubicBezTo>
                    <a:pt x="31" y="40"/>
                    <a:pt x="33" y="41"/>
                    <a:pt x="34" y="42"/>
                  </a:cubicBezTo>
                  <a:cubicBezTo>
                    <a:pt x="36" y="43"/>
                    <a:pt x="38" y="42"/>
                    <a:pt x="39" y="41"/>
                  </a:cubicBezTo>
                  <a:cubicBezTo>
                    <a:pt x="40" y="37"/>
                    <a:pt x="44" y="37"/>
                    <a:pt x="47" y="34"/>
                  </a:cubicBezTo>
                  <a:cubicBezTo>
                    <a:pt x="51" y="31"/>
                    <a:pt x="53" y="26"/>
                    <a:pt x="52" y="21"/>
                  </a:cubicBezTo>
                  <a:cubicBezTo>
                    <a:pt x="48" y="11"/>
                    <a:pt x="53" y="6"/>
                    <a:pt x="59" y="0"/>
                  </a:cubicBezTo>
                  <a:cubicBezTo>
                    <a:pt x="64" y="1"/>
                    <a:pt x="69" y="4"/>
                    <a:pt x="75" y="1"/>
                  </a:cubicBezTo>
                  <a:cubicBezTo>
                    <a:pt x="77" y="0"/>
                    <a:pt x="79" y="1"/>
                    <a:pt x="80" y="3"/>
                  </a:cubicBezTo>
                  <a:cubicBezTo>
                    <a:pt x="83" y="10"/>
                    <a:pt x="88" y="10"/>
                    <a:pt x="94" y="9"/>
                  </a:cubicBezTo>
                  <a:cubicBezTo>
                    <a:pt x="101" y="7"/>
                    <a:pt x="107" y="8"/>
                    <a:pt x="114" y="9"/>
                  </a:cubicBezTo>
                  <a:cubicBezTo>
                    <a:pt x="120" y="11"/>
                    <a:pt x="124" y="12"/>
                    <a:pt x="127" y="18"/>
                  </a:cubicBezTo>
                  <a:cubicBezTo>
                    <a:pt x="129" y="22"/>
                    <a:pt x="133" y="20"/>
                    <a:pt x="135" y="17"/>
                  </a:cubicBezTo>
                  <a:cubicBezTo>
                    <a:pt x="140" y="8"/>
                    <a:pt x="148" y="9"/>
                    <a:pt x="157" y="9"/>
                  </a:cubicBezTo>
                  <a:cubicBezTo>
                    <a:pt x="172" y="10"/>
                    <a:pt x="187" y="9"/>
                    <a:pt x="202" y="9"/>
                  </a:cubicBezTo>
                  <a:cubicBezTo>
                    <a:pt x="205" y="9"/>
                    <a:pt x="208" y="10"/>
                    <a:pt x="212" y="9"/>
                  </a:cubicBezTo>
                  <a:cubicBezTo>
                    <a:pt x="222" y="6"/>
                    <a:pt x="229" y="11"/>
                    <a:pt x="237" y="17"/>
                  </a:cubicBezTo>
                  <a:cubicBezTo>
                    <a:pt x="232" y="19"/>
                    <a:pt x="227" y="18"/>
                    <a:pt x="227" y="24"/>
                  </a:cubicBezTo>
                  <a:cubicBezTo>
                    <a:pt x="228" y="27"/>
                    <a:pt x="225" y="27"/>
                    <a:pt x="223" y="27"/>
                  </a:cubicBezTo>
                  <a:cubicBezTo>
                    <a:pt x="217" y="26"/>
                    <a:pt x="216" y="27"/>
                    <a:pt x="220" y="34"/>
                  </a:cubicBezTo>
                  <a:cubicBezTo>
                    <a:pt x="217" y="35"/>
                    <a:pt x="217" y="33"/>
                    <a:pt x="215" y="32"/>
                  </a:cubicBezTo>
                  <a:cubicBezTo>
                    <a:pt x="214" y="29"/>
                    <a:pt x="212" y="29"/>
                    <a:pt x="211" y="32"/>
                  </a:cubicBezTo>
                  <a:cubicBezTo>
                    <a:pt x="210" y="33"/>
                    <a:pt x="212" y="36"/>
                    <a:pt x="209" y="34"/>
                  </a:cubicBezTo>
                  <a:cubicBezTo>
                    <a:pt x="199" y="27"/>
                    <a:pt x="200" y="27"/>
                    <a:pt x="191" y="36"/>
                  </a:cubicBezTo>
                  <a:cubicBezTo>
                    <a:pt x="189" y="36"/>
                    <a:pt x="188" y="36"/>
                    <a:pt x="186" y="36"/>
                  </a:cubicBezTo>
                  <a:cubicBezTo>
                    <a:pt x="181" y="35"/>
                    <a:pt x="177" y="35"/>
                    <a:pt x="172" y="34"/>
                  </a:cubicBezTo>
                  <a:cubicBezTo>
                    <a:pt x="170" y="32"/>
                    <a:pt x="168" y="34"/>
                    <a:pt x="166" y="3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xmlns="" id="{EBF9F87B-8DD0-4AEB-A165-037225E15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9" y="1949"/>
              <a:ext cx="366" cy="487"/>
            </a:xfrm>
            <a:custGeom>
              <a:avLst/>
              <a:gdLst>
                <a:gd name="T0" fmla="*/ 100 w 158"/>
                <a:gd name="T1" fmla="*/ 0 h 210"/>
                <a:gd name="T2" fmla="*/ 97 w 158"/>
                <a:gd name="T3" fmla="*/ 10 h 210"/>
                <a:gd name="T4" fmla="*/ 95 w 158"/>
                <a:gd name="T5" fmla="*/ 27 h 210"/>
                <a:gd name="T6" fmla="*/ 99 w 158"/>
                <a:gd name="T7" fmla="*/ 45 h 210"/>
                <a:gd name="T8" fmla="*/ 99 w 158"/>
                <a:gd name="T9" fmla="*/ 49 h 210"/>
                <a:gd name="T10" fmla="*/ 108 w 158"/>
                <a:gd name="T11" fmla="*/ 73 h 210"/>
                <a:gd name="T12" fmla="*/ 114 w 158"/>
                <a:gd name="T13" fmla="*/ 76 h 210"/>
                <a:gd name="T14" fmla="*/ 158 w 158"/>
                <a:gd name="T15" fmla="*/ 81 h 210"/>
                <a:gd name="T16" fmla="*/ 157 w 158"/>
                <a:gd name="T17" fmla="*/ 88 h 210"/>
                <a:gd name="T18" fmla="*/ 155 w 158"/>
                <a:gd name="T19" fmla="*/ 91 h 210"/>
                <a:gd name="T20" fmla="*/ 147 w 158"/>
                <a:gd name="T21" fmla="*/ 96 h 210"/>
                <a:gd name="T22" fmla="*/ 146 w 158"/>
                <a:gd name="T23" fmla="*/ 107 h 210"/>
                <a:gd name="T24" fmla="*/ 143 w 158"/>
                <a:gd name="T25" fmla="*/ 117 h 210"/>
                <a:gd name="T26" fmla="*/ 136 w 158"/>
                <a:gd name="T27" fmla="*/ 123 h 210"/>
                <a:gd name="T28" fmla="*/ 133 w 158"/>
                <a:gd name="T29" fmla="*/ 124 h 210"/>
                <a:gd name="T30" fmla="*/ 135 w 158"/>
                <a:gd name="T31" fmla="*/ 132 h 210"/>
                <a:gd name="T32" fmla="*/ 138 w 158"/>
                <a:gd name="T33" fmla="*/ 138 h 210"/>
                <a:gd name="T34" fmla="*/ 138 w 158"/>
                <a:gd name="T35" fmla="*/ 146 h 210"/>
                <a:gd name="T36" fmla="*/ 146 w 158"/>
                <a:gd name="T37" fmla="*/ 150 h 210"/>
                <a:gd name="T38" fmla="*/ 150 w 158"/>
                <a:gd name="T39" fmla="*/ 154 h 210"/>
                <a:gd name="T40" fmla="*/ 144 w 158"/>
                <a:gd name="T41" fmla="*/ 171 h 210"/>
                <a:gd name="T42" fmla="*/ 141 w 158"/>
                <a:gd name="T43" fmla="*/ 180 h 210"/>
                <a:gd name="T44" fmla="*/ 133 w 158"/>
                <a:gd name="T45" fmla="*/ 195 h 210"/>
                <a:gd name="T46" fmla="*/ 128 w 158"/>
                <a:gd name="T47" fmla="*/ 199 h 210"/>
                <a:gd name="T48" fmla="*/ 122 w 158"/>
                <a:gd name="T49" fmla="*/ 195 h 210"/>
                <a:gd name="T50" fmla="*/ 116 w 158"/>
                <a:gd name="T51" fmla="*/ 168 h 210"/>
                <a:gd name="T52" fmla="*/ 107 w 158"/>
                <a:gd name="T53" fmla="*/ 170 h 210"/>
                <a:gd name="T54" fmla="*/ 55 w 158"/>
                <a:gd name="T55" fmla="*/ 193 h 210"/>
                <a:gd name="T56" fmla="*/ 28 w 158"/>
                <a:gd name="T57" fmla="*/ 207 h 210"/>
                <a:gd name="T58" fmla="*/ 19 w 158"/>
                <a:gd name="T59" fmla="*/ 201 h 210"/>
                <a:gd name="T60" fmla="*/ 18 w 158"/>
                <a:gd name="T61" fmla="*/ 177 h 210"/>
                <a:gd name="T62" fmla="*/ 6 w 158"/>
                <a:gd name="T63" fmla="*/ 159 h 210"/>
                <a:gd name="T64" fmla="*/ 0 w 158"/>
                <a:gd name="T65" fmla="*/ 154 h 210"/>
                <a:gd name="T66" fmla="*/ 4 w 158"/>
                <a:gd name="T67" fmla="*/ 139 h 210"/>
                <a:gd name="T68" fmla="*/ 10 w 158"/>
                <a:gd name="T69" fmla="*/ 123 h 210"/>
                <a:gd name="T70" fmla="*/ 20 w 158"/>
                <a:gd name="T71" fmla="*/ 108 h 210"/>
                <a:gd name="T72" fmla="*/ 32 w 158"/>
                <a:gd name="T73" fmla="*/ 93 h 210"/>
                <a:gd name="T74" fmla="*/ 57 w 158"/>
                <a:gd name="T75" fmla="*/ 69 h 210"/>
                <a:gd name="T76" fmla="*/ 72 w 158"/>
                <a:gd name="T77" fmla="*/ 50 h 210"/>
                <a:gd name="T78" fmla="*/ 76 w 158"/>
                <a:gd name="T79" fmla="*/ 46 h 210"/>
                <a:gd name="T80" fmla="*/ 71 w 158"/>
                <a:gd name="T81" fmla="*/ 22 h 210"/>
                <a:gd name="T82" fmla="*/ 88 w 158"/>
                <a:gd name="T83" fmla="*/ 3 h 210"/>
                <a:gd name="T84" fmla="*/ 100 w 158"/>
                <a:gd name="T85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8" h="210">
                  <a:moveTo>
                    <a:pt x="100" y="0"/>
                  </a:moveTo>
                  <a:cubicBezTo>
                    <a:pt x="102" y="5"/>
                    <a:pt x="98" y="7"/>
                    <a:pt x="97" y="10"/>
                  </a:cubicBezTo>
                  <a:cubicBezTo>
                    <a:pt x="93" y="16"/>
                    <a:pt x="92" y="21"/>
                    <a:pt x="95" y="27"/>
                  </a:cubicBezTo>
                  <a:cubicBezTo>
                    <a:pt x="98" y="33"/>
                    <a:pt x="100" y="39"/>
                    <a:pt x="99" y="45"/>
                  </a:cubicBezTo>
                  <a:cubicBezTo>
                    <a:pt x="99" y="47"/>
                    <a:pt x="99" y="48"/>
                    <a:pt x="99" y="49"/>
                  </a:cubicBezTo>
                  <a:cubicBezTo>
                    <a:pt x="107" y="55"/>
                    <a:pt x="105" y="65"/>
                    <a:pt x="108" y="73"/>
                  </a:cubicBezTo>
                  <a:cubicBezTo>
                    <a:pt x="109" y="76"/>
                    <a:pt x="110" y="77"/>
                    <a:pt x="114" y="76"/>
                  </a:cubicBezTo>
                  <a:cubicBezTo>
                    <a:pt x="129" y="72"/>
                    <a:pt x="144" y="75"/>
                    <a:pt x="158" y="81"/>
                  </a:cubicBezTo>
                  <a:cubicBezTo>
                    <a:pt x="158" y="83"/>
                    <a:pt x="157" y="86"/>
                    <a:pt x="157" y="88"/>
                  </a:cubicBezTo>
                  <a:cubicBezTo>
                    <a:pt x="156" y="89"/>
                    <a:pt x="155" y="91"/>
                    <a:pt x="155" y="91"/>
                  </a:cubicBezTo>
                  <a:cubicBezTo>
                    <a:pt x="151" y="90"/>
                    <a:pt x="148" y="90"/>
                    <a:pt x="147" y="96"/>
                  </a:cubicBezTo>
                  <a:cubicBezTo>
                    <a:pt x="147" y="99"/>
                    <a:pt x="145" y="103"/>
                    <a:pt x="146" y="107"/>
                  </a:cubicBezTo>
                  <a:cubicBezTo>
                    <a:pt x="147" y="111"/>
                    <a:pt x="144" y="114"/>
                    <a:pt x="143" y="117"/>
                  </a:cubicBezTo>
                  <a:cubicBezTo>
                    <a:pt x="141" y="120"/>
                    <a:pt x="140" y="122"/>
                    <a:pt x="136" y="123"/>
                  </a:cubicBezTo>
                  <a:cubicBezTo>
                    <a:pt x="135" y="123"/>
                    <a:pt x="134" y="123"/>
                    <a:pt x="133" y="124"/>
                  </a:cubicBezTo>
                  <a:cubicBezTo>
                    <a:pt x="132" y="127"/>
                    <a:pt x="140" y="129"/>
                    <a:pt x="135" y="132"/>
                  </a:cubicBezTo>
                  <a:cubicBezTo>
                    <a:pt x="130" y="137"/>
                    <a:pt x="135" y="137"/>
                    <a:pt x="138" y="138"/>
                  </a:cubicBezTo>
                  <a:cubicBezTo>
                    <a:pt x="140" y="140"/>
                    <a:pt x="138" y="143"/>
                    <a:pt x="138" y="146"/>
                  </a:cubicBezTo>
                  <a:cubicBezTo>
                    <a:pt x="139" y="152"/>
                    <a:pt x="139" y="153"/>
                    <a:pt x="146" y="150"/>
                  </a:cubicBezTo>
                  <a:cubicBezTo>
                    <a:pt x="150" y="149"/>
                    <a:pt x="152" y="151"/>
                    <a:pt x="150" y="154"/>
                  </a:cubicBezTo>
                  <a:cubicBezTo>
                    <a:pt x="148" y="159"/>
                    <a:pt x="151" y="167"/>
                    <a:pt x="144" y="171"/>
                  </a:cubicBezTo>
                  <a:cubicBezTo>
                    <a:pt x="140" y="172"/>
                    <a:pt x="141" y="178"/>
                    <a:pt x="141" y="180"/>
                  </a:cubicBezTo>
                  <a:cubicBezTo>
                    <a:pt x="143" y="188"/>
                    <a:pt x="138" y="191"/>
                    <a:pt x="133" y="195"/>
                  </a:cubicBezTo>
                  <a:cubicBezTo>
                    <a:pt x="131" y="196"/>
                    <a:pt x="130" y="197"/>
                    <a:pt x="128" y="199"/>
                  </a:cubicBezTo>
                  <a:cubicBezTo>
                    <a:pt x="124" y="201"/>
                    <a:pt x="121" y="199"/>
                    <a:pt x="122" y="195"/>
                  </a:cubicBezTo>
                  <a:cubicBezTo>
                    <a:pt x="124" y="185"/>
                    <a:pt x="121" y="177"/>
                    <a:pt x="116" y="168"/>
                  </a:cubicBezTo>
                  <a:cubicBezTo>
                    <a:pt x="113" y="167"/>
                    <a:pt x="110" y="168"/>
                    <a:pt x="107" y="170"/>
                  </a:cubicBezTo>
                  <a:cubicBezTo>
                    <a:pt x="91" y="181"/>
                    <a:pt x="73" y="186"/>
                    <a:pt x="55" y="193"/>
                  </a:cubicBezTo>
                  <a:cubicBezTo>
                    <a:pt x="46" y="198"/>
                    <a:pt x="37" y="203"/>
                    <a:pt x="28" y="207"/>
                  </a:cubicBezTo>
                  <a:cubicBezTo>
                    <a:pt x="20" y="210"/>
                    <a:pt x="20" y="210"/>
                    <a:pt x="19" y="201"/>
                  </a:cubicBezTo>
                  <a:cubicBezTo>
                    <a:pt x="19" y="193"/>
                    <a:pt x="18" y="185"/>
                    <a:pt x="18" y="177"/>
                  </a:cubicBezTo>
                  <a:cubicBezTo>
                    <a:pt x="19" y="168"/>
                    <a:pt x="14" y="163"/>
                    <a:pt x="6" y="159"/>
                  </a:cubicBezTo>
                  <a:cubicBezTo>
                    <a:pt x="4" y="158"/>
                    <a:pt x="1" y="158"/>
                    <a:pt x="0" y="154"/>
                  </a:cubicBezTo>
                  <a:cubicBezTo>
                    <a:pt x="0" y="149"/>
                    <a:pt x="0" y="144"/>
                    <a:pt x="4" y="139"/>
                  </a:cubicBezTo>
                  <a:cubicBezTo>
                    <a:pt x="7" y="134"/>
                    <a:pt x="9" y="129"/>
                    <a:pt x="10" y="123"/>
                  </a:cubicBezTo>
                  <a:cubicBezTo>
                    <a:pt x="11" y="117"/>
                    <a:pt x="15" y="112"/>
                    <a:pt x="20" y="108"/>
                  </a:cubicBezTo>
                  <a:cubicBezTo>
                    <a:pt x="25" y="104"/>
                    <a:pt x="29" y="99"/>
                    <a:pt x="32" y="93"/>
                  </a:cubicBezTo>
                  <a:cubicBezTo>
                    <a:pt x="37" y="82"/>
                    <a:pt x="47" y="75"/>
                    <a:pt x="57" y="69"/>
                  </a:cubicBezTo>
                  <a:cubicBezTo>
                    <a:pt x="65" y="64"/>
                    <a:pt x="70" y="58"/>
                    <a:pt x="72" y="50"/>
                  </a:cubicBezTo>
                  <a:cubicBezTo>
                    <a:pt x="73" y="49"/>
                    <a:pt x="74" y="47"/>
                    <a:pt x="76" y="46"/>
                  </a:cubicBezTo>
                  <a:cubicBezTo>
                    <a:pt x="62" y="40"/>
                    <a:pt x="70" y="30"/>
                    <a:pt x="71" y="22"/>
                  </a:cubicBezTo>
                  <a:cubicBezTo>
                    <a:pt x="71" y="12"/>
                    <a:pt x="78" y="6"/>
                    <a:pt x="88" y="3"/>
                  </a:cubicBezTo>
                  <a:cubicBezTo>
                    <a:pt x="92" y="2"/>
                    <a:pt x="96" y="0"/>
                    <a:pt x="100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xmlns="" id="{FB4AA7D7-2592-40B9-8172-8701619ED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" y="2719"/>
              <a:ext cx="416" cy="320"/>
            </a:xfrm>
            <a:custGeom>
              <a:avLst/>
              <a:gdLst>
                <a:gd name="T0" fmla="*/ 177 w 180"/>
                <a:gd name="T1" fmla="*/ 129 h 138"/>
                <a:gd name="T2" fmla="*/ 166 w 180"/>
                <a:gd name="T3" fmla="*/ 129 h 138"/>
                <a:gd name="T4" fmla="*/ 159 w 180"/>
                <a:gd name="T5" fmla="*/ 134 h 138"/>
                <a:gd name="T6" fmla="*/ 155 w 180"/>
                <a:gd name="T7" fmla="*/ 137 h 138"/>
                <a:gd name="T8" fmla="*/ 149 w 180"/>
                <a:gd name="T9" fmla="*/ 137 h 138"/>
                <a:gd name="T10" fmla="*/ 95 w 180"/>
                <a:gd name="T11" fmla="*/ 123 h 138"/>
                <a:gd name="T12" fmla="*/ 70 w 180"/>
                <a:gd name="T13" fmla="*/ 114 h 138"/>
                <a:gd name="T14" fmla="*/ 43 w 180"/>
                <a:gd name="T15" fmla="*/ 111 h 138"/>
                <a:gd name="T16" fmla="*/ 21 w 180"/>
                <a:gd name="T17" fmla="*/ 109 h 138"/>
                <a:gd name="T18" fmla="*/ 18 w 180"/>
                <a:gd name="T19" fmla="*/ 108 h 138"/>
                <a:gd name="T20" fmla="*/ 10 w 180"/>
                <a:gd name="T21" fmla="*/ 87 h 138"/>
                <a:gd name="T22" fmla="*/ 9 w 180"/>
                <a:gd name="T23" fmla="*/ 74 h 138"/>
                <a:gd name="T24" fmla="*/ 14 w 180"/>
                <a:gd name="T25" fmla="*/ 65 h 138"/>
                <a:gd name="T26" fmla="*/ 15 w 180"/>
                <a:gd name="T27" fmla="*/ 62 h 138"/>
                <a:gd name="T28" fmla="*/ 12 w 180"/>
                <a:gd name="T29" fmla="*/ 36 h 138"/>
                <a:gd name="T30" fmla="*/ 15 w 180"/>
                <a:gd name="T31" fmla="*/ 33 h 138"/>
                <a:gd name="T32" fmla="*/ 34 w 180"/>
                <a:gd name="T33" fmla="*/ 32 h 138"/>
                <a:gd name="T34" fmla="*/ 47 w 180"/>
                <a:gd name="T35" fmla="*/ 12 h 138"/>
                <a:gd name="T36" fmla="*/ 48 w 180"/>
                <a:gd name="T37" fmla="*/ 11 h 138"/>
                <a:gd name="T38" fmla="*/ 60 w 180"/>
                <a:gd name="T39" fmla="*/ 3 h 138"/>
                <a:gd name="T40" fmla="*/ 64 w 180"/>
                <a:gd name="T41" fmla="*/ 4 h 138"/>
                <a:gd name="T42" fmla="*/ 82 w 180"/>
                <a:gd name="T43" fmla="*/ 12 h 138"/>
                <a:gd name="T44" fmla="*/ 106 w 180"/>
                <a:gd name="T45" fmla="*/ 20 h 138"/>
                <a:gd name="T46" fmla="*/ 116 w 180"/>
                <a:gd name="T47" fmla="*/ 23 h 138"/>
                <a:gd name="T48" fmla="*/ 136 w 180"/>
                <a:gd name="T49" fmla="*/ 24 h 138"/>
                <a:gd name="T50" fmla="*/ 149 w 180"/>
                <a:gd name="T51" fmla="*/ 28 h 138"/>
                <a:gd name="T52" fmla="*/ 153 w 180"/>
                <a:gd name="T53" fmla="*/ 34 h 138"/>
                <a:gd name="T54" fmla="*/ 163 w 180"/>
                <a:gd name="T55" fmla="*/ 53 h 138"/>
                <a:gd name="T56" fmla="*/ 178 w 180"/>
                <a:gd name="T57" fmla="*/ 63 h 138"/>
                <a:gd name="T58" fmla="*/ 174 w 180"/>
                <a:gd name="T59" fmla="*/ 76 h 138"/>
                <a:gd name="T60" fmla="*/ 166 w 180"/>
                <a:gd name="T61" fmla="*/ 89 h 138"/>
                <a:gd name="T62" fmla="*/ 161 w 180"/>
                <a:gd name="T63" fmla="*/ 96 h 138"/>
                <a:gd name="T64" fmla="*/ 165 w 180"/>
                <a:gd name="T65" fmla="*/ 104 h 138"/>
                <a:gd name="T66" fmla="*/ 172 w 180"/>
                <a:gd name="T67" fmla="*/ 113 h 138"/>
                <a:gd name="T68" fmla="*/ 177 w 180"/>
                <a:gd name="T69" fmla="*/ 12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0" h="138">
                  <a:moveTo>
                    <a:pt x="177" y="129"/>
                  </a:moveTo>
                  <a:cubicBezTo>
                    <a:pt x="173" y="128"/>
                    <a:pt x="170" y="131"/>
                    <a:pt x="166" y="129"/>
                  </a:cubicBezTo>
                  <a:cubicBezTo>
                    <a:pt x="162" y="127"/>
                    <a:pt x="159" y="128"/>
                    <a:pt x="159" y="134"/>
                  </a:cubicBezTo>
                  <a:cubicBezTo>
                    <a:pt x="159" y="136"/>
                    <a:pt x="156" y="137"/>
                    <a:pt x="155" y="137"/>
                  </a:cubicBezTo>
                  <a:cubicBezTo>
                    <a:pt x="153" y="137"/>
                    <a:pt x="151" y="138"/>
                    <a:pt x="149" y="137"/>
                  </a:cubicBezTo>
                  <a:cubicBezTo>
                    <a:pt x="130" y="136"/>
                    <a:pt x="111" y="134"/>
                    <a:pt x="95" y="123"/>
                  </a:cubicBezTo>
                  <a:cubicBezTo>
                    <a:pt x="88" y="117"/>
                    <a:pt x="79" y="115"/>
                    <a:pt x="70" y="114"/>
                  </a:cubicBezTo>
                  <a:cubicBezTo>
                    <a:pt x="61" y="114"/>
                    <a:pt x="52" y="112"/>
                    <a:pt x="43" y="111"/>
                  </a:cubicBezTo>
                  <a:cubicBezTo>
                    <a:pt x="36" y="110"/>
                    <a:pt x="28" y="112"/>
                    <a:pt x="21" y="109"/>
                  </a:cubicBezTo>
                  <a:cubicBezTo>
                    <a:pt x="20" y="108"/>
                    <a:pt x="19" y="109"/>
                    <a:pt x="18" y="108"/>
                  </a:cubicBezTo>
                  <a:cubicBezTo>
                    <a:pt x="2" y="105"/>
                    <a:pt x="0" y="99"/>
                    <a:pt x="10" y="87"/>
                  </a:cubicBezTo>
                  <a:cubicBezTo>
                    <a:pt x="17" y="79"/>
                    <a:pt x="17" y="79"/>
                    <a:pt x="9" y="74"/>
                  </a:cubicBezTo>
                  <a:cubicBezTo>
                    <a:pt x="9" y="70"/>
                    <a:pt x="11" y="67"/>
                    <a:pt x="14" y="65"/>
                  </a:cubicBezTo>
                  <a:cubicBezTo>
                    <a:pt x="15" y="65"/>
                    <a:pt x="17" y="64"/>
                    <a:pt x="15" y="62"/>
                  </a:cubicBezTo>
                  <a:cubicBezTo>
                    <a:pt x="8" y="54"/>
                    <a:pt x="9" y="45"/>
                    <a:pt x="12" y="36"/>
                  </a:cubicBezTo>
                  <a:cubicBezTo>
                    <a:pt x="12" y="33"/>
                    <a:pt x="13" y="33"/>
                    <a:pt x="15" y="33"/>
                  </a:cubicBezTo>
                  <a:cubicBezTo>
                    <a:pt x="22" y="33"/>
                    <a:pt x="28" y="32"/>
                    <a:pt x="34" y="32"/>
                  </a:cubicBezTo>
                  <a:cubicBezTo>
                    <a:pt x="44" y="29"/>
                    <a:pt x="47" y="22"/>
                    <a:pt x="47" y="12"/>
                  </a:cubicBezTo>
                  <a:cubicBezTo>
                    <a:pt x="48" y="12"/>
                    <a:pt x="48" y="12"/>
                    <a:pt x="48" y="11"/>
                  </a:cubicBezTo>
                  <a:cubicBezTo>
                    <a:pt x="50" y="0"/>
                    <a:pt x="50" y="0"/>
                    <a:pt x="60" y="3"/>
                  </a:cubicBezTo>
                  <a:cubicBezTo>
                    <a:pt x="62" y="4"/>
                    <a:pt x="63" y="4"/>
                    <a:pt x="64" y="4"/>
                  </a:cubicBezTo>
                  <a:cubicBezTo>
                    <a:pt x="73" y="2"/>
                    <a:pt x="77" y="5"/>
                    <a:pt x="82" y="12"/>
                  </a:cubicBezTo>
                  <a:cubicBezTo>
                    <a:pt x="88" y="19"/>
                    <a:pt x="96" y="24"/>
                    <a:pt x="106" y="20"/>
                  </a:cubicBezTo>
                  <a:cubicBezTo>
                    <a:pt x="111" y="18"/>
                    <a:pt x="113" y="21"/>
                    <a:pt x="116" y="23"/>
                  </a:cubicBezTo>
                  <a:cubicBezTo>
                    <a:pt x="123" y="27"/>
                    <a:pt x="128" y="32"/>
                    <a:pt x="136" y="24"/>
                  </a:cubicBezTo>
                  <a:cubicBezTo>
                    <a:pt x="139" y="20"/>
                    <a:pt x="147" y="24"/>
                    <a:pt x="149" y="28"/>
                  </a:cubicBezTo>
                  <a:cubicBezTo>
                    <a:pt x="150" y="30"/>
                    <a:pt x="151" y="33"/>
                    <a:pt x="153" y="34"/>
                  </a:cubicBezTo>
                  <a:cubicBezTo>
                    <a:pt x="159" y="39"/>
                    <a:pt x="162" y="45"/>
                    <a:pt x="163" y="53"/>
                  </a:cubicBezTo>
                  <a:cubicBezTo>
                    <a:pt x="164" y="62"/>
                    <a:pt x="171" y="63"/>
                    <a:pt x="178" y="63"/>
                  </a:cubicBezTo>
                  <a:cubicBezTo>
                    <a:pt x="180" y="68"/>
                    <a:pt x="174" y="71"/>
                    <a:pt x="174" y="76"/>
                  </a:cubicBezTo>
                  <a:cubicBezTo>
                    <a:pt x="175" y="85"/>
                    <a:pt x="175" y="86"/>
                    <a:pt x="166" y="89"/>
                  </a:cubicBezTo>
                  <a:cubicBezTo>
                    <a:pt x="162" y="90"/>
                    <a:pt x="161" y="93"/>
                    <a:pt x="161" y="96"/>
                  </a:cubicBezTo>
                  <a:cubicBezTo>
                    <a:pt x="161" y="100"/>
                    <a:pt x="160" y="103"/>
                    <a:pt x="165" y="104"/>
                  </a:cubicBezTo>
                  <a:cubicBezTo>
                    <a:pt x="170" y="105"/>
                    <a:pt x="171" y="109"/>
                    <a:pt x="172" y="113"/>
                  </a:cubicBezTo>
                  <a:cubicBezTo>
                    <a:pt x="174" y="118"/>
                    <a:pt x="175" y="123"/>
                    <a:pt x="177" y="129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xmlns="" id="{93D28C9E-625C-49B5-91F1-F13384160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9" y="2788"/>
              <a:ext cx="530" cy="320"/>
            </a:xfrm>
            <a:custGeom>
              <a:avLst/>
              <a:gdLst>
                <a:gd name="T0" fmla="*/ 17 w 229"/>
                <a:gd name="T1" fmla="*/ 99 h 138"/>
                <a:gd name="T2" fmla="*/ 12 w 229"/>
                <a:gd name="T3" fmla="*/ 83 h 138"/>
                <a:gd name="T4" fmla="*/ 5 w 229"/>
                <a:gd name="T5" fmla="*/ 74 h 138"/>
                <a:gd name="T6" fmla="*/ 1 w 229"/>
                <a:gd name="T7" fmla="*/ 66 h 138"/>
                <a:gd name="T8" fmla="*/ 6 w 229"/>
                <a:gd name="T9" fmla="*/ 59 h 138"/>
                <a:gd name="T10" fmla="*/ 14 w 229"/>
                <a:gd name="T11" fmla="*/ 46 h 138"/>
                <a:gd name="T12" fmla="*/ 18 w 229"/>
                <a:gd name="T13" fmla="*/ 33 h 138"/>
                <a:gd name="T14" fmla="*/ 23 w 229"/>
                <a:gd name="T15" fmla="*/ 31 h 138"/>
                <a:gd name="T16" fmla="*/ 34 w 229"/>
                <a:gd name="T17" fmla="*/ 33 h 138"/>
                <a:gd name="T18" fmla="*/ 41 w 229"/>
                <a:gd name="T19" fmla="*/ 35 h 138"/>
                <a:gd name="T20" fmla="*/ 60 w 229"/>
                <a:gd name="T21" fmla="*/ 38 h 138"/>
                <a:gd name="T22" fmla="*/ 73 w 229"/>
                <a:gd name="T23" fmla="*/ 34 h 138"/>
                <a:gd name="T24" fmla="*/ 85 w 229"/>
                <a:gd name="T25" fmla="*/ 38 h 138"/>
                <a:gd name="T26" fmla="*/ 117 w 229"/>
                <a:gd name="T27" fmla="*/ 38 h 138"/>
                <a:gd name="T28" fmla="*/ 124 w 229"/>
                <a:gd name="T29" fmla="*/ 40 h 138"/>
                <a:gd name="T30" fmla="*/ 143 w 229"/>
                <a:gd name="T31" fmla="*/ 34 h 138"/>
                <a:gd name="T32" fmla="*/ 148 w 229"/>
                <a:gd name="T33" fmla="*/ 26 h 138"/>
                <a:gd name="T34" fmla="*/ 152 w 229"/>
                <a:gd name="T35" fmla="*/ 17 h 138"/>
                <a:gd name="T36" fmla="*/ 180 w 229"/>
                <a:gd name="T37" fmla="*/ 5 h 138"/>
                <a:gd name="T38" fmla="*/ 183 w 229"/>
                <a:gd name="T39" fmla="*/ 10 h 138"/>
                <a:gd name="T40" fmla="*/ 211 w 229"/>
                <a:gd name="T41" fmla="*/ 22 h 138"/>
                <a:gd name="T42" fmla="*/ 221 w 229"/>
                <a:gd name="T43" fmla="*/ 23 h 138"/>
                <a:gd name="T44" fmla="*/ 229 w 229"/>
                <a:gd name="T45" fmla="*/ 30 h 138"/>
                <a:gd name="T46" fmla="*/ 222 w 229"/>
                <a:gd name="T47" fmla="*/ 51 h 138"/>
                <a:gd name="T48" fmla="*/ 217 w 229"/>
                <a:gd name="T49" fmla="*/ 64 h 138"/>
                <a:gd name="T50" fmla="*/ 209 w 229"/>
                <a:gd name="T51" fmla="*/ 71 h 138"/>
                <a:gd name="T52" fmla="*/ 204 w 229"/>
                <a:gd name="T53" fmla="*/ 72 h 138"/>
                <a:gd name="T54" fmla="*/ 200 w 229"/>
                <a:gd name="T55" fmla="*/ 70 h 138"/>
                <a:gd name="T56" fmla="*/ 187 w 229"/>
                <a:gd name="T57" fmla="*/ 79 h 138"/>
                <a:gd name="T58" fmla="*/ 197 w 229"/>
                <a:gd name="T59" fmla="*/ 104 h 138"/>
                <a:gd name="T60" fmla="*/ 194 w 229"/>
                <a:gd name="T61" fmla="*/ 116 h 138"/>
                <a:gd name="T62" fmla="*/ 193 w 229"/>
                <a:gd name="T63" fmla="*/ 116 h 138"/>
                <a:gd name="T64" fmla="*/ 173 w 229"/>
                <a:gd name="T65" fmla="*/ 129 h 138"/>
                <a:gd name="T66" fmla="*/ 172 w 229"/>
                <a:gd name="T67" fmla="*/ 138 h 138"/>
                <a:gd name="T68" fmla="*/ 165 w 229"/>
                <a:gd name="T69" fmla="*/ 136 h 138"/>
                <a:gd name="T70" fmla="*/ 163 w 229"/>
                <a:gd name="T71" fmla="*/ 129 h 138"/>
                <a:gd name="T72" fmla="*/ 161 w 229"/>
                <a:gd name="T73" fmla="*/ 115 h 138"/>
                <a:gd name="T74" fmla="*/ 155 w 229"/>
                <a:gd name="T75" fmla="*/ 106 h 138"/>
                <a:gd name="T76" fmla="*/ 140 w 229"/>
                <a:gd name="T77" fmla="*/ 93 h 138"/>
                <a:gd name="T78" fmla="*/ 137 w 229"/>
                <a:gd name="T79" fmla="*/ 89 h 138"/>
                <a:gd name="T80" fmla="*/ 117 w 229"/>
                <a:gd name="T81" fmla="*/ 95 h 138"/>
                <a:gd name="T82" fmla="*/ 115 w 229"/>
                <a:gd name="T83" fmla="*/ 96 h 138"/>
                <a:gd name="T84" fmla="*/ 107 w 229"/>
                <a:gd name="T85" fmla="*/ 114 h 138"/>
                <a:gd name="T86" fmla="*/ 67 w 229"/>
                <a:gd name="T87" fmla="*/ 105 h 138"/>
                <a:gd name="T88" fmla="*/ 48 w 229"/>
                <a:gd name="T89" fmla="*/ 100 h 138"/>
                <a:gd name="T90" fmla="*/ 37 w 229"/>
                <a:gd name="T91" fmla="*/ 104 h 138"/>
                <a:gd name="T92" fmla="*/ 36 w 229"/>
                <a:gd name="T93" fmla="*/ 106 h 138"/>
                <a:gd name="T94" fmla="*/ 18 w 229"/>
                <a:gd name="T95" fmla="*/ 102 h 138"/>
                <a:gd name="T96" fmla="*/ 17 w 229"/>
                <a:gd name="T97" fmla="*/ 9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9" h="138">
                  <a:moveTo>
                    <a:pt x="17" y="99"/>
                  </a:moveTo>
                  <a:cubicBezTo>
                    <a:pt x="15" y="93"/>
                    <a:pt x="14" y="88"/>
                    <a:pt x="12" y="83"/>
                  </a:cubicBezTo>
                  <a:cubicBezTo>
                    <a:pt x="11" y="79"/>
                    <a:pt x="10" y="75"/>
                    <a:pt x="5" y="74"/>
                  </a:cubicBezTo>
                  <a:cubicBezTo>
                    <a:pt x="0" y="73"/>
                    <a:pt x="1" y="70"/>
                    <a:pt x="1" y="66"/>
                  </a:cubicBezTo>
                  <a:cubicBezTo>
                    <a:pt x="1" y="63"/>
                    <a:pt x="2" y="60"/>
                    <a:pt x="6" y="59"/>
                  </a:cubicBezTo>
                  <a:cubicBezTo>
                    <a:pt x="15" y="56"/>
                    <a:pt x="15" y="55"/>
                    <a:pt x="14" y="46"/>
                  </a:cubicBezTo>
                  <a:cubicBezTo>
                    <a:pt x="14" y="41"/>
                    <a:pt x="20" y="38"/>
                    <a:pt x="18" y="33"/>
                  </a:cubicBezTo>
                  <a:cubicBezTo>
                    <a:pt x="19" y="30"/>
                    <a:pt x="21" y="29"/>
                    <a:pt x="23" y="31"/>
                  </a:cubicBezTo>
                  <a:cubicBezTo>
                    <a:pt x="26" y="34"/>
                    <a:pt x="29" y="35"/>
                    <a:pt x="34" y="33"/>
                  </a:cubicBezTo>
                  <a:cubicBezTo>
                    <a:pt x="37" y="31"/>
                    <a:pt x="38" y="33"/>
                    <a:pt x="41" y="35"/>
                  </a:cubicBezTo>
                  <a:cubicBezTo>
                    <a:pt x="46" y="38"/>
                    <a:pt x="53" y="39"/>
                    <a:pt x="60" y="38"/>
                  </a:cubicBezTo>
                  <a:cubicBezTo>
                    <a:pt x="65" y="37"/>
                    <a:pt x="68" y="30"/>
                    <a:pt x="73" y="34"/>
                  </a:cubicBezTo>
                  <a:cubicBezTo>
                    <a:pt x="77" y="37"/>
                    <a:pt x="81" y="36"/>
                    <a:pt x="85" y="38"/>
                  </a:cubicBezTo>
                  <a:cubicBezTo>
                    <a:pt x="96" y="42"/>
                    <a:pt x="106" y="43"/>
                    <a:pt x="117" y="38"/>
                  </a:cubicBezTo>
                  <a:cubicBezTo>
                    <a:pt x="120" y="36"/>
                    <a:pt x="122" y="38"/>
                    <a:pt x="124" y="40"/>
                  </a:cubicBezTo>
                  <a:cubicBezTo>
                    <a:pt x="134" y="46"/>
                    <a:pt x="139" y="45"/>
                    <a:pt x="143" y="34"/>
                  </a:cubicBezTo>
                  <a:cubicBezTo>
                    <a:pt x="144" y="31"/>
                    <a:pt x="144" y="28"/>
                    <a:pt x="148" y="26"/>
                  </a:cubicBezTo>
                  <a:cubicBezTo>
                    <a:pt x="152" y="25"/>
                    <a:pt x="151" y="21"/>
                    <a:pt x="152" y="17"/>
                  </a:cubicBezTo>
                  <a:cubicBezTo>
                    <a:pt x="154" y="7"/>
                    <a:pt x="171" y="0"/>
                    <a:pt x="180" y="5"/>
                  </a:cubicBezTo>
                  <a:cubicBezTo>
                    <a:pt x="182" y="6"/>
                    <a:pt x="182" y="8"/>
                    <a:pt x="183" y="10"/>
                  </a:cubicBezTo>
                  <a:cubicBezTo>
                    <a:pt x="189" y="26"/>
                    <a:pt x="195" y="28"/>
                    <a:pt x="211" y="22"/>
                  </a:cubicBezTo>
                  <a:cubicBezTo>
                    <a:pt x="215" y="20"/>
                    <a:pt x="218" y="21"/>
                    <a:pt x="221" y="23"/>
                  </a:cubicBezTo>
                  <a:cubicBezTo>
                    <a:pt x="224" y="26"/>
                    <a:pt x="226" y="28"/>
                    <a:pt x="229" y="30"/>
                  </a:cubicBezTo>
                  <a:cubicBezTo>
                    <a:pt x="223" y="36"/>
                    <a:pt x="218" y="41"/>
                    <a:pt x="222" y="51"/>
                  </a:cubicBezTo>
                  <a:cubicBezTo>
                    <a:pt x="223" y="56"/>
                    <a:pt x="221" y="61"/>
                    <a:pt x="217" y="64"/>
                  </a:cubicBezTo>
                  <a:cubicBezTo>
                    <a:pt x="214" y="67"/>
                    <a:pt x="210" y="67"/>
                    <a:pt x="209" y="71"/>
                  </a:cubicBezTo>
                  <a:cubicBezTo>
                    <a:pt x="208" y="72"/>
                    <a:pt x="206" y="73"/>
                    <a:pt x="204" y="72"/>
                  </a:cubicBezTo>
                  <a:cubicBezTo>
                    <a:pt x="203" y="71"/>
                    <a:pt x="201" y="70"/>
                    <a:pt x="200" y="70"/>
                  </a:cubicBezTo>
                  <a:cubicBezTo>
                    <a:pt x="189" y="65"/>
                    <a:pt x="185" y="68"/>
                    <a:pt x="187" y="79"/>
                  </a:cubicBezTo>
                  <a:cubicBezTo>
                    <a:pt x="189" y="88"/>
                    <a:pt x="189" y="97"/>
                    <a:pt x="197" y="104"/>
                  </a:cubicBezTo>
                  <a:cubicBezTo>
                    <a:pt x="202" y="108"/>
                    <a:pt x="199" y="114"/>
                    <a:pt x="194" y="116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87" y="122"/>
                    <a:pt x="180" y="125"/>
                    <a:pt x="173" y="129"/>
                  </a:cubicBezTo>
                  <a:cubicBezTo>
                    <a:pt x="170" y="130"/>
                    <a:pt x="171" y="134"/>
                    <a:pt x="172" y="138"/>
                  </a:cubicBezTo>
                  <a:cubicBezTo>
                    <a:pt x="170" y="137"/>
                    <a:pt x="167" y="136"/>
                    <a:pt x="165" y="136"/>
                  </a:cubicBezTo>
                  <a:cubicBezTo>
                    <a:pt x="167" y="133"/>
                    <a:pt x="164" y="131"/>
                    <a:pt x="163" y="129"/>
                  </a:cubicBezTo>
                  <a:cubicBezTo>
                    <a:pt x="162" y="124"/>
                    <a:pt x="160" y="120"/>
                    <a:pt x="161" y="115"/>
                  </a:cubicBezTo>
                  <a:cubicBezTo>
                    <a:pt x="163" y="107"/>
                    <a:pt x="162" y="107"/>
                    <a:pt x="155" y="106"/>
                  </a:cubicBezTo>
                  <a:cubicBezTo>
                    <a:pt x="143" y="105"/>
                    <a:pt x="143" y="105"/>
                    <a:pt x="140" y="93"/>
                  </a:cubicBezTo>
                  <a:cubicBezTo>
                    <a:pt x="140" y="91"/>
                    <a:pt x="140" y="90"/>
                    <a:pt x="137" y="89"/>
                  </a:cubicBezTo>
                  <a:cubicBezTo>
                    <a:pt x="132" y="93"/>
                    <a:pt x="125" y="96"/>
                    <a:pt x="117" y="95"/>
                  </a:cubicBezTo>
                  <a:cubicBezTo>
                    <a:pt x="117" y="95"/>
                    <a:pt x="115" y="96"/>
                    <a:pt x="115" y="96"/>
                  </a:cubicBezTo>
                  <a:cubicBezTo>
                    <a:pt x="114" y="103"/>
                    <a:pt x="106" y="107"/>
                    <a:pt x="107" y="114"/>
                  </a:cubicBezTo>
                  <a:cubicBezTo>
                    <a:pt x="94" y="110"/>
                    <a:pt x="81" y="107"/>
                    <a:pt x="67" y="105"/>
                  </a:cubicBezTo>
                  <a:cubicBezTo>
                    <a:pt x="61" y="104"/>
                    <a:pt x="55" y="100"/>
                    <a:pt x="48" y="100"/>
                  </a:cubicBezTo>
                  <a:cubicBezTo>
                    <a:pt x="44" y="100"/>
                    <a:pt x="39" y="98"/>
                    <a:pt x="37" y="104"/>
                  </a:cubicBezTo>
                  <a:cubicBezTo>
                    <a:pt x="37" y="105"/>
                    <a:pt x="36" y="106"/>
                    <a:pt x="36" y="106"/>
                  </a:cubicBezTo>
                  <a:cubicBezTo>
                    <a:pt x="30" y="104"/>
                    <a:pt x="23" y="107"/>
                    <a:pt x="18" y="102"/>
                  </a:cubicBezTo>
                  <a:cubicBezTo>
                    <a:pt x="17" y="101"/>
                    <a:pt x="17" y="100"/>
                    <a:pt x="17" y="99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xmlns="" id="{FF336CC0-1BD1-4D28-A558-4846F7734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8" y="2357"/>
              <a:ext cx="396" cy="373"/>
            </a:xfrm>
            <a:custGeom>
              <a:avLst/>
              <a:gdLst>
                <a:gd name="T0" fmla="*/ 15 w 171"/>
                <a:gd name="T1" fmla="*/ 73 h 161"/>
                <a:gd name="T2" fmla="*/ 21 w 171"/>
                <a:gd name="T3" fmla="*/ 76 h 161"/>
                <a:gd name="T4" fmla="*/ 47 w 171"/>
                <a:gd name="T5" fmla="*/ 81 h 161"/>
                <a:gd name="T6" fmla="*/ 56 w 171"/>
                <a:gd name="T7" fmla="*/ 80 h 161"/>
                <a:gd name="T8" fmla="*/ 55 w 171"/>
                <a:gd name="T9" fmla="*/ 54 h 161"/>
                <a:gd name="T10" fmla="*/ 78 w 171"/>
                <a:gd name="T11" fmla="*/ 36 h 161"/>
                <a:gd name="T12" fmla="*/ 103 w 171"/>
                <a:gd name="T13" fmla="*/ 31 h 161"/>
                <a:gd name="T14" fmla="*/ 110 w 171"/>
                <a:gd name="T15" fmla="*/ 23 h 161"/>
                <a:gd name="T16" fmla="*/ 122 w 171"/>
                <a:gd name="T17" fmla="*/ 9 h 161"/>
                <a:gd name="T18" fmla="*/ 127 w 171"/>
                <a:gd name="T19" fmla="*/ 0 h 161"/>
                <a:gd name="T20" fmla="*/ 150 w 171"/>
                <a:gd name="T21" fmla="*/ 18 h 161"/>
                <a:gd name="T22" fmla="*/ 164 w 171"/>
                <a:gd name="T23" fmla="*/ 28 h 161"/>
                <a:gd name="T24" fmla="*/ 165 w 171"/>
                <a:gd name="T25" fmla="*/ 31 h 161"/>
                <a:gd name="T26" fmla="*/ 169 w 171"/>
                <a:gd name="T27" fmla="*/ 51 h 161"/>
                <a:gd name="T28" fmla="*/ 169 w 171"/>
                <a:gd name="T29" fmla="*/ 68 h 161"/>
                <a:gd name="T30" fmla="*/ 168 w 171"/>
                <a:gd name="T31" fmla="*/ 103 h 161"/>
                <a:gd name="T32" fmla="*/ 168 w 171"/>
                <a:gd name="T33" fmla="*/ 107 h 161"/>
                <a:gd name="T34" fmla="*/ 163 w 171"/>
                <a:gd name="T35" fmla="*/ 141 h 161"/>
                <a:gd name="T36" fmla="*/ 158 w 171"/>
                <a:gd name="T37" fmla="*/ 155 h 161"/>
                <a:gd name="T38" fmla="*/ 144 w 171"/>
                <a:gd name="T39" fmla="*/ 143 h 161"/>
                <a:gd name="T40" fmla="*/ 142 w 171"/>
                <a:gd name="T41" fmla="*/ 141 h 161"/>
                <a:gd name="T42" fmla="*/ 126 w 171"/>
                <a:gd name="T43" fmla="*/ 125 h 161"/>
                <a:gd name="T44" fmla="*/ 122 w 171"/>
                <a:gd name="T45" fmla="*/ 127 h 161"/>
                <a:gd name="T46" fmla="*/ 121 w 171"/>
                <a:gd name="T47" fmla="*/ 132 h 161"/>
                <a:gd name="T48" fmla="*/ 118 w 171"/>
                <a:gd name="T49" fmla="*/ 135 h 161"/>
                <a:gd name="T50" fmla="*/ 120 w 171"/>
                <a:gd name="T51" fmla="*/ 137 h 161"/>
                <a:gd name="T52" fmla="*/ 120 w 171"/>
                <a:gd name="T53" fmla="*/ 141 h 161"/>
                <a:gd name="T54" fmla="*/ 113 w 171"/>
                <a:gd name="T55" fmla="*/ 148 h 161"/>
                <a:gd name="T56" fmla="*/ 85 w 171"/>
                <a:gd name="T57" fmla="*/ 132 h 161"/>
                <a:gd name="T58" fmla="*/ 81 w 171"/>
                <a:gd name="T59" fmla="*/ 129 h 161"/>
                <a:gd name="T60" fmla="*/ 74 w 171"/>
                <a:gd name="T61" fmla="*/ 129 h 161"/>
                <a:gd name="T62" fmla="*/ 76 w 171"/>
                <a:gd name="T63" fmla="*/ 136 h 161"/>
                <a:gd name="T64" fmla="*/ 81 w 171"/>
                <a:gd name="T65" fmla="*/ 144 h 161"/>
                <a:gd name="T66" fmla="*/ 87 w 171"/>
                <a:gd name="T67" fmla="*/ 147 h 161"/>
                <a:gd name="T68" fmla="*/ 87 w 171"/>
                <a:gd name="T69" fmla="*/ 147 h 161"/>
                <a:gd name="T70" fmla="*/ 85 w 171"/>
                <a:gd name="T71" fmla="*/ 153 h 161"/>
                <a:gd name="T72" fmla="*/ 82 w 171"/>
                <a:gd name="T73" fmla="*/ 159 h 161"/>
                <a:gd name="T74" fmla="*/ 73 w 171"/>
                <a:gd name="T75" fmla="*/ 157 h 161"/>
                <a:gd name="T76" fmla="*/ 41 w 171"/>
                <a:gd name="T77" fmla="*/ 124 h 161"/>
                <a:gd name="T78" fmla="*/ 25 w 171"/>
                <a:gd name="T79" fmla="*/ 102 h 161"/>
                <a:gd name="T80" fmla="*/ 10 w 171"/>
                <a:gd name="T81" fmla="*/ 91 h 161"/>
                <a:gd name="T82" fmla="*/ 0 w 171"/>
                <a:gd name="T83" fmla="*/ 84 h 161"/>
                <a:gd name="T84" fmla="*/ 15 w 171"/>
                <a:gd name="T85" fmla="*/ 73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1" h="161">
                  <a:moveTo>
                    <a:pt x="15" y="73"/>
                  </a:moveTo>
                  <a:cubicBezTo>
                    <a:pt x="17" y="74"/>
                    <a:pt x="19" y="75"/>
                    <a:pt x="21" y="76"/>
                  </a:cubicBezTo>
                  <a:cubicBezTo>
                    <a:pt x="28" y="86"/>
                    <a:pt x="37" y="85"/>
                    <a:pt x="47" y="81"/>
                  </a:cubicBezTo>
                  <a:cubicBezTo>
                    <a:pt x="50" y="80"/>
                    <a:pt x="53" y="82"/>
                    <a:pt x="56" y="80"/>
                  </a:cubicBezTo>
                  <a:cubicBezTo>
                    <a:pt x="50" y="71"/>
                    <a:pt x="55" y="63"/>
                    <a:pt x="55" y="54"/>
                  </a:cubicBezTo>
                  <a:cubicBezTo>
                    <a:pt x="55" y="44"/>
                    <a:pt x="68" y="34"/>
                    <a:pt x="78" y="36"/>
                  </a:cubicBezTo>
                  <a:cubicBezTo>
                    <a:pt x="87" y="37"/>
                    <a:pt x="95" y="34"/>
                    <a:pt x="103" y="31"/>
                  </a:cubicBezTo>
                  <a:cubicBezTo>
                    <a:pt x="107" y="30"/>
                    <a:pt x="108" y="26"/>
                    <a:pt x="110" y="23"/>
                  </a:cubicBezTo>
                  <a:cubicBezTo>
                    <a:pt x="113" y="18"/>
                    <a:pt x="114" y="11"/>
                    <a:pt x="122" y="9"/>
                  </a:cubicBezTo>
                  <a:cubicBezTo>
                    <a:pt x="126" y="8"/>
                    <a:pt x="125" y="3"/>
                    <a:pt x="127" y="0"/>
                  </a:cubicBezTo>
                  <a:cubicBezTo>
                    <a:pt x="138" y="2"/>
                    <a:pt x="145" y="9"/>
                    <a:pt x="150" y="18"/>
                  </a:cubicBezTo>
                  <a:cubicBezTo>
                    <a:pt x="153" y="25"/>
                    <a:pt x="157" y="28"/>
                    <a:pt x="164" y="28"/>
                  </a:cubicBezTo>
                  <a:cubicBezTo>
                    <a:pt x="164" y="29"/>
                    <a:pt x="165" y="30"/>
                    <a:pt x="165" y="31"/>
                  </a:cubicBezTo>
                  <a:cubicBezTo>
                    <a:pt x="164" y="38"/>
                    <a:pt x="164" y="44"/>
                    <a:pt x="169" y="51"/>
                  </a:cubicBezTo>
                  <a:cubicBezTo>
                    <a:pt x="171" y="55"/>
                    <a:pt x="170" y="62"/>
                    <a:pt x="169" y="68"/>
                  </a:cubicBezTo>
                  <a:cubicBezTo>
                    <a:pt x="169" y="80"/>
                    <a:pt x="166" y="92"/>
                    <a:pt x="168" y="103"/>
                  </a:cubicBezTo>
                  <a:cubicBezTo>
                    <a:pt x="168" y="105"/>
                    <a:pt x="168" y="106"/>
                    <a:pt x="168" y="107"/>
                  </a:cubicBezTo>
                  <a:cubicBezTo>
                    <a:pt x="161" y="117"/>
                    <a:pt x="165" y="129"/>
                    <a:pt x="163" y="141"/>
                  </a:cubicBezTo>
                  <a:cubicBezTo>
                    <a:pt x="162" y="146"/>
                    <a:pt x="162" y="151"/>
                    <a:pt x="158" y="155"/>
                  </a:cubicBezTo>
                  <a:cubicBezTo>
                    <a:pt x="152" y="152"/>
                    <a:pt x="145" y="152"/>
                    <a:pt x="144" y="143"/>
                  </a:cubicBezTo>
                  <a:cubicBezTo>
                    <a:pt x="144" y="142"/>
                    <a:pt x="143" y="141"/>
                    <a:pt x="142" y="141"/>
                  </a:cubicBezTo>
                  <a:cubicBezTo>
                    <a:pt x="133" y="139"/>
                    <a:pt x="130" y="131"/>
                    <a:pt x="126" y="125"/>
                  </a:cubicBezTo>
                  <a:cubicBezTo>
                    <a:pt x="123" y="123"/>
                    <a:pt x="122" y="123"/>
                    <a:pt x="122" y="127"/>
                  </a:cubicBezTo>
                  <a:cubicBezTo>
                    <a:pt x="122" y="129"/>
                    <a:pt x="122" y="130"/>
                    <a:pt x="121" y="132"/>
                  </a:cubicBezTo>
                  <a:cubicBezTo>
                    <a:pt x="120" y="132"/>
                    <a:pt x="118" y="132"/>
                    <a:pt x="118" y="135"/>
                  </a:cubicBezTo>
                  <a:cubicBezTo>
                    <a:pt x="117" y="136"/>
                    <a:pt x="119" y="137"/>
                    <a:pt x="120" y="137"/>
                  </a:cubicBezTo>
                  <a:cubicBezTo>
                    <a:pt x="121" y="138"/>
                    <a:pt x="121" y="140"/>
                    <a:pt x="120" y="141"/>
                  </a:cubicBezTo>
                  <a:cubicBezTo>
                    <a:pt x="116" y="141"/>
                    <a:pt x="118" y="148"/>
                    <a:pt x="113" y="148"/>
                  </a:cubicBezTo>
                  <a:cubicBezTo>
                    <a:pt x="103" y="144"/>
                    <a:pt x="93" y="139"/>
                    <a:pt x="85" y="132"/>
                  </a:cubicBezTo>
                  <a:cubicBezTo>
                    <a:pt x="84" y="131"/>
                    <a:pt x="83" y="130"/>
                    <a:pt x="81" y="129"/>
                  </a:cubicBezTo>
                  <a:cubicBezTo>
                    <a:pt x="79" y="129"/>
                    <a:pt x="76" y="126"/>
                    <a:pt x="74" y="129"/>
                  </a:cubicBezTo>
                  <a:cubicBezTo>
                    <a:pt x="72" y="132"/>
                    <a:pt x="75" y="134"/>
                    <a:pt x="76" y="136"/>
                  </a:cubicBezTo>
                  <a:cubicBezTo>
                    <a:pt x="78" y="139"/>
                    <a:pt x="79" y="142"/>
                    <a:pt x="81" y="144"/>
                  </a:cubicBezTo>
                  <a:cubicBezTo>
                    <a:pt x="82" y="147"/>
                    <a:pt x="84" y="149"/>
                    <a:pt x="87" y="147"/>
                  </a:cubicBezTo>
                  <a:cubicBezTo>
                    <a:pt x="87" y="147"/>
                    <a:pt x="87" y="147"/>
                    <a:pt x="87" y="147"/>
                  </a:cubicBezTo>
                  <a:cubicBezTo>
                    <a:pt x="83" y="148"/>
                    <a:pt x="84" y="151"/>
                    <a:pt x="85" y="153"/>
                  </a:cubicBezTo>
                  <a:cubicBezTo>
                    <a:pt x="85" y="156"/>
                    <a:pt x="86" y="159"/>
                    <a:pt x="82" y="159"/>
                  </a:cubicBezTo>
                  <a:cubicBezTo>
                    <a:pt x="79" y="159"/>
                    <a:pt x="75" y="161"/>
                    <a:pt x="73" y="157"/>
                  </a:cubicBezTo>
                  <a:cubicBezTo>
                    <a:pt x="64" y="144"/>
                    <a:pt x="52" y="134"/>
                    <a:pt x="41" y="124"/>
                  </a:cubicBezTo>
                  <a:cubicBezTo>
                    <a:pt x="34" y="118"/>
                    <a:pt x="28" y="111"/>
                    <a:pt x="25" y="102"/>
                  </a:cubicBezTo>
                  <a:cubicBezTo>
                    <a:pt x="23" y="97"/>
                    <a:pt x="16" y="94"/>
                    <a:pt x="10" y="91"/>
                  </a:cubicBezTo>
                  <a:cubicBezTo>
                    <a:pt x="7" y="89"/>
                    <a:pt x="3" y="87"/>
                    <a:pt x="0" y="84"/>
                  </a:cubicBezTo>
                  <a:cubicBezTo>
                    <a:pt x="4" y="79"/>
                    <a:pt x="10" y="76"/>
                    <a:pt x="15" y="73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xmlns="" id="{633FB74F-6F29-46B9-972F-33453920FB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0" y="3083"/>
              <a:ext cx="412" cy="178"/>
            </a:xfrm>
            <a:custGeom>
              <a:avLst/>
              <a:gdLst>
                <a:gd name="T0" fmla="*/ 178 w 178"/>
                <a:gd name="T1" fmla="*/ 40 h 77"/>
                <a:gd name="T2" fmla="*/ 175 w 178"/>
                <a:gd name="T3" fmla="*/ 39 h 77"/>
                <a:gd name="T4" fmla="*/ 170 w 178"/>
                <a:gd name="T5" fmla="*/ 36 h 77"/>
                <a:gd name="T6" fmla="*/ 167 w 178"/>
                <a:gd name="T7" fmla="*/ 24 h 77"/>
                <a:gd name="T8" fmla="*/ 152 w 178"/>
                <a:gd name="T9" fmla="*/ 16 h 77"/>
                <a:gd name="T10" fmla="*/ 149 w 178"/>
                <a:gd name="T11" fmla="*/ 18 h 77"/>
                <a:gd name="T12" fmla="*/ 144 w 178"/>
                <a:gd name="T13" fmla="*/ 34 h 77"/>
                <a:gd name="T14" fmla="*/ 144 w 178"/>
                <a:gd name="T15" fmla="*/ 20 h 77"/>
                <a:gd name="T16" fmla="*/ 142 w 178"/>
                <a:gd name="T17" fmla="*/ 17 h 77"/>
                <a:gd name="T18" fmla="*/ 137 w 178"/>
                <a:gd name="T19" fmla="*/ 14 h 77"/>
                <a:gd name="T20" fmla="*/ 132 w 178"/>
                <a:gd name="T21" fmla="*/ 13 h 77"/>
                <a:gd name="T22" fmla="*/ 125 w 178"/>
                <a:gd name="T23" fmla="*/ 15 h 77"/>
                <a:gd name="T24" fmla="*/ 107 w 178"/>
                <a:gd name="T25" fmla="*/ 11 h 77"/>
                <a:gd name="T26" fmla="*/ 106 w 178"/>
                <a:gd name="T27" fmla="*/ 8 h 77"/>
                <a:gd name="T28" fmla="*/ 97 w 178"/>
                <a:gd name="T29" fmla="*/ 1 h 77"/>
                <a:gd name="T30" fmla="*/ 81 w 178"/>
                <a:gd name="T31" fmla="*/ 3 h 77"/>
                <a:gd name="T32" fmla="*/ 69 w 178"/>
                <a:gd name="T33" fmla="*/ 6 h 77"/>
                <a:gd name="T34" fmla="*/ 57 w 178"/>
                <a:gd name="T35" fmla="*/ 15 h 77"/>
                <a:gd name="T36" fmla="*/ 42 w 178"/>
                <a:gd name="T37" fmla="*/ 24 h 77"/>
                <a:gd name="T38" fmla="*/ 21 w 178"/>
                <a:gd name="T39" fmla="*/ 23 h 77"/>
                <a:gd name="T40" fmla="*/ 6 w 178"/>
                <a:gd name="T41" fmla="*/ 48 h 77"/>
                <a:gd name="T42" fmla="*/ 5 w 178"/>
                <a:gd name="T43" fmla="*/ 57 h 77"/>
                <a:gd name="T44" fmla="*/ 12 w 178"/>
                <a:gd name="T45" fmla="*/ 72 h 77"/>
                <a:gd name="T46" fmla="*/ 18 w 178"/>
                <a:gd name="T47" fmla="*/ 73 h 77"/>
                <a:gd name="T48" fmla="*/ 36 w 178"/>
                <a:gd name="T49" fmla="*/ 71 h 77"/>
                <a:gd name="T50" fmla="*/ 40 w 178"/>
                <a:gd name="T51" fmla="*/ 70 h 77"/>
                <a:gd name="T52" fmla="*/ 66 w 178"/>
                <a:gd name="T53" fmla="*/ 66 h 77"/>
                <a:gd name="T54" fmla="*/ 83 w 178"/>
                <a:gd name="T55" fmla="*/ 62 h 77"/>
                <a:gd name="T56" fmla="*/ 109 w 178"/>
                <a:gd name="T57" fmla="*/ 56 h 77"/>
                <a:gd name="T58" fmla="*/ 110 w 178"/>
                <a:gd name="T59" fmla="*/ 54 h 77"/>
                <a:gd name="T60" fmla="*/ 113 w 178"/>
                <a:gd name="T61" fmla="*/ 51 h 77"/>
                <a:gd name="T62" fmla="*/ 114 w 178"/>
                <a:gd name="T63" fmla="*/ 50 h 77"/>
                <a:gd name="T64" fmla="*/ 123 w 178"/>
                <a:gd name="T65" fmla="*/ 40 h 77"/>
                <a:gd name="T66" fmla="*/ 125 w 178"/>
                <a:gd name="T67" fmla="*/ 48 h 77"/>
                <a:gd name="T68" fmla="*/ 134 w 178"/>
                <a:gd name="T69" fmla="*/ 56 h 77"/>
                <a:gd name="T70" fmla="*/ 137 w 178"/>
                <a:gd name="T71" fmla="*/ 56 h 77"/>
                <a:gd name="T72" fmla="*/ 141 w 178"/>
                <a:gd name="T73" fmla="*/ 54 h 77"/>
                <a:gd name="T74" fmla="*/ 150 w 178"/>
                <a:gd name="T75" fmla="*/ 46 h 77"/>
                <a:gd name="T76" fmla="*/ 162 w 178"/>
                <a:gd name="T77" fmla="*/ 49 h 77"/>
                <a:gd name="T78" fmla="*/ 162 w 178"/>
                <a:gd name="T79" fmla="*/ 49 h 77"/>
                <a:gd name="T80" fmla="*/ 164 w 178"/>
                <a:gd name="T81" fmla="*/ 49 h 77"/>
                <a:gd name="T82" fmla="*/ 171 w 178"/>
                <a:gd name="T83" fmla="*/ 49 h 77"/>
                <a:gd name="T84" fmla="*/ 178 w 178"/>
                <a:gd name="T85" fmla="*/ 46 h 77"/>
                <a:gd name="T86" fmla="*/ 178 w 178"/>
                <a:gd name="T87" fmla="*/ 47 h 77"/>
                <a:gd name="T88" fmla="*/ 178 w 178"/>
                <a:gd name="T89" fmla="*/ 40 h 77"/>
                <a:gd name="T90" fmla="*/ 92 w 178"/>
                <a:gd name="T91" fmla="*/ 46 h 77"/>
                <a:gd name="T92" fmla="*/ 82 w 178"/>
                <a:gd name="T93" fmla="*/ 45 h 77"/>
                <a:gd name="T94" fmla="*/ 78 w 178"/>
                <a:gd name="T95" fmla="*/ 37 h 77"/>
                <a:gd name="T96" fmla="*/ 70 w 178"/>
                <a:gd name="T97" fmla="*/ 28 h 77"/>
                <a:gd name="T98" fmla="*/ 67 w 178"/>
                <a:gd name="T99" fmla="*/ 13 h 77"/>
                <a:gd name="T100" fmla="*/ 72 w 178"/>
                <a:gd name="T101" fmla="*/ 12 h 77"/>
                <a:gd name="T102" fmla="*/ 78 w 178"/>
                <a:gd name="T103" fmla="*/ 17 h 77"/>
                <a:gd name="T104" fmla="*/ 96 w 178"/>
                <a:gd name="T105" fmla="*/ 28 h 77"/>
                <a:gd name="T106" fmla="*/ 113 w 178"/>
                <a:gd name="T107" fmla="*/ 40 h 77"/>
                <a:gd name="T108" fmla="*/ 92 w 178"/>
                <a:gd name="T109" fmla="*/ 4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8" h="77">
                  <a:moveTo>
                    <a:pt x="178" y="40"/>
                  </a:moveTo>
                  <a:cubicBezTo>
                    <a:pt x="177" y="40"/>
                    <a:pt x="176" y="39"/>
                    <a:pt x="175" y="39"/>
                  </a:cubicBezTo>
                  <a:cubicBezTo>
                    <a:pt x="172" y="40"/>
                    <a:pt x="170" y="39"/>
                    <a:pt x="170" y="36"/>
                  </a:cubicBezTo>
                  <a:cubicBezTo>
                    <a:pt x="170" y="31"/>
                    <a:pt x="170" y="28"/>
                    <a:pt x="167" y="24"/>
                  </a:cubicBezTo>
                  <a:cubicBezTo>
                    <a:pt x="162" y="18"/>
                    <a:pt x="162" y="18"/>
                    <a:pt x="152" y="16"/>
                  </a:cubicBezTo>
                  <a:cubicBezTo>
                    <a:pt x="151" y="17"/>
                    <a:pt x="150" y="18"/>
                    <a:pt x="149" y="18"/>
                  </a:cubicBezTo>
                  <a:cubicBezTo>
                    <a:pt x="147" y="23"/>
                    <a:pt x="146" y="27"/>
                    <a:pt x="144" y="34"/>
                  </a:cubicBezTo>
                  <a:cubicBezTo>
                    <a:pt x="142" y="28"/>
                    <a:pt x="145" y="24"/>
                    <a:pt x="144" y="20"/>
                  </a:cubicBezTo>
                  <a:cubicBezTo>
                    <a:pt x="143" y="19"/>
                    <a:pt x="142" y="18"/>
                    <a:pt x="142" y="17"/>
                  </a:cubicBezTo>
                  <a:cubicBezTo>
                    <a:pt x="139" y="17"/>
                    <a:pt x="138" y="17"/>
                    <a:pt x="137" y="14"/>
                  </a:cubicBezTo>
                  <a:cubicBezTo>
                    <a:pt x="135" y="14"/>
                    <a:pt x="134" y="13"/>
                    <a:pt x="132" y="13"/>
                  </a:cubicBezTo>
                  <a:cubicBezTo>
                    <a:pt x="130" y="15"/>
                    <a:pt x="128" y="15"/>
                    <a:pt x="125" y="15"/>
                  </a:cubicBezTo>
                  <a:cubicBezTo>
                    <a:pt x="116" y="21"/>
                    <a:pt x="112" y="21"/>
                    <a:pt x="107" y="11"/>
                  </a:cubicBezTo>
                  <a:cubicBezTo>
                    <a:pt x="107" y="10"/>
                    <a:pt x="106" y="9"/>
                    <a:pt x="106" y="8"/>
                  </a:cubicBezTo>
                  <a:cubicBezTo>
                    <a:pt x="105" y="3"/>
                    <a:pt x="102" y="2"/>
                    <a:pt x="97" y="1"/>
                  </a:cubicBezTo>
                  <a:cubicBezTo>
                    <a:pt x="91" y="0"/>
                    <a:pt x="86" y="1"/>
                    <a:pt x="81" y="3"/>
                  </a:cubicBezTo>
                  <a:cubicBezTo>
                    <a:pt x="77" y="5"/>
                    <a:pt x="74" y="7"/>
                    <a:pt x="69" y="6"/>
                  </a:cubicBezTo>
                  <a:cubicBezTo>
                    <a:pt x="59" y="3"/>
                    <a:pt x="59" y="4"/>
                    <a:pt x="57" y="15"/>
                  </a:cubicBezTo>
                  <a:cubicBezTo>
                    <a:pt x="56" y="24"/>
                    <a:pt x="50" y="28"/>
                    <a:pt x="42" y="24"/>
                  </a:cubicBezTo>
                  <a:cubicBezTo>
                    <a:pt x="35" y="21"/>
                    <a:pt x="28" y="22"/>
                    <a:pt x="21" y="23"/>
                  </a:cubicBezTo>
                  <a:cubicBezTo>
                    <a:pt x="10" y="26"/>
                    <a:pt x="4" y="36"/>
                    <a:pt x="6" y="48"/>
                  </a:cubicBezTo>
                  <a:cubicBezTo>
                    <a:pt x="7" y="51"/>
                    <a:pt x="6" y="54"/>
                    <a:pt x="5" y="57"/>
                  </a:cubicBezTo>
                  <a:cubicBezTo>
                    <a:pt x="0" y="67"/>
                    <a:pt x="2" y="69"/>
                    <a:pt x="12" y="72"/>
                  </a:cubicBezTo>
                  <a:cubicBezTo>
                    <a:pt x="14" y="72"/>
                    <a:pt x="16" y="72"/>
                    <a:pt x="18" y="73"/>
                  </a:cubicBezTo>
                  <a:cubicBezTo>
                    <a:pt x="24" y="76"/>
                    <a:pt x="30" y="77"/>
                    <a:pt x="36" y="71"/>
                  </a:cubicBezTo>
                  <a:cubicBezTo>
                    <a:pt x="37" y="70"/>
                    <a:pt x="39" y="70"/>
                    <a:pt x="40" y="70"/>
                  </a:cubicBezTo>
                  <a:cubicBezTo>
                    <a:pt x="50" y="74"/>
                    <a:pt x="58" y="70"/>
                    <a:pt x="66" y="66"/>
                  </a:cubicBezTo>
                  <a:cubicBezTo>
                    <a:pt x="71" y="63"/>
                    <a:pt x="77" y="63"/>
                    <a:pt x="83" y="62"/>
                  </a:cubicBezTo>
                  <a:cubicBezTo>
                    <a:pt x="92" y="62"/>
                    <a:pt x="101" y="58"/>
                    <a:pt x="109" y="56"/>
                  </a:cubicBezTo>
                  <a:cubicBezTo>
                    <a:pt x="110" y="56"/>
                    <a:pt x="110" y="54"/>
                    <a:pt x="110" y="54"/>
                  </a:cubicBezTo>
                  <a:cubicBezTo>
                    <a:pt x="111" y="52"/>
                    <a:pt x="111" y="51"/>
                    <a:pt x="113" y="51"/>
                  </a:cubicBezTo>
                  <a:cubicBezTo>
                    <a:pt x="114" y="51"/>
                    <a:pt x="114" y="51"/>
                    <a:pt x="114" y="50"/>
                  </a:cubicBezTo>
                  <a:cubicBezTo>
                    <a:pt x="115" y="45"/>
                    <a:pt x="120" y="44"/>
                    <a:pt x="123" y="40"/>
                  </a:cubicBezTo>
                  <a:cubicBezTo>
                    <a:pt x="127" y="43"/>
                    <a:pt x="126" y="45"/>
                    <a:pt x="125" y="48"/>
                  </a:cubicBezTo>
                  <a:cubicBezTo>
                    <a:pt x="123" y="57"/>
                    <a:pt x="125" y="58"/>
                    <a:pt x="134" y="56"/>
                  </a:cubicBezTo>
                  <a:cubicBezTo>
                    <a:pt x="135" y="56"/>
                    <a:pt x="136" y="56"/>
                    <a:pt x="137" y="56"/>
                  </a:cubicBezTo>
                  <a:cubicBezTo>
                    <a:pt x="139" y="55"/>
                    <a:pt x="140" y="54"/>
                    <a:pt x="141" y="54"/>
                  </a:cubicBezTo>
                  <a:cubicBezTo>
                    <a:pt x="144" y="51"/>
                    <a:pt x="147" y="49"/>
                    <a:pt x="150" y="46"/>
                  </a:cubicBezTo>
                  <a:cubicBezTo>
                    <a:pt x="154" y="47"/>
                    <a:pt x="159" y="44"/>
                    <a:pt x="162" y="49"/>
                  </a:cubicBezTo>
                  <a:cubicBezTo>
                    <a:pt x="162" y="49"/>
                    <a:pt x="162" y="49"/>
                    <a:pt x="162" y="49"/>
                  </a:cubicBezTo>
                  <a:cubicBezTo>
                    <a:pt x="163" y="49"/>
                    <a:pt x="163" y="49"/>
                    <a:pt x="164" y="49"/>
                  </a:cubicBezTo>
                  <a:cubicBezTo>
                    <a:pt x="166" y="49"/>
                    <a:pt x="168" y="49"/>
                    <a:pt x="171" y="49"/>
                  </a:cubicBezTo>
                  <a:cubicBezTo>
                    <a:pt x="172" y="46"/>
                    <a:pt x="175" y="47"/>
                    <a:pt x="178" y="46"/>
                  </a:cubicBezTo>
                  <a:cubicBezTo>
                    <a:pt x="178" y="47"/>
                    <a:pt x="178" y="47"/>
                    <a:pt x="178" y="47"/>
                  </a:cubicBezTo>
                  <a:cubicBezTo>
                    <a:pt x="178" y="44"/>
                    <a:pt x="178" y="42"/>
                    <a:pt x="178" y="40"/>
                  </a:cubicBezTo>
                  <a:close/>
                  <a:moveTo>
                    <a:pt x="92" y="46"/>
                  </a:moveTo>
                  <a:cubicBezTo>
                    <a:pt x="89" y="48"/>
                    <a:pt x="85" y="46"/>
                    <a:pt x="82" y="45"/>
                  </a:cubicBezTo>
                  <a:cubicBezTo>
                    <a:pt x="78" y="45"/>
                    <a:pt x="78" y="41"/>
                    <a:pt x="78" y="37"/>
                  </a:cubicBezTo>
                  <a:cubicBezTo>
                    <a:pt x="78" y="32"/>
                    <a:pt x="75" y="30"/>
                    <a:pt x="70" y="28"/>
                  </a:cubicBezTo>
                  <a:cubicBezTo>
                    <a:pt x="62" y="24"/>
                    <a:pt x="61" y="20"/>
                    <a:pt x="67" y="13"/>
                  </a:cubicBezTo>
                  <a:cubicBezTo>
                    <a:pt x="68" y="11"/>
                    <a:pt x="70" y="11"/>
                    <a:pt x="72" y="12"/>
                  </a:cubicBezTo>
                  <a:cubicBezTo>
                    <a:pt x="75" y="13"/>
                    <a:pt x="77" y="15"/>
                    <a:pt x="78" y="17"/>
                  </a:cubicBezTo>
                  <a:cubicBezTo>
                    <a:pt x="82" y="23"/>
                    <a:pt x="89" y="26"/>
                    <a:pt x="96" y="28"/>
                  </a:cubicBezTo>
                  <a:cubicBezTo>
                    <a:pt x="103" y="30"/>
                    <a:pt x="109" y="34"/>
                    <a:pt x="113" y="40"/>
                  </a:cubicBezTo>
                  <a:cubicBezTo>
                    <a:pt x="106" y="41"/>
                    <a:pt x="98" y="41"/>
                    <a:pt x="92" y="46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xmlns="" id="{38E8D66C-857B-45FB-8279-F2FE7992B2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4" y="3099"/>
              <a:ext cx="158" cy="134"/>
            </a:xfrm>
            <a:custGeom>
              <a:avLst/>
              <a:gdLst>
                <a:gd name="T0" fmla="*/ 59 w 68"/>
                <a:gd name="T1" fmla="*/ 7 h 58"/>
                <a:gd name="T2" fmla="*/ 51 w 68"/>
                <a:gd name="T3" fmla="*/ 5 h 58"/>
                <a:gd name="T4" fmla="*/ 28 w 68"/>
                <a:gd name="T5" fmla="*/ 9 h 58"/>
                <a:gd name="T6" fmla="*/ 22 w 68"/>
                <a:gd name="T7" fmla="*/ 13 h 58"/>
                <a:gd name="T8" fmla="*/ 16 w 68"/>
                <a:gd name="T9" fmla="*/ 17 h 58"/>
                <a:gd name="T10" fmla="*/ 17 w 68"/>
                <a:gd name="T11" fmla="*/ 27 h 58"/>
                <a:gd name="T12" fmla="*/ 7 w 68"/>
                <a:gd name="T13" fmla="*/ 42 h 58"/>
                <a:gd name="T14" fmla="*/ 1 w 68"/>
                <a:gd name="T15" fmla="*/ 43 h 58"/>
                <a:gd name="T16" fmla="*/ 5 w 68"/>
                <a:gd name="T17" fmla="*/ 48 h 58"/>
                <a:gd name="T18" fmla="*/ 30 w 68"/>
                <a:gd name="T19" fmla="*/ 54 h 58"/>
                <a:gd name="T20" fmla="*/ 56 w 68"/>
                <a:gd name="T21" fmla="*/ 52 h 58"/>
                <a:gd name="T22" fmla="*/ 57 w 68"/>
                <a:gd name="T23" fmla="*/ 36 h 58"/>
                <a:gd name="T24" fmla="*/ 65 w 68"/>
                <a:gd name="T25" fmla="*/ 19 h 58"/>
                <a:gd name="T26" fmla="*/ 59 w 68"/>
                <a:gd name="T27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8">
                  <a:moveTo>
                    <a:pt x="59" y="7"/>
                  </a:moveTo>
                  <a:cubicBezTo>
                    <a:pt x="56" y="6"/>
                    <a:pt x="53" y="6"/>
                    <a:pt x="51" y="5"/>
                  </a:cubicBezTo>
                  <a:cubicBezTo>
                    <a:pt x="42" y="0"/>
                    <a:pt x="35" y="3"/>
                    <a:pt x="28" y="9"/>
                  </a:cubicBezTo>
                  <a:cubicBezTo>
                    <a:pt x="26" y="10"/>
                    <a:pt x="25" y="13"/>
                    <a:pt x="22" y="13"/>
                  </a:cubicBezTo>
                  <a:cubicBezTo>
                    <a:pt x="17" y="12"/>
                    <a:pt x="17" y="14"/>
                    <a:pt x="16" y="17"/>
                  </a:cubicBezTo>
                  <a:cubicBezTo>
                    <a:pt x="15" y="21"/>
                    <a:pt x="16" y="23"/>
                    <a:pt x="17" y="27"/>
                  </a:cubicBezTo>
                  <a:cubicBezTo>
                    <a:pt x="21" y="36"/>
                    <a:pt x="17" y="42"/>
                    <a:pt x="7" y="42"/>
                  </a:cubicBezTo>
                  <a:cubicBezTo>
                    <a:pt x="5" y="42"/>
                    <a:pt x="2" y="39"/>
                    <a:pt x="1" y="43"/>
                  </a:cubicBezTo>
                  <a:cubicBezTo>
                    <a:pt x="0" y="47"/>
                    <a:pt x="3" y="47"/>
                    <a:pt x="5" y="48"/>
                  </a:cubicBezTo>
                  <a:cubicBezTo>
                    <a:pt x="13" y="54"/>
                    <a:pt x="22" y="52"/>
                    <a:pt x="30" y="54"/>
                  </a:cubicBezTo>
                  <a:cubicBezTo>
                    <a:pt x="38" y="57"/>
                    <a:pt x="47" y="58"/>
                    <a:pt x="56" y="52"/>
                  </a:cubicBezTo>
                  <a:cubicBezTo>
                    <a:pt x="49" y="46"/>
                    <a:pt x="53" y="41"/>
                    <a:pt x="57" y="36"/>
                  </a:cubicBezTo>
                  <a:cubicBezTo>
                    <a:pt x="61" y="31"/>
                    <a:pt x="62" y="25"/>
                    <a:pt x="65" y="19"/>
                  </a:cubicBezTo>
                  <a:cubicBezTo>
                    <a:pt x="68" y="13"/>
                    <a:pt x="66" y="10"/>
                    <a:pt x="59" y="7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xmlns="" id="{28A1E543-E5BA-40FF-ADAC-B5CB6C588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5" y="3083"/>
              <a:ext cx="211" cy="127"/>
            </a:xfrm>
            <a:custGeom>
              <a:avLst/>
              <a:gdLst>
                <a:gd name="T0" fmla="*/ 2 w 91"/>
                <a:gd name="T1" fmla="*/ 3 h 55"/>
                <a:gd name="T2" fmla="*/ 28 w 91"/>
                <a:gd name="T3" fmla="*/ 10 h 55"/>
                <a:gd name="T4" fmla="*/ 43 w 91"/>
                <a:gd name="T5" fmla="*/ 6 h 55"/>
                <a:gd name="T6" fmla="*/ 63 w 91"/>
                <a:gd name="T7" fmla="*/ 4 h 55"/>
                <a:gd name="T8" fmla="*/ 91 w 91"/>
                <a:gd name="T9" fmla="*/ 22 h 55"/>
                <a:gd name="T10" fmla="*/ 70 w 91"/>
                <a:gd name="T11" fmla="*/ 37 h 55"/>
                <a:gd name="T12" fmla="*/ 58 w 91"/>
                <a:gd name="T13" fmla="*/ 50 h 55"/>
                <a:gd name="T14" fmla="*/ 55 w 91"/>
                <a:gd name="T15" fmla="*/ 55 h 55"/>
                <a:gd name="T16" fmla="*/ 51 w 91"/>
                <a:gd name="T17" fmla="*/ 54 h 55"/>
                <a:gd name="T18" fmla="*/ 51 w 91"/>
                <a:gd name="T19" fmla="*/ 52 h 55"/>
                <a:gd name="T20" fmla="*/ 48 w 91"/>
                <a:gd name="T21" fmla="*/ 41 h 55"/>
                <a:gd name="T22" fmla="*/ 15 w 91"/>
                <a:gd name="T23" fmla="*/ 24 h 55"/>
                <a:gd name="T24" fmla="*/ 11 w 91"/>
                <a:gd name="T25" fmla="*/ 23 h 55"/>
                <a:gd name="T26" fmla="*/ 1 w 91"/>
                <a:gd name="T27" fmla="*/ 4 h 55"/>
                <a:gd name="T28" fmla="*/ 2 w 91"/>
                <a:gd name="T29" fmla="*/ 4 h 55"/>
                <a:gd name="T30" fmla="*/ 2 w 91"/>
                <a:gd name="T31" fmla="*/ 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55">
                  <a:moveTo>
                    <a:pt x="2" y="3"/>
                  </a:moveTo>
                  <a:cubicBezTo>
                    <a:pt x="11" y="5"/>
                    <a:pt x="19" y="8"/>
                    <a:pt x="28" y="10"/>
                  </a:cubicBezTo>
                  <a:cubicBezTo>
                    <a:pt x="34" y="11"/>
                    <a:pt x="39" y="10"/>
                    <a:pt x="43" y="6"/>
                  </a:cubicBezTo>
                  <a:cubicBezTo>
                    <a:pt x="49" y="0"/>
                    <a:pt x="56" y="1"/>
                    <a:pt x="63" y="4"/>
                  </a:cubicBezTo>
                  <a:cubicBezTo>
                    <a:pt x="74" y="7"/>
                    <a:pt x="83" y="14"/>
                    <a:pt x="91" y="22"/>
                  </a:cubicBezTo>
                  <a:cubicBezTo>
                    <a:pt x="87" y="32"/>
                    <a:pt x="78" y="34"/>
                    <a:pt x="70" y="37"/>
                  </a:cubicBezTo>
                  <a:cubicBezTo>
                    <a:pt x="63" y="40"/>
                    <a:pt x="58" y="42"/>
                    <a:pt x="58" y="50"/>
                  </a:cubicBezTo>
                  <a:cubicBezTo>
                    <a:pt x="58" y="52"/>
                    <a:pt x="57" y="54"/>
                    <a:pt x="55" y="55"/>
                  </a:cubicBezTo>
                  <a:cubicBezTo>
                    <a:pt x="54" y="55"/>
                    <a:pt x="52" y="55"/>
                    <a:pt x="51" y="54"/>
                  </a:cubicBezTo>
                  <a:cubicBezTo>
                    <a:pt x="49" y="54"/>
                    <a:pt x="50" y="53"/>
                    <a:pt x="51" y="52"/>
                  </a:cubicBezTo>
                  <a:cubicBezTo>
                    <a:pt x="53" y="47"/>
                    <a:pt x="51" y="44"/>
                    <a:pt x="48" y="41"/>
                  </a:cubicBezTo>
                  <a:cubicBezTo>
                    <a:pt x="39" y="31"/>
                    <a:pt x="29" y="23"/>
                    <a:pt x="15" y="24"/>
                  </a:cubicBezTo>
                  <a:cubicBezTo>
                    <a:pt x="13" y="24"/>
                    <a:pt x="11" y="24"/>
                    <a:pt x="11" y="23"/>
                  </a:cubicBezTo>
                  <a:cubicBezTo>
                    <a:pt x="6" y="17"/>
                    <a:pt x="0" y="12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xmlns="" id="{4D2A849F-09B6-41F0-A7FF-71C6FED1D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" y="1981"/>
              <a:ext cx="303" cy="272"/>
            </a:xfrm>
            <a:custGeom>
              <a:avLst/>
              <a:gdLst>
                <a:gd name="T0" fmla="*/ 125 w 131"/>
                <a:gd name="T1" fmla="*/ 100 h 117"/>
                <a:gd name="T2" fmla="*/ 117 w 131"/>
                <a:gd name="T3" fmla="*/ 104 h 117"/>
                <a:gd name="T4" fmla="*/ 117 w 131"/>
                <a:gd name="T5" fmla="*/ 104 h 117"/>
                <a:gd name="T6" fmla="*/ 111 w 131"/>
                <a:gd name="T7" fmla="*/ 104 h 117"/>
                <a:gd name="T8" fmla="*/ 111 w 131"/>
                <a:gd name="T9" fmla="*/ 98 h 117"/>
                <a:gd name="T10" fmla="*/ 114 w 131"/>
                <a:gd name="T11" fmla="*/ 89 h 117"/>
                <a:gd name="T12" fmla="*/ 116 w 131"/>
                <a:gd name="T13" fmla="*/ 85 h 117"/>
                <a:gd name="T14" fmla="*/ 119 w 131"/>
                <a:gd name="T15" fmla="*/ 83 h 117"/>
                <a:gd name="T16" fmla="*/ 120 w 131"/>
                <a:gd name="T17" fmla="*/ 82 h 117"/>
                <a:gd name="T18" fmla="*/ 123 w 131"/>
                <a:gd name="T19" fmla="*/ 76 h 117"/>
                <a:gd name="T20" fmla="*/ 119 w 131"/>
                <a:gd name="T21" fmla="*/ 75 h 117"/>
                <a:gd name="T22" fmla="*/ 114 w 131"/>
                <a:gd name="T23" fmla="*/ 74 h 117"/>
                <a:gd name="T24" fmla="*/ 107 w 131"/>
                <a:gd name="T25" fmla="*/ 73 h 117"/>
                <a:gd name="T26" fmla="*/ 90 w 131"/>
                <a:gd name="T27" fmla="*/ 67 h 117"/>
                <a:gd name="T28" fmla="*/ 87 w 131"/>
                <a:gd name="T29" fmla="*/ 64 h 117"/>
                <a:gd name="T30" fmla="*/ 78 w 131"/>
                <a:gd name="T31" fmla="*/ 35 h 117"/>
                <a:gd name="T32" fmla="*/ 80 w 131"/>
                <a:gd name="T33" fmla="*/ 29 h 117"/>
                <a:gd name="T34" fmla="*/ 78 w 131"/>
                <a:gd name="T35" fmla="*/ 26 h 117"/>
                <a:gd name="T36" fmla="*/ 75 w 131"/>
                <a:gd name="T37" fmla="*/ 22 h 117"/>
                <a:gd name="T38" fmla="*/ 73 w 131"/>
                <a:gd name="T39" fmla="*/ 20 h 117"/>
                <a:gd name="T40" fmla="*/ 72 w 131"/>
                <a:gd name="T41" fmla="*/ 18 h 117"/>
                <a:gd name="T42" fmla="*/ 66 w 131"/>
                <a:gd name="T43" fmla="*/ 5 h 117"/>
                <a:gd name="T44" fmla="*/ 53 w 131"/>
                <a:gd name="T45" fmla="*/ 2 h 117"/>
                <a:gd name="T46" fmla="*/ 48 w 131"/>
                <a:gd name="T47" fmla="*/ 15 h 117"/>
                <a:gd name="T48" fmla="*/ 46 w 131"/>
                <a:gd name="T49" fmla="*/ 20 h 117"/>
                <a:gd name="T50" fmla="*/ 42 w 131"/>
                <a:gd name="T51" fmla="*/ 17 h 117"/>
                <a:gd name="T52" fmla="*/ 35 w 131"/>
                <a:gd name="T53" fmla="*/ 3 h 117"/>
                <a:gd name="T54" fmla="*/ 26 w 131"/>
                <a:gd name="T55" fmla="*/ 6 h 117"/>
                <a:gd name="T56" fmla="*/ 23 w 131"/>
                <a:gd name="T57" fmla="*/ 8 h 117"/>
                <a:gd name="T58" fmla="*/ 18 w 131"/>
                <a:gd name="T59" fmla="*/ 17 h 117"/>
                <a:gd name="T60" fmla="*/ 15 w 131"/>
                <a:gd name="T61" fmla="*/ 27 h 117"/>
                <a:gd name="T62" fmla="*/ 5 w 131"/>
                <a:gd name="T63" fmla="*/ 32 h 117"/>
                <a:gd name="T64" fmla="*/ 4 w 131"/>
                <a:gd name="T65" fmla="*/ 43 h 117"/>
                <a:gd name="T66" fmla="*/ 29 w 131"/>
                <a:gd name="T67" fmla="*/ 45 h 117"/>
                <a:gd name="T68" fmla="*/ 51 w 131"/>
                <a:gd name="T69" fmla="*/ 59 h 117"/>
                <a:gd name="T70" fmla="*/ 57 w 131"/>
                <a:gd name="T71" fmla="*/ 69 h 117"/>
                <a:gd name="T72" fmla="*/ 59 w 131"/>
                <a:gd name="T73" fmla="*/ 76 h 117"/>
                <a:gd name="T74" fmla="*/ 71 w 131"/>
                <a:gd name="T75" fmla="*/ 97 h 117"/>
                <a:gd name="T76" fmla="*/ 82 w 131"/>
                <a:gd name="T77" fmla="*/ 101 h 117"/>
                <a:gd name="T78" fmla="*/ 100 w 131"/>
                <a:gd name="T79" fmla="*/ 112 h 117"/>
                <a:gd name="T80" fmla="*/ 108 w 131"/>
                <a:gd name="T81" fmla="*/ 115 h 117"/>
                <a:gd name="T82" fmla="*/ 118 w 131"/>
                <a:gd name="T83" fmla="*/ 114 h 117"/>
                <a:gd name="T84" fmla="*/ 121 w 131"/>
                <a:gd name="T85" fmla="*/ 112 h 117"/>
                <a:gd name="T86" fmla="*/ 130 w 131"/>
                <a:gd name="T87" fmla="*/ 108 h 117"/>
                <a:gd name="T88" fmla="*/ 129 w 131"/>
                <a:gd name="T89" fmla="*/ 102 h 117"/>
                <a:gd name="T90" fmla="*/ 125 w 131"/>
                <a:gd name="T91" fmla="*/ 10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1" h="117">
                  <a:moveTo>
                    <a:pt x="125" y="100"/>
                  </a:moveTo>
                  <a:cubicBezTo>
                    <a:pt x="122" y="101"/>
                    <a:pt x="119" y="101"/>
                    <a:pt x="117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14" y="107"/>
                    <a:pt x="112" y="107"/>
                    <a:pt x="111" y="104"/>
                  </a:cubicBezTo>
                  <a:cubicBezTo>
                    <a:pt x="110" y="102"/>
                    <a:pt x="110" y="100"/>
                    <a:pt x="111" y="98"/>
                  </a:cubicBezTo>
                  <a:cubicBezTo>
                    <a:pt x="111" y="95"/>
                    <a:pt x="111" y="91"/>
                    <a:pt x="114" y="89"/>
                  </a:cubicBezTo>
                  <a:cubicBezTo>
                    <a:pt x="115" y="87"/>
                    <a:pt x="116" y="86"/>
                    <a:pt x="116" y="85"/>
                  </a:cubicBezTo>
                  <a:cubicBezTo>
                    <a:pt x="117" y="84"/>
                    <a:pt x="117" y="83"/>
                    <a:pt x="119" y="83"/>
                  </a:cubicBezTo>
                  <a:cubicBezTo>
                    <a:pt x="119" y="83"/>
                    <a:pt x="119" y="82"/>
                    <a:pt x="120" y="82"/>
                  </a:cubicBezTo>
                  <a:cubicBezTo>
                    <a:pt x="121" y="80"/>
                    <a:pt x="124" y="79"/>
                    <a:pt x="123" y="76"/>
                  </a:cubicBezTo>
                  <a:cubicBezTo>
                    <a:pt x="121" y="76"/>
                    <a:pt x="120" y="75"/>
                    <a:pt x="119" y="75"/>
                  </a:cubicBezTo>
                  <a:cubicBezTo>
                    <a:pt x="117" y="76"/>
                    <a:pt x="115" y="75"/>
                    <a:pt x="114" y="74"/>
                  </a:cubicBezTo>
                  <a:cubicBezTo>
                    <a:pt x="112" y="73"/>
                    <a:pt x="110" y="73"/>
                    <a:pt x="107" y="73"/>
                  </a:cubicBezTo>
                  <a:cubicBezTo>
                    <a:pt x="101" y="73"/>
                    <a:pt x="94" y="72"/>
                    <a:pt x="90" y="67"/>
                  </a:cubicBezTo>
                  <a:cubicBezTo>
                    <a:pt x="89" y="66"/>
                    <a:pt x="88" y="65"/>
                    <a:pt x="87" y="64"/>
                  </a:cubicBezTo>
                  <a:cubicBezTo>
                    <a:pt x="81" y="55"/>
                    <a:pt x="75" y="46"/>
                    <a:pt x="78" y="35"/>
                  </a:cubicBezTo>
                  <a:cubicBezTo>
                    <a:pt x="79" y="33"/>
                    <a:pt x="79" y="31"/>
                    <a:pt x="80" y="29"/>
                  </a:cubicBezTo>
                  <a:cubicBezTo>
                    <a:pt x="79" y="28"/>
                    <a:pt x="78" y="28"/>
                    <a:pt x="78" y="26"/>
                  </a:cubicBezTo>
                  <a:cubicBezTo>
                    <a:pt x="77" y="25"/>
                    <a:pt x="76" y="24"/>
                    <a:pt x="75" y="22"/>
                  </a:cubicBezTo>
                  <a:cubicBezTo>
                    <a:pt x="74" y="22"/>
                    <a:pt x="73" y="21"/>
                    <a:pt x="73" y="20"/>
                  </a:cubicBezTo>
                  <a:cubicBezTo>
                    <a:pt x="73" y="19"/>
                    <a:pt x="73" y="19"/>
                    <a:pt x="72" y="18"/>
                  </a:cubicBezTo>
                  <a:cubicBezTo>
                    <a:pt x="66" y="16"/>
                    <a:pt x="69" y="9"/>
                    <a:pt x="66" y="5"/>
                  </a:cubicBezTo>
                  <a:cubicBezTo>
                    <a:pt x="61" y="4"/>
                    <a:pt x="58" y="0"/>
                    <a:pt x="53" y="2"/>
                  </a:cubicBezTo>
                  <a:cubicBezTo>
                    <a:pt x="46" y="6"/>
                    <a:pt x="46" y="6"/>
                    <a:pt x="48" y="15"/>
                  </a:cubicBezTo>
                  <a:cubicBezTo>
                    <a:pt x="48" y="17"/>
                    <a:pt x="50" y="19"/>
                    <a:pt x="46" y="20"/>
                  </a:cubicBezTo>
                  <a:cubicBezTo>
                    <a:pt x="44" y="21"/>
                    <a:pt x="41" y="19"/>
                    <a:pt x="42" y="17"/>
                  </a:cubicBezTo>
                  <a:cubicBezTo>
                    <a:pt x="43" y="10"/>
                    <a:pt x="37" y="8"/>
                    <a:pt x="35" y="3"/>
                  </a:cubicBezTo>
                  <a:cubicBezTo>
                    <a:pt x="32" y="4"/>
                    <a:pt x="29" y="5"/>
                    <a:pt x="26" y="6"/>
                  </a:cubicBezTo>
                  <a:cubicBezTo>
                    <a:pt x="25" y="7"/>
                    <a:pt x="25" y="8"/>
                    <a:pt x="23" y="8"/>
                  </a:cubicBezTo>
                  <a:cubicBezTo>
                    <a:pt x="20" y="10"/>
                    <a:pt x="15" y="11"/>
                    <a:pt x="18" y="17"/>
                  </a:cubicBezTo>
                  <a:cubicBezTo>
                    <a:pt x="21" y="22"/>
                    <a:pt x="18" y="25"/>
                    <a:pt x="15" y="27"/>
                  </a:cubicBezTo>
                  <a:cubicBezTo>
                    <a:pt x="11" y="29"/>
                    <a:pt x="8" y="30"/>
                    <a:pt x="5" y="32"/>
                  </a:cubicBezTo>
                  <a:cubicBezTo>
                    <a:pt x="0" y="35"/>
                    <a:pt x="0" y="41"/>
                    <a:pt x="4" y="43"/>
                  </a:cubicBezTo>
                  <a:cubicBezTo>
                    <a:pt x="12" y="45"/>
                    <a:pt x="20" y="48"/>
                    <a:pt x="29" y="45"/>
                  </a:cubicBezTo>
                  <a:cubicBezTo>
                    <a:pt x="40" y="42"/>
                    <a:pt x="51" y="49"/>
                    <a:pt x="51" y="59"/>
                  </a:cubicBezTo>
                  <a:cubicBezTo>
                    <a:pt x="51" y="65"/>
                    <a:pt x="51" y="68"/>
                    <a:pt x="57" y="69"/>
                  </a:cubicBezTo>
                  <a:cubicBezTo>
                    <a:pt x="60" y="70"/>
                    <a:pt x="60" y="73"/>
                    <a:pt x="59" y="76"/>
                  </a:cubicBezTo>
                  <a:cubicBezTo>
                    <a:pt x="56" y="88"/>
                    <a:pt x="59" y="94"/>
                    <a:pt x="71" y="97"/>
                  </a:cubicBezTo>
                  <a:cubicBezTo>
                    <a:pt x="74" y="98"/>
                    <a:pt x="79" y="99"/>
                    <a:pt x="82" y="101"/>
                  </a:cubicBezTo>
                  <a:cubicBezTo>
                    <a:pt x="88" y="105"/>
                    <a:pt x="96" y="106"/>
                    <a:pt x="100" y="112"/>
                  </a:cubicBezTo>
                  <a:cubicBezTo>
                    <a:pt x="102" y="116"/>
                    <a:pt x="104" y="117"/>
                    <a:pt x="108" y="115"/>
                  </a:cubicBezTo>
                  <a:cubicBezTo>
                    <a:pt x="112" y="114"/>
                    <a:pt x="115" y="115"/>
                    <a:pt x="118" y="114"/>
                  </a:cubicBezTo>
                  <a:cubicBezTo>
                    <a:pt x="119" y="113"/>
                    <a:pt x="119" y="112"/>
                    <a:pt x="121" y="112"/>
                  </a:cubicBezTo>
                  <a:cubicBezTo>
                    <a:pt x="123" y="108"/>
                    <a:pt x="128" y="112"/>
                    <a:pt x="130" y="108"/>
                  </a:cubicBezTo>
                  <a:cubicBezTo>
                    <a:pt x="131" y="106"/>
                    <a:pt x="130" y="104"/>
                    <a:pt x="129" y="102"/>
                  </a:cubicBezTo>
                  <a:cubicBezTo>
                    <a:pt x="128" y="101"/>
                    <a:pt x="127" y="101"/>
                    <a:pt x="125" y="10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xmlns="" id="{C6F4F2E9-2875-4424-B2C0-52164E12A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" y="2158"/>
              <a:ext cx="125" cy="116"/>
            </a:xfrm>
            <a:custGeom>
              <a:avLst/>
              <a:gdLst>
                <a:gd name="T0" fmla="*/ 51 w 54"/>
                <a:gd name="T1" fmla="*/ 12 h 50"/>
                <a:gd name="T2" fmla="*/ 51 w 54"/>
                <a:gd name="T3" fmla="*/ 12 h 50"/>
                <a:gd name="T4" fmla="*/ 25 w 54"/>
                <a:gd name="T5" fmla="*/ 2 h 50"/>
                <a:gd name="T6" fmla="*/ 13 w 54"/>
                <a:gd name="T7" fmla="*/ 2 h 50"/>
                <a:gd name="T8" fmla="*/ 9 w 54"/>
                <a:gd name="T9" fmla="*/ 5 h 50"/>
                <a:gd name="T10" fmla="*/ 9 w 54"/>
                <a:gd name="T11" fmla="*/ 47 h 50"/>
                <a:gd name="T12" fmla="*/ 9 w 54"/>
                <a:gd name="T13" fmla="*/ 48 h 50"/>
                <a:gd name="T14" fmla="*/ 18 w 54"/>
                <a:gd name="T15" fmla="*/ 45 h 50"/>
                <a:gd name="T16" fmla="*/ 29 w 54"/>
                <a:gd name="T17" fmla="*/ 44 h 50"/>
                <a:gd name="T18" fmla="*/ 31 w 54"/>
                <a:gd name="T19" fmla="*/ 47 h 50"/>
                <a:gd name="T20" fmla="*/ 33 w 54"/>
                <a:gd name="T21" fmla="*/ 50 h 50"/>
                <a:gd name="T22" fmla="*/ 38 w 54"/>
                <a:gd name="T23" fmla="*/ 49 h 50"/>
                <a:gd name="T24" fmla="*/ 50 w 54"/>
                <a:gd name="T25" fmla="*/ 31 h 50"/>
                <a:gd name="T26" fmla="*/ 54 w 54"/>
                <a:gd name="T27" fmla="*/ 25 h 50"/>
                <a:gd name="T28" fmla="*/ 51 w 54"/>
                <a:gd name="T29" fmla="*/ 1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50">
                  <a:moveTo>
                    <a:pt x="51" y="12"/>
                  </a:moveTo>
                  <a:cubicBezTo>
                    <a:pt x="51" y="12"/>
                    <a:pt x="51" y="12"/>
                    <a:pt x="51" y="12"/>
                  </a:cubicBezTo>
                  <a:cubicBezTo>
                    <a:pt x="42" y="8"/>
                    <a:pt x="34" y="4"/>
                    <a:pt x="25" y="2"/>
                  </a:cubicBezTo>
                  <a:cubicBezTo>
                    <a:pt x="21" y="0"/>
                    <a:pt x="17" y="1"/>
                    <a:pt x="13" y="2"/>
                  </a:cubicBezTo>
                  <a:cubicBezTo>
                    <a:pt x="11" y="2"/>
                    <a:pt x="9" y="3"/>
                    <a:pt x="9" y="5"/>
                  </a:cubicBezTo>
                  <a:cubicBezTo>
                    <a:pt x="5" y="19"/>
                    <a:pt x="0" y="33"/>
                    <a:pt x="9" y="47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2" y="47"/>
                    <a:pt x="15" y="46"/>
                    <a:pt x="18" y="45"/>
                  </a:cubicBezTo>
                  <a:cubicBezTo>
                    <a:pt x="23" y="36"/>
                    <a:pt x="23" y="36"/>
                    <a:pt x="29" y="44"/>
                  </a:cubicBezTo>
                  <a:cubicBezTo>
                    <a:pt x="30" y="45"/>
                    <a:pt x="30" y="46"/>
                    <a:pt x="31" y="47"/>
                  </a:cubicBezTo>
                  <a:cubicBezTo>
                    <a:pt x="32" y="47"/>
                    <a:pt x="33" y="48"/>
                    <a:pt x="33" y="50"/>
                  </a:cubicBezTo>
                  <a:cubicBezTo>
                    <a:pt x="35" y="50"/>
                    <a:pt x="36" y="50"/>
                    <a:pt x="38" y="49"/>
                  </a:cubicBezTo>
                  <a:cubicBezTo>
                    <a:pt x="42" y="43"/>
                    <a:pt x="46" y="37"/>
                    <a:pt x="50" y="31"/>
                  </a:cubicBezTo>
                  <a:cubicBezTo>
                    <a:pt x="52" y="29"/>
                    <a:pt x="53" y="27"/>
                    <a:pt x="54" y="25"/>
                  </a:cubicBezTo>
                  <a:cubicBezTo>
                    <a:pt x="54" y="20"/>
                    <a:pt x="53" y="16"/>
                    <a:pt x="51" y="1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xmlns="" id="{F3F3A22E-887D-4E11-A481-531D474056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" y="2995"/>
              <a:ext cx="142" cy="113"/>
            </a:xfrm>
            <a:custGeom>
              <a:avLst/>
              <a:gdLst>
                <a:gd name="T0" fmla="*/ 1 w 61"/>
                <a:gd name="T1" fmla="*/ 25 h 49"/>
                <a:gd name="T2" fmla="*/ 9 w 61"/>
                <a:gd name="T3" fmla="*/ 7 h 49"/>
                <a:gd name="T4" fmla="*/ 11 w 61"/>
                <a:gd name="T5" fmla="*/ 6 h 49"/>
                <a:gd name="T6" fmla="*/ 31 w 61"/>
                <a:gd name="T7" fmla="*/ 0 h 49"/>
                <a:gd name="T8" fmla="*/ 34 w 61"/>
                <a:gd name="T9" fmla="*/ 4 h 49"/>
                <a:gd name="T10" fmla="*/ 49 w 61"/>
                <a:gd name="T11" fmla="*/ 17 h 49"/>
                <a:gd name="T12" fmla="*/ 55 w 61"/>
                <a:gd name="T13" fmla="*/ 26 h 49"/>
                <a:gd name="T14" fmla="*/ 57 w 61"/>
                <a:gd name="T15" fmla="*/ 40 h 49"/>
                <a:gd name="T16" fmla="*/ 59 w 61"/>
                <a:gd name="T17" fmla="*/ 47 h 49"/>
                <a:gd name="T18" fmla="*/ 31 w 61"/>
                <a:gd name="T19" fmla="*/ 40 h 49"/>
                <a:gd name="T20" fmla="*/ 1 w 61"/>
                <a:gd name="T21" fmla="*/ 2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49">
                  <a:moveTo>
                    <a:pt x="1" y="25"/>
                  </a:moveTo>
                  <a:cubicBezTo>
                    <a:pt x="0" y="18"/>
                    <a:pt x="8" y="14"/>
                    <a:pt x="9" y="7"/>
                  </a:cubicBezTo>
                  <a:cubicBezTo>
                    <a:pt x="9" y="7"/>
                    <a:pt x="11" y="6"/>
                    <a:pt x="11" y="6"/>
                  </a:cubicBezTo>
                  <a:cubicBezTo>
                    <a:pt x="19" y="7"/>
                    <a:pt x="26" y="4"/>
                    <a:pt x="31" y="0"/>
                  </a:cubicBezTo>
                  <a:cubicBezTo>
                    <a:pt x="34" y="1"/>
                    <a:pt x="34" y="2"/>
                    <a:pt x="34" y="4"/>
                  </a:cubicBezTo>
                  <a:cubicBezTo>
                    <a:pt x="37" y="16"/>
                    <a:pt x="37" y="16"/>
                    <a:pt x="49" y="17"/>
                  </a:cubicBezTo>
                  <a:cubicBezTo>
                    <a:pt x="56" y="18"/>
                    <a:pt x="57" y="18"/>
                    <a:pt x="55" y="26"/>
                  </a:cubicBezTo>
                  <a:cubicBezTo>
                    <a:pt x="54" y="31"/>
                    <a:pt x="56" y="35"/>
                    <a:pt x="57" y="40"/>
                  </a:cubicBezTo>
                  <a:cubicBezTo>
                    <a:pt x="58" y="42"/>
                    <a:pt x="61" y="44"/>
                    <a:pt x="59" y="47"/>
                  </a:cubicBezTo>
                  <a:cubicBezTo>
                    <a:pt x="49" y="49"/>
                    <a:pt x="40" y="44"/>
                    <a:pt x="31" y="40"/>
                  </a:cubicBezTo>
                  <a:cubicBezTo>
                    <a:pt x="20" y="36"/>
                    <a:pt x="11" y="30"/>
                    <a:pt x="1" y="2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xmlns="" id="{E7CF2436-4232-4D8C-9F6A-9D33D6A28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" y="2747"/>
              <a:ext cx="37" cy="46"/>
            </a:xfrm>
            <a:custGeom>
              <a:avLst/>
              <a:gdLst>
                <a:gd name="T0" fmla="*/ 3 w 16"/>
                <a:gd name="T1" fmla="*/ 20 h 20"/>
                <a:gd name="T2" fmla="*/ 2 w 16"/>
                <a:gd name="T3" fmla="*/ 10 h 20"/>
                <a:gd name="T4" fmla="*/ 1 w 16"/>
                <a:gd name="T5" fmla="*/ 1 h 20"/>
                <a:gd name="T6" fmla="*/ 16 w 16"/>
                <a:gd name="T7" fmla="*/ 0 h 20"/>
                <a:gd name="T8" fmla="*/ 3 w 16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3" y="20"/>
                  </a:moveTo>
                  <a:cubicBezTo>
                    <a:pt x="4" y="17"/>
                    <a:pt x="6" y="13"/>
                    <a:pt x="2" y="10"/>
                  </a:cubicBezTo>
                  <a:cubicBezTo>
                    <a:pt x="0" y="8"/>
                    <a:pt x="0" y="4"/>
                    <a:pt x="1" y="1"/>
                  </a:cubicBezTo>
                  <a:cubicBezTo>
                    <a:pt x="6" y="1"/>
                    <a:pt x="11" y="0"/>
                    <a:pt x="16" y="0"/>
                  </a:cubicBezTo>
                  <a:cubicBezTo>
                    <a:pt x="16" y="10"/>
                    <a:pt x="13" y="17"/>
                    <a:pt x="3" y="2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xmlns="" id="{42193AE5-C0BF-4358-860C-FFD76DE3F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" y="2114"/>
              <a:ext cx="456" cy="438"/>
            </a:xfrm>
            <a:custGeom>
              <a:avLst/>
              <a:gdLst>
                <a:gd name="T0" fmla="*/ 187 w 197"/>
                <a:gd name="T1" fmla="*/ 164 h 189"/>
                <a:gd name="T2" fmla="*/ 183 w 197"/>
                <a:gd name="T3" fmla="*/ 162 h 189"/>
                <a:gd name="T4" fmla="*/ 175 w 197"/>
                <a:gd name="T5" fmla="*/ 152 h 189"/>
                <a:gd name="T6" fmla="*/ 177 w 197"/>
                <a:gd name="T7" fmla="*/ 148 h 189"/>
                <a:gd name="T8" fmla="*/ 156 w 197"/>
                <a:gd name="T9" fmla="*/ 141 h 189"/>
                <a:gd name="T10" fmla="*/ 144 w 197"/>
                <a:gd name="T11" fmla="*/ 135 h 189"/>
                <a:gd name="T12" fmla="*/ 140 w 197"/>
                <a:gd name="T13" fmla="*/ 124 h 189"/>
                <a:gd name="T14" fmla="*/ 140 w 197"/>
                <a:gd name="T15" fmla="*/ 123 h 189"/>
                <a:gd name="T16" fmla="*/ 129 w 197"/>
                <a:gd name="T17" fmla="*/ 120 h 189"/>
                <a:gd name="T18" fmla="*/ 118 w 197"/>
                <a:gd name="T19" fmla="*/ 110 h 189"/>
                <a:gd name="T20" fmla="*/ 126 w 197"/>
                <a:gd name="T21" fmla="*/ 99 h 189"/>
                <a:gd name="T22" fmla="*/ 135 w 197"/>
                <a:gd name="T23" fmla="*/ 94 h 189"/>
                <a:gd name="T24" fmla="*/ 143 w 197"/>
                <a:gd name="T25" fmla="*/ 87 h 189"/>
                <a:gd name="T26" fmla="*/ 141 w 197"/>
                <a:gd name="T27" fmla="*/ 79 h 189"/>
                <a:gd name="T28" fmla="*/ 120 w 197"/>
                <a:gd name="T29" fmla="*/ 75 h 189"/>
                <a:gd name="T30" fmla="*/ 107 w 197"/>
                <a:gd name="T31" fmla="*/ 67 h 189"/>
                <a:gd name="T32" fmla="*/ 104 w 197"/>
                <a:gd name="T33" fmla="*/ 57 h 189"/>
                <a:gd name="T34" fmla="*/ 89 w 197"/>
                <a:gd name="T35" fmla="*/ 55 h 189"/>
                <a:gd name="T36" fmla="*/ 73 w 197"/>
                <a:gd name="T37" fmla="*/ 35 h 189"/>
                <a:gd name="T38" fmla="*/ 66 w 197"/>
                <a:gd name="T39" fmla="*/ 32 h 189"/>
                <a:gd name="T40" fmla="*/ 53 w 197"/>
                <a:gd name="T41" fmla="*/ 27 h 189"/>
                <a:gd name="T42" fmla="*/ 40 w 197"/>
                <a:gd name="T43" fmla="*/ 19 h 189"/>
                <a:gd name="T44" fmla="*/ 38 w 197"/>
                <a:gd name="T45" fmla="*/ 17 h 189"/>
                <a:gd name="T46" fmla="*/ 29 w 197"/>
                <a:gd name="T47" fmla="*/ 7 h 189"/>
                <a:gd name="T48" fmla="*/ 19 w 197"/>
                <a:gd name="T49" fmla="*/ 0 h 189"/>
                <a:gd name="T50" fmla="*/ 0 w 197"/>
                <a:gd name="T51" fmla="*/ 13 h 189"/>
                <a:gd name="T52" fmla="*/ 12 w 197"/>
                <a:gd name="T53" fmla="*/ 29 h 189"/>
                <a:gd name="T54" fmla="*/ 21 w 197"/>
                <a:gd name="T55" fmla="*/ 37 h 189"/>
                <a:gd name="T56" fmla="*/ 36 w 197"/>
                <a:gd name="T57" fmla="*/ 63 h 189"/>
                <a:gd name="T58" fmla="*/ 49 w 197"/>
                <a:gd name="T59" fmla="*/ 76 h 189"/>
                <a:gd name="T60" fmla="*/ 78 w 197"/>
                <a:gd name="T61" fmla="*/ 95 h 189"/>
                <a:gd name="T62" fmla="*/ 91 w 197"/>
                <a:gd name="T63" fmla="*/ 116 h 189"/>
                <a:gd name="T64" fmla="*/ 100 w 197"/>
                <a:gd name="T65" fmla="*/ 130 h 189"/>
                <a:gd name="T66" fmla="*/ 130 w 197"/>
                <a:gd name="T67" fmla="*/ 153 h 189"/>
                <a:gd name="T68" fmla="*/ 147 w 197"/>
                <a:gd name="T69" fmla="*/ 164 h 189"/>
                <a:gd name="T70" fmla="*/ 161 w 197"/>
                <a:gd name="T71" fmla="*/ 174 h 189"/>
                <a:gd name="T72" fmla="*/ 182 w 197"/>
                <a:gd name="T73" fmla="*/ 189 h 189"/>
                <a:gd name="T74" fmla="*/ 197 w 197"/>
                <a:gd name="T75" fmla="*/ 178 h 189"/>
                <a:gd name="T76" fmla="*/ 187 w 197"/>
                <a:gd name="T77" fmla="*/ 164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7" h="189">
                  <a:moveTo>
                    <a:pt x="187" y="164"/>
                  </a:moveTo>
                  <a:cubicBezTo>
                    <a:pt x="186" y="163"/>
                    <a:pt x="185" y="162"/>
                    <a:pt x="183" y="162"/>
                  </a:cubicBezTo>
                  <a:cubicBezTo>
                    <a:pt x="172" y="163"/>
                    <a:pt x="171" y="162"/>
                    <a:pt x="175" y="152"/>
                  </a:cubicBezTo>
                  <a:cubicBezTo>
                    <a:pt x="176" y="151"/>
                    <a:pt x="176" y="150"/>
                    <a:pt x="177" y="148"/>
                  </a:cubicBezTo>
                  <a:cubicBezTo>
                    <a:pt x="170" y="146"/>
                    <a:pt x="164" y="140"/>
                    <a:pt x="156" y="141"/>
                  </a:cubicBezTo>
                  <a:cubicBezTo>
                    <a:pt x="150" y="142"/>
                    <a:pt x="148" y="137"/>
                    <a:pt x="144" y="135"/>
                  </a:cubicBezTo>
                  <a:cubicBezTo>
                    <a:pt x="136" y="133"/>
                    <a:pt x="143" y="127"/>
                    <a:pt x="140" y="124"/>
                  </a:cubicBezTo>
                  <a:cubicBezTo>
                    <a:pt x="140" y="123"/>
                    <a:pt x="140" y="123"/>
                    <a:pt x="140" y="123"/>
                  </a:cubicBezTo>
                  <a:cubicBezTo>
                    <a:pt x="136" y="122"/>
                    <a:pt x="132" y="124"/>
                    <a:pt x="129" y="120"/>
                  </a:cubicBezTo>
                  <a:cubicBezTo>
                    <a:pt x="125" y="118"/>
                    <a:pt x="121" y="114"/>
                    <a:pt x="118" y="110"/>
                  </a:cubicBezTo>
                  <a:cubicBezTo>
                    <a:pt x="122" y="107"/>
                    <a:pt x="125" y="104"/>
                    <a:pt x="126" y="99"/>
                  </a:cubicBezTo>
                  <a:cubicBezTo>
                    <a:pt x="128" y="97"/>
                    <a:pt x="129" y="91"/>
                    <a:pt x="135" y="94"/>
                  </a:cubicBezTo>
                  <a:cubicBezTo>
                    <a:pt x="139" y="96"/>
                    <a:pt x="142" y="90"/>
                    <a:pt x="143" y="87"/>
                  </a:cubicBezTo>
                  <a:cubicBezTo>
                    <a:pt x="144" y="84"/>
                    <a:pt x="144" y="79"/>
                    <a:pt x="141" y="79"/>
                  </a:cubicBezTo>
                  <a:cubicBezTo>
                    <a:pt x="134" y="78"/>
                    <a:pt x="129" y="71"/>
                    <a:pt x="120" y="75"/>
                  </a:cubicBezTo>
                  <a:cubicBezTo>
                    <a:pt x="114" y="78"/>
                    <a:pt x="109" y="74"/>
                    <a:pt x="107" y="67"/>
                  </a:cubicBezTo>
                  <a:cubicBezTo>
                    <a:pt x="106" y="64"/>
                    <a:pt x="105" y="61"/>
                    <a:pt x="104" y="57"/>
                  </a:cubicBezTo>
                  <a:cubicBezTo>
                    <a:pt x="99" y="56"/>
                    <a:pt x="93" y="58"/>
                    <a:pt x="89" y="55"/>
                  </a:cubicBezTo>
                  <a:cubicBezTo>
                    <a:pt x="85" y="47"/>
                    <a:pt x="78" y="42"/>
                    <a:pt x="73" y="35"/>
                  </a:cubicBezTo>
                  <a:cubicBezTo>
                    <a:pt x="71" y="33"/>
                    <a:pt x="69" y="32"/>
                    <a:pt x="66" y="32"/>
                  </a:cubicBezTo>
                  <a:cubicBezTo>
                    <a:pt x="60" y="33"/>
                    <a:pt x="57" y="30"/>
                    <a:pt x="53" y="27"/>
                  </a:cubicBezTo>
                  <a:cubicBezTo>
                    <a:pt x="49" y="23"/>
                    <a:pt x="47" y="17"/>
                    <a:pt x="40" y="19"/>
                  </a:cubicBezTo>
                  <a:cubicBezTo>
                    <a:pt x="39" y="19"/>
                    <a:pt x="38" y="18"/>
                    <a:pt x="38" y="17"/>
                  </a:cubicBezTo>
                  <a:cubicBezTo>
                    <a:pt x="38" y="11"/>
                    <a:pt x="33" y="10"/>
                    <a:pt x="29" y="7"/>
                  </a:cubicBezTo>
                  <a:cubicBezTo>
                    <a:pt x="26" y="5"/>
                    <a:pt x="23" y="3"/>
                    <a:pt x="19" y="0"/>
                  </a:cubicBezTo>
                  <a:cubicBezTo>
                    <a:pt x="12" y="3"/>
                    <a:pt x="8" y="11"/>
                    <a:pt x="0" y="13"/>
                  </a:cubicBezTo>
                  <a:cubicBezTo>
                    <a:pt x="1" y="21"/>
                    <a:pt x="6" y="26"/>
                    <a:pt x="12" y="29"/>
                  </a:cubicBezTo>
                  <a:cubicBezTo>
                    <a:pt x="15" y="31"/>
                    <a:pt x="20" y="33"/>
                    <a:pt x="21" y="37"/>
                  </a:cubicBezTo>
                  <a:cubicBezTo>
                    <a:pt x="25" y="47"/>
                    <a:pt x="32" y="54"/>
                    <a:pt x="36" y="63"/>
                  </a:cubicBezTo>
                  <a:cubicBezTo>
                    <a:pt x="39" y="68"/>
                    <a:pt x="43" y="72"/>
                    <a:pt x="49" y="76"/>
                  </a:cubicBezTo>
                  <a:cubicBezTo>
                    <a:pt x="58" y="82"/>
                    <a:pt x="68" y="89"/>
                    <a:pt x="78" y="95"/>
                  </a:cubicBezTo>
                  <a:cubicBezTo>
                    <a:pt x="86" y="100"/>
                    <a:pt x="90" y="108"/>
                    <a:pt x="91" y="116"/>
                  </a:cubicBezTo>
                  <a:cubicBezTo>
                    <a:pt x="92" y="123"/>
                    <a:pt x="95" y="126"/>
                    <a:pt x="100" y="130"/>
                  </a:cubicBezTo>
                  <a:cubicBezTo>
                    <a:pt x="110" y="137"/>
                    <a:pt x="121" y="144"/>
                    <a:pt x="130" y="153"/>
                  </a:cubicBezTo>
                  <a:cubicBezTo>
                    <a:pt x="135" y="157"/>
                    <a:pt x="141" y="161"/>
                    <a:pt x="147" y="164"/>
                  </a:cubicBezTo>
                  <a:cubicBezTo>
                    <a:pt x="152" y="166"/>
                    <a:pt x="158" y="170"/>
                    <a:pt x="161" y="174"/>
                  </a:cubicBezTo>
                  <a:cubicBezTo>
                    <a:pt x="167" y="181"/>
                    <a:pt x="174" y="185"/>
                    <a:pt x="182" y="189"/>
                  </a:cubicBezTo>
                  <a:cubicBezTo>
                    <a:pt x="186" y="184"/>
                    <a:pt x="192" y="181"/>
                    <a:pt x="197" y="178"/>
                  </a:cubicBezTo>
                  <a:cubicBezTo>
                    <a:pt x="193" y="174"/>
                    <a:pt x="191" y="168"/>
                    <a:pt x="187" y="16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xmlns="" id="{DC1BCA4B-2766-46BD-8189-5F3AA61826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" y="2621"/>
              <a:ext cx="39" cy="19"/>
            </a:xfrm>
            <a:custGeom>
              <a:avLst/>
              <a:gdLst>
                <a:gd name="T0" fmla="*/ 0 w 17"/>
                <a:gd name="T1" fmla="*/ 0 h 8"/>
                <a:gd name="T2" fmla="*/ 17 w 17"/>
                <a:gd name="T3" fmla="*/ 8 h 8"/>
                <a:gd name="T4" fmla="*/ 0 w 17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8">
                  <a:moveTo>
                    <a:pt x="0" y="0"/>
                  </a:moveTo>
                  <a:cubicBezTo>
                    <a:pt x="6" y="2"/>
                    <a:pt x="11" y="5"/>
                    <a:pt x="17" y="8"/>
                  </a:cubicBezTo>
                  <a:cubicBezTo>
                    <a:pt x="14" y="0"/>
                    <a:pt x="7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xmlns="" id="{66B6B6AD-C769-48BA-918C-F62648DDA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3182"/>
              <a:ext cx="28" cy="24"/>
            </a:xfrm>
            <a:custGeom>
              <a:avLst/>
              <a:gdLst>
                <a:gd name="T0" fmla="*/ 12 w 12"/>
                <a:gd name="T1" fmla="*/ 7 h 10"/>
                <a:gd name="T2" fmla="*/ 9 w 12"/>
                <a:gd name="T3" fmla="*/ 10 h 10"/>
                <a:gd name="T4" fmla="*/ 5 w 12"/>
                <a:gd name="T5" fmla="*/ 8 h 10"/>
                <a:gd name="T6" fmla="*/ 0 w 12"/>
                <a:gd name="T7" fmla="*/ 3 h 10"/>
                <a:gd name="T8" fmla="*/ 6 w 12"/>
                <a:gd name="T9" fmla="*/ 1 h 10"/>
                <a:gd name="T10" fmla="*/ 12 w 12"/>
                <a:gd name="T1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10">
                  <a:moveTo>
                    <a:pt x="12" y="7"/>
                  </a:moveTo>
                  <a:cubicBezTo>
                    <a:pt x="11" y="9"/>
                    <a:pt x="10" y="10"/>
                    <a:pt x="9" y="10"/>
                  </a:cubicBezTo>
                  <a:cubicBezTo>
                    <a:pt x="8" y="10"/>
                    <a:pt x="7" y="9"/>
                    <a:pt x="5" y="8"/>
                  </a:cubicBezTo>
                  <a:cubicBezTo>
                    <a:pt x="2" y="8"/>
                    <a:pt x="0" y="6"/>
                    <a:pt x="0" y="3"/>
                  </a:cubicBezTo>
                  <a:cubicBezTo>
                    <a:pt x="0" y="0"/>
                    <a:pt x="4" y="1"/>
                    <a:pt x="6" y="1"/>
                  </a:cubicBezTo>
                  <a:cubicBezTo>
                    <a:pt x="10" y="1"/>
                    <a:pt x="11" y="5"/>
                    <a:pt x="12" y="7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xmlns="" id="{D439A2C8-8AB1-4CF3-8847-193737AF9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2716"/>
              <a:ext cx="224" cy="188"/>
            </a:xfrm>
            <a:custGeom>
              <a:avLst/>
              <a:gdLst>
                <a:gd name="T0" fmla="*/ 75 w 97"/>
                <a:gd name="T1" fmla="*/ 34 h 81"/>
                <a:gd name="T2" fmla="*/ 94 w 97"/>
                <a:gd name="T3" fmla="*/ 33 h 81"/>
                <a:gd name="T4" fmla="*/ 93 w 97"/>
                <a:gd name="T5" fmla="*/ 23 h 81"/>
                <a:gd name="T6" fmla="*/ 92 w 97"/>
                <a:gd name="T7" fmla="*/ 14 h 81"/>
                <a:gd name="T8" fmla="*/ 79 w 97"/>
                <a:gd name="T9" fmla="*/ 11 h 81"/>
                <a:gd name="T10" fmla="*/ 68 w 97"/>
                <a:gd name="T11" fmla="*/ 9 h 81"/>
                <a:gd name="T12" fmla="*/ 55 w 97"/>
                <a:gd name="T13" fmla="*/ 9 h 81"/>
                <a:gd name="T14" fmla="*/ 48 w 97"/>
                <a:gd name="T15" fmla="*/ 5 h 81"/>
                <a:gd name="T16" fmla="*/ 44 w 97"/>
                <a:gd name="T17" fmla="*/ 1 h 81"/>
                <a:gd name="T18" fmla="*/ 39 w 97"/>
                <a:gd name="T19" fmla="*/ 4 h 81"/>
                <a:gd name="T20" fmla="*/ 34 w 97"/>
                <a:gd name="T21" fmla="*/ 12 h 81"/>
                <a:gd name="T22" fmla="*/ 28 w 97"/>
                <a:gd name="T23" fmla="*/ 28 h 81"/>
                <a:gd name="T24" fmla="*/ 27 w 97"/>
                <a:gd name="T25" fmla="*/ 38 h 81"/>
                <a:gd name="T26" fmla="*/ 16 w 97"/>
                <a:gd name="T27" fmla="*/ 45 h 81"/>
                <a:gd name="T28" fmla="*/ 11 w 97"/>
                <a:gd name="T29" fmla="*/ 49 h 81"/>
                <a:gd name="T30" fmla="*/ 7 w 97"/>
                <a:gd name="T31" fmla="*/ 58 h 81"/>
                <a:gd name="T32" fmla="*/ 0 w 97"/>
                <a:gd name="T33" fmla="*/ 71 h 81"/>
                <a:gd name="T34" fmla="*/ 28 w 97"/>
                <a:gd name="T35" fmla="*/ 68 h 81"/>
                <a:gd name="T36" fmla="*/ 49 w 97"/>
                <a:gd name="T37" fmla="*/ 72 h 81"/>
                <a:gd name="T38" fmla="*/ 59 w 97"/>
                <a:gd name="T39" fmla="*/ 78 h 81"/>
                <a:gd name="T40" fmla="*/ 69 w 97"/>
                <a:gd name="T41" fmla="*/ 75 h 81"/>
                <a:gd name="T42" fmla="*/ 74 w 97"/>
                <a:gd name="T43" fmla="*/ 66 h 81"/>
                <a:gd name="T44" fmla="*/ 75 w 97"/>
                <a:gd name="T45" fmla="*/ 63 h 81"/>
                <a:gd name="T46" fmla="*/ 72 w 97"/>
                <a:gd name="T47" fmla="*/ 37 h 81"/>
                <a:gd name="T48" fmla="*/ 75 w 97"/>
                <a:gd name="T49" fmla="*/ 3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81">
                  <a:moveTo>
                    <a:pt x="75" y="34"/>
                  </a:moveTo>
                  <a:cubicBezTo>
                    <a:pt x="82" y="34"/>
                    <a:pt x="88" y="33"/>
                    <a:pt x="94" y="33"/>
                  </a:cubicBezTo>
                  <a:cubicBezTo>
                    <a:pt x="95" y="30"/>
                    <a:pt x="97" y="26"/>
                    <a:pt x="93" y="23"/>
                  </a:cubicBezTo>
                  <a:cubicBezTo>
                    <a:pt x="91" y="21"/>
                    <a:pt x="91" y="17"/>
                    <a:pt x="92" y="14"/>
                  </a:cubicBezTo>
                  <a:cubicBezTo>
                    <a:pt x="89" y="8"/>
                    <a:pt x="83" y="11"/>
                    <a:pt x="79" y="11"/>
                  </a:cubicBezTo>
                  <a:cubicBezTo>
                    <a:pt x="75" y="10"/>
                    <a:pt x="71" y="12"/>
                    <a:pt x="68" y="9"/>
                  </a:cubicBezTo>
                  <a:cubicBezTo>
                    <a:pt x="64" y="5"/>
                    <a:pt x="60" y="6"/>
                    <a:pt x="55" y="9"/>
                  </a:cubicBezTo>
                  <a:cubicBezTo>
                    <a:pt x="51" y="12"/>
                    <a:pt x="47" y="12"/>
                    <a:pt x="48" y="5"/>
                  </a:cubicBezTo>
                  <a:cubicBezTo>
                    <a:pt x="48" y="1"/>
                    <a:pt x="45" y="2"/>
                    <a:pt x="44" y="1"/>
                  </a:cubicBezTo>
                  <a:cubicBezTo>
                    <a:pt x="41" y="0"/>
                    <a:pt x="39" y="2"/>
                    <a:pt x="39" y="4"/>
                  </a:cubicBezTo>
                  <a:cubicBezTo>
                    <a:pt x="39" y="8"/>
                    <a:pt x="37" y="10"/>
                    <a:pt x="34" y="12"/>
                  </a:cubicBezTo>
                  <a:cubicBezTo>
                    <a:pt x="29" y="16"/>
                    <a:pt x="28" y="21"/>
                    <a:pt x="28" y="28"/>
                  </a:cubicBezTo>
                  <a:cubicBezTo>
                    <a:pt x="28" y="31"/>
                    <a:pt x="28" y="34"/>
                    <a:pt x="27" y="38"/>
                  </a:cubicBezTo>
                  <a:cubicBezTo>
                    <a:pt x="26" y="44"/>
                    <a:pt x="23" y="46"/>
                    <a:pt x="16" y="45"/>
                  </a:cubicBezTo>
                  <a:cubicBezTo>
                    <a:pt x="13" y="45"/>
                    <a:pt x="11" y="46"/>
                    <a:pt x="11" y="49"/>
                  </a:cubicBezTo>
                  <a:cubicBezTo>
                    <a:pt x="11" y="53"/>
                    <a:pt x="10" y="56"/>
                    <a:pt x="7" y="58"/>
                  </a:cubicBezTo>
                  <a:cubicBezTo>
                    <a:pt x="3" y="61"/>
                    <a:pt x="2" y="65"/>
                    <a:pt x="0" y="71"/>
                  </a:cubicBezTo>
                  <a:cubicBezTo>
                    <a:pt x="10" y="68"/>
                    <a:pt x="19" y="70"/>
                    <a:pt x="28" y="68"/>
                  </a:cubicBezTo>
                  <a:cubicBezTo>
                    <a:pt x="36" y="66"/>
                    <a:pt x="43" y="66"/>
                    <a:pt x="49" y="72"/>
                  </a:cubicBezTo>
                  <a:cubicBezTo>
                    <a:pt x="52" y="75"/>
                    <a:pt x="55" y="76"/>
                    <a:pt x="59" y="78"/>
                  </a:cubicBezTo>
                  <a:cubicBezTo>
                    <a:pt x="62" y="80"/>
                    <a:pt x="66" y="81"/>
                    <a:pt x="69" y="75"/>
                  </a:cubicBezTo>
                  <a:cubicBezTo>
                    <a:pt x="69" y="71"/>
                    <a:pt x="71" y="68"/>
                    <a:pt x="74" y="66"/>
                  </a:cubicBezTo>
                  <a:cubicBezTo>
                    <a:pt x="75" y="66"/>
                    <a:pt x="77" y="65"/>
                    <a:pt x="75" y="63"/>
                  </a:cubicBezTo>
                  <a:cubicBezTo>
                    <a:pt x="68" y="55"/>
                    <a:pt x="69" y="46"/>
                    <a:pt x="72" y="37"/>
                  </a:cubicBezTo>
                  <a:cubicBezTo>
                    <a:pt x="72" y="34"/>
                    <a:pt x="73" y="34"/>
                    <a:pt x="75" y="3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5" name="Freeform 25">
              <a:extLst>
                <a:ext uri="{FF2B5EF4-FFF2-40B4-BE49-F238E27FC236}">
                  <a16:creationId xmlns:a16="http://schemas.microsoft.com/office/drawing/2014/main" xmlns="" id="{3654B784-B1AA-43FE-AB46-4A388A91B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" y="2846"/>
              <a:ext cx="37" cy="28"/>
            </a:xfrm>
            <a:custGeom>
              <a:avLst/>
              <a:gdLst>
                <a:gd name="T0" fmla="*/ 11 w 16"/>
                <a:gd name="T1" fmla="*/ 0 h 12"/>
                <a:gd name="T2" fmla="*/ 2 w 16"/>
                <a:gd name="T3" fmla="*/ 7 h 12"/>
                <a:gd name="T4" fmla="*/ 0 w 16"/>
                <a:gd name="T5" fmla="*/ 10 h 12"/>
                <a:gd name="T6" fmla="*/ 4 w 16"/>
                <a:gd name="T7" fmla="*/ 11 h 12"/>
                <a:gd name="T8" fmla="*/ 16 w 16"/>
                <a:gd name="T9" fmla="*/ 11 h 12"/>
                <a:gd name="T10" fmla="*/ 11 w 16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2">
                  <a:moveTo>
                    <a:pt x="11" y="0"/>
                  </a:moveTo>
                  <a:cubicBezTo>
                    <a:pt x="6" y="1"/>
                    <a:pt x="7" y="7"/>
                    <a:pt x="2" y="7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1" y="11"/>
                    <a:pt x="3" y="12"/>
                    <a:pt x="4" y="11"/>
                  </a:cubicBezTo>
                  <a:cubicBezTo>
                    <a:pt x="8" y="10"/>
                    <a:pt x="11" y="12"/>
                    <a:pt x="16" y="11"/>
                  </a:cubicBezTo>
                  <a:cubicBezTo>
                    <a:pt x="13" y="8"/>
                    <a:pt x="15" y="3"/>
                    <a:pt x="11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6" name="Freeform 26">
              <a:extLst>
                <a:ext uri="{FF2B5EF4-FFF2-40B4-BE49-F238E27FC236}">
                  <a16:creationId xmlns:a16="http://schemas.microsoft.com/office/drawing/2014/main" xmlns="" id="{A2DE2CCC-5066-47D5-8273-55CCDF415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7" y="2825"/>
              <a:ext cx="16" cy="19"/>
            </a:xfrm>
            <a:custGeom>
              <a:avLst/>
              <a:gdLst>
                <a:gd name="T0" fmla="*/ 5 w 7"/>
                <a:gd name="T1" fmla="*/ 0 h 8"/>
                <a:gd name="T2" fmla="*/ 2 w 7"/>
                <a:gd name="T3" fmla="*/ 5 h 8"/>
                <a:gd name="T4" fmla="*/ 3 w 7"/>
                <a:gd name="T5" fmla="*/ 8 h 8"/>
                <a:gd name="T6" fmla="*/ 7 w 7"/>
                <a:gd name="T7" fmla="*/ 3 h 8"/>
                <a:gd name="T8" fmla="*/ 5 w 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5" y="0"/>
                  </a:moveTo>
                  <a:cubicBezTo>
                    <a:pt x="2" y="1"/>
                    <a:pt x="0" y="2"/>
                    <a:pt x="2" y="5"/>
                  </a:cubicBezTo>
                  <a:cubicBezTo>
                    <a:pt x="3" y="6"/>
                    <a:pt x="1" y="8"/>
                    <a:pt x="3" y="8"/>
                  </a:cubicBezTo>
                  <a:cubicBezTo>
                    <a:pt x="6" y="7"/>
                    <a:pt x="7" y="5"/>
                    <a:pt x="7" y="3"/>
                  </a:cubicBezTo>
                  <a:cubicBezTo>
                    <a:pt x="7" y="1"/>
                    <a:pt x="7" y="0"/>
                    <a:pt x="5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7" name="Freeform 27">
              <a:extLst>
                <a:ext uri="{FF2B5EF4-FFF2-40B4-BE49-F238E27FC236}">
                  <a16:creationId xmlns:a16="http://schemas.microsoft.com/office/drawing/2014/main" xmlns="" id="{7BB99174-A8A1-4253-B09A-D074398CC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" y="1877"/>
              <a:ext cx="125" cy="158"/>
            </a:xfrm>
            <a:custGeom>
              <a:avLst/>
              <a:gdLst>
                <a:gd name="T0" fmla="*/ 35 w 54"/>
                <a:gd name="T1" fmla="*/ 24 h 68"/>
                <a:gd name="T2" fmla="*/ 27 w 54"/>
                <a:gd name="T3" fmla="*/ 7 h 68"/>
                <a:gd name="T4" fmla="*/ 19 w 54"/>
                <a:gd name="T5" fmla="*/ 3 h 68"/>
                <a:gd name="T6" fmla="*/ 12 w 54"/>
                <a:gd name="T7" fmla="*/ 5 h 68"/>
                <a:gd name="T8" fmla="*/ 5 w 54"/>
                <a:gd name="T9" fmla="*/ 10 h 68"/>
                <a:gd name="T10" fmla="*/ 10 w 54"/>
                <a:gd name="T11" fmla="*/ 38 h 68"/>
                <a:gd name="T12" fmla="*/ 18 w 54"/>
                <a:gd name="T13" fmla="*/ 53 h 68"/>
                <a:gd name="T14" fmla="*/ 24 w 54"/>
                <a:gd name="T15" fmla="*/ 60 h 68"/>
                <a:gd name="T16" fmla="*/ 49 w 54"/>
                <a:gd name="T17" fmla="*/ 66 h 68"/>
                <a:gd name="T18" fmla="*/ 50 w 54"/>
                <a:gd name="T19" fmla="*/ 66 h 68"/>
                <a:gd name="T20" fmla="*/ 51 w 54"/>
                <a:gd name="T21" fmla="*/ 54 h 68"/>
                <a:gd name="T22" fmla="*/ 35 w 54"/>
                <a:gd name="T23" fmla="*/ 2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68">
                  <a:moveTo>
                    <a:pt x="35" y="24"/>
                  </a:moveTo>
                  <a:cubicBezTo>
                    <a:pt x="33" y="18"/>
                    <a:pt x="28" y="14"/>
                    <a:pt x="27" y="7"/>
                  </a:cubicBezTo>
                  <a:cubicBezTo>
                    <a:pt x="27" y="2"/>
                    <a:pt x="24" y="0"/>
                    <a:pt x="19" y="3"/>
                  </a:cubicBezTo>
                  <a:cubicBezTo>
                    <a:pt x="17" y="4"/>
                    <a:pt x="14" y="5"/>
                    <a:pt x="12" y="5"/>
                  </a:cubicBezTo>
                  <a:cubicBezTo>
                    <a:pt x="8" y="4"/>
                    <a:pt x="6" y="6"/>
                    <a:pt x="5" y="10"/>
                  </a:cubicBezTo>
                  <a:cubicBezTo>
                    <a:pt x="0" y="25"/>
                    <a:pt x="0" y="25"/>
                    <a:pt x="10" y="38"/>
                  </a:cubicBezTo>
                  <a:cubicBezTo>
                    <a:pt x="13" y="43"/>
                    <a:pt x="17" y="47"/>
                    <a:pt x="18" y="53"/>
                  </a:cubicBezTo>
                  <a:cubicBezTo>
                    <a:pt x="19" y="56"/>
                    <a:pt x="22" y="58"/>
                    <a:pt x="24" y="60"/>
                  </a:cubicBezTo>
                  <a:cubicBezTo>
                    <a:pt x="31" y="66"/>
                    <a:pt x="40" y="68"/>
                    <a:pt x="49" y="66"/>
                  </a:cubicBezTo>
                  <a:cubicBezTo>
                    <a:pt x="49" y="66"/>
                    <a:pt x="50" y="66"/>
                    <a:pt x="50" y="66"/>
                  </a:cubicBezTo>
                  <a:cubicBezTo>
                    <a:pt x="53" y="63"/>
                    <a:pt x="54" y="58"/>
                    <a:pt x="51" y="54"/>
                  </a:cubicBezTo>
                  <a:cubicBezTo>
                    <a:pt x="45" y="45"/>
                    <a:pt x="41" y="34"/>
                    <a:pt x="35" y="2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8" name="Freeform 28">
              <a:extLst>
                <a:ext uri="{FF2B5EF4-FFF2-40B4-BE49-F238E27FC236}">
                  <a16:creationId xmlns:a16="http://schemas.microsoft.com/office/drawing/2014/main" xmlns="" id="{CAF909FB-A353-46BF-A294-88BA660CC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" y="2148"/>
              <a:ext cx="99" cy="146"/>
            </a:xfrm>
            <a:custGeom>
              <a:avLst/>
              <a:gdLst>
                <a:gd name="T0" fmla="*/ 28 w 43"/>
                <a:gd name="T1" fmla="*/ 27 h 63"/>
                <a:gd name="T2" fmla="*/ 22 w 43"/>
                <a:gd name="T3" fmla="*/ 20 h 63"/>
                <a:gd name="T4" fmla="*/ 8 w 43"/>
                <a:gd name="T5" fmla="*/ 3 h 63"/>
                <a:gd name="T6" fmla="*/ 2 w 43"/>
                <a:gd name="T7" fmla="*/ 1 h 63"/>
                <a:gd name="T8" fmla="*/ 0 w 43"/>
                <a:gd name="T9" fmla="*/ 7 h 63"/>
                <a:gd name="T10" fmla="*/ 2 w 43"/>
                <a:gd name="T11" fmla="*/ 22 h 63"/>
                <a:gd name="T12" fmla="*/ 7 w 43"/>
                <a:gd name="T13" fmla="*/ 27 h 63"/>
                <a:gd name="T14" fmla="*/ 16 w 43"/>
                <a:gd name="T15" fmla="*/ 36 h 63"/>
                <a:gd name="T16" fmla="*/ 17 w 43"/>
                <a:gd name="T17" fmla="*/ 40 h 63"/>
                <a:gd name="T18" fmla="*/ 28 w 43"/>
                <a:gd name="T19" fmla="*/ 58 h 63"/>
                <a:gd name="T20" fmla="*/ 30 w 43"/>
                <a:gd name="T21" fmla="*/ 60 h 63"/>
                <a:gd name="T22" fmla="*/ 39 w 43"/>
                <a:gd name="T23" fmla="*/ 63 h 63"/>
                <a:gd name="T24" fmla="*/ 41 w 43"/>
                <a:gd name="T25" fmla="*/ 54 h 63"/>
                <a:gd name="T26" fmla="*/ 42 w 43"/>
                <a:gd name="T27" fmla="*/ 49 h 63"/>
                <a:gd name="T28" fmla="*/ 28 w 43"/>
                <a:gd name="T29" fmla="*/ 2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3" h="63">
                  <a:moveTo>
                    <a:pt x="28" y="27"/>
                  </a:moveTo>
                  <a:cubicBezTo>
                    <a:pt x="26" y="25"/>
                    <a:pt x="23" y="22"/>
                    <a:pt x="22" y="20"/>
                  </a:cubicBezTo>
                  <a:cubicBezTo>
                    <a:pt x="20" y="12"/>
                    <a:pt x="14" y="8"/>
                    <a:pt x="8" y="3"/>
                  </a:cubicBezTo>
                  <a:cubicBezTo>
                    <a:pt x="6" y="2"/>
                    <a:pt x="5" y="0"/>
                    <a:pt x="2" y="1"/>
                  </a:cubicBezTo>
                  <a:cubicBezTo>
                    <a:pt x="0" y="2"/>
                    <a:pt x="0" y="5"/>
                    <a:pt x="0" y="7"/>
                  </a:cubicBezTo>
                  <a:cubicBezTo>
                    <a:pt x="2" y="12"/>
                    <a:pt x="4" y="17"/>
                    <a:pt x="2" y="22"/>
                  </a:cubicBezTo>
                  <a:cubicBezTo>
                    <a:pt x="2" y="24"/>
                    <a:pt x="3" y="28"/>
                    <a:pt x="7" y="27"/>
                  </a:cubicBezTo>
                  <a:cubicBezTo>
                    <a:pt x="15" y="25"/>
                    <a:pt x="17" y="28"/>
                    <a:pt x="16" y="36"/>
                  </a:cubicBezTo>
                  <a:cubicBezTo>
                    <a:pt x="15" y="37"/>
                    <a:pt x="16" y="38"/>
                    <a:pt x="17" y="40"/>
                  </a:cubicBezTo>
                  <a:cubicBezTo>
                    <a:pt x="20" y="46"/>
                    <a:pt x="29" y="49"/>
                    <a:pt x="28" y="58"/>
                  </a:cubicBezTo>
                  <a:cubicBezTo>
                    <a:pt x="28" y="58"/>
                    <a:pt x="29" y="60"/>
                    <a:pt x="30" y="60"/>
                  </a:cubicBezTo>
                  <a:cubicBezTo>
                    <a:pt x="33" y="60"/>
                    <a:pt x="35" y="63"/>
                    <a:pt x="39" y="63"/>
                  </a:cubicBezTo>
                  <a:cubicBezTo>
                    <a:pt x="41" y="60"/>
                    <a:pt x="37" y="56"/>
                    <a:pt x="41" y="54"/>
                  </a:cubicBezTo>
                  <a:cubicBezTo>
                    <a:pt x="43" y="53"/>
                    <a:pt x="43" y="51"/>
                    <a:pt x="42" y="49"/>
                  </a:cubicBezTo>
                  <a:cubicBezTo>
                    <a:pt x="38" y="41"/>
                    <a:pt x="36" y="32"/>
                    <a:pt x="28" y="27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39" name="Freeform 29">
              <a:extLst>
                <a:ext uri="{FF2B5EF4-FFF2-40B4-BE49-F238E27FC236}">
                  <a16:creationId xmlns:a16="http://schemas.microsoft.com/office/drawing/2014/main" xmlns="" id="{C0E5ACFD-E0D3-48D4-81D1-44DF66C69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" y="2060"/>
              <a:ext cx="60" cy="72"/>
            </a:xfrm>
            <a:custGeom>
              <a:avLst/>
              <a:gdLst>
                <a:gd name="T0" fmla="*/ 6 w 26"/>
                <a:gd name="T1" fmla="*/ 0 h 31"/>
                <a:gd name="T2" fmla="*/ 4 w 26"/>
                <a:gd name="T3" fmla="*/ 19 h 31"/>
                <a:gd name="T4" fmla="*/ 26 w 26"/>
                <a:gd name="T5" fmla="*/ 30 h 31"/>
                <a:gd name="T6" fmla="*/ 18 w 26"/>
                <a:gd name="T7" fmla="*/ 16 h 31"/>
                <a:gd name="T8" fmla="*/ 6 w 26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">
                  <a:moveTo>
                    <a:pt x="6" y="0"/>
                  </a:moveTo>
                  <a:cubicBezTo>
                    <a:pt x="2" y="6"/>
                    <a:pt x="0" y="13"/>
                    <a:pt x="4" y="19"/>
                  </a:cubicBezTo>
                  <a:cubicBezTo>
                    <a:pt x="9" y="27"/>
                    <a:pt x="16" y="31"/>
                    <a:pt x="26" y="30"/>
                  </a:cubicBezTo>
                  <a:cubicBezTo>
                    <a:pt x="26" y="24"/>
                    <a:pt x="19" y="21"/>
                    <a:pt x="18" y="16"/>
                  </a:cubicBezTo>
                  <a:cubicBezTo>
                    <a:pt x="17" y="8"/>
                    <a:pt x="11" y="5"/>
                    <a:pt x="6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0" name="Freeform 30">
              <a:extLst>
                <a:ext uri="{FF2B5EF4-FFF2-40B4-BE49-F238E27FC236}">
                  <a16:creationId xmlns:a16="http://schemas.microsoft.com/office/drawing/2014/main" xmlns="" id="{130FC9F1-C3E0-4325-AB39-AF1C440C4C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" y="1571"/>
              <a:ext cx="451" cy="573"/>
            </a:xfrm>
            <a:custGeom>
              <a:avLst/>
              <a:gdLst>
                <a:gd name="T0" fmla="*/ 194 w 195"/>
                <a:gd name="T1" fmla="*/ 138 h 247"/>
                <a:gd name="T2" fmla="*/ 184 w 195"/>
                <a:gd name="T3" fmla="*/ 136 h 247"/>
                <a:gd name="T4" fmla="*/ 173 w 195"/>
                <a:gd name="T5" fmla="*/ 129 h 247"/>
                <a:gd name="T6" fmla="*/ 162 w 195"/>
                <a:gd name="T7" fmla="*/ 121 h 247"/>
                <a:gd name="T8" fmla="*/ 151 w 195"/>
                <a:gd name="T9" fmla="*/ 113 h 247"/>
                <a:gd name="T10" fmla="*/ 133 w 195"/>
                <a:gd name="T11" fmla="*/ 96 h 247"/>
                <a:gd name="T12" fmla="*/ 128 w 195"/>
                <a:gd name="T13" fmla="*/ 93 h 247"/>
                <a:gd name="T14" fmla="*/ 118 w 195"/>
                <a:gd name="T15" fmla="*/ 88 h 247"/>
                <a:gd name="T16" fmla="*/ 113 w 195"/>
                <a:gd name="T17" fmla="*/ 77 h 247"/>
                <a:gd name="T18" fmla="*/ 118 w 195"/>
                <a:gd name="T19" fmla="*/ 69 h 247"/>
                <a:gd name="T20" fmla="*/ 119 w 195"/>
                <a:gd name="T21" fmla="*/ 65 h 247"/>
                <a:gd name="T22" fmla="*/ 119 w 195"/>
                <a:gd name="T23" fmla="*/ 57 h 247"/>
                <a:gd name="T24" fmla="*/ 116 w 195"/>
                <a:gd name="T25" fmla="*/ 52 h 247"/>
                <a:gd name="T26" fmla="*/ 96 w 195"/>
                <a:gd name="T27" fmla="*/ 43 h 247"/>
                <a:gd name="T28" fmla="*/ 89 w 195"/>
                <a:gd name="T29" fmla="*/ 40 h 247"/>
                <a:gd name="T30" fmla="*/ 77 w 195"/>
                <a:gd name="T31" fmla="*/ 35 h 247"/>
                <a:gd name="T32" fmla="*/ 76 w 195"/>
                <a:gd name="T33" fmla="*/ 21 h 247"/>
                <a:gd name="T34" fmla="*/ 75 w 195"/>
                <a:gd name="T35" fmla="*/ 16 h 247"/>
                <a:gd name="T36" fmla="*/ 69 w 195"/>
                <a:gd name="T37" fmla="*/ 9 h 247"/>
                <a:gd name="T38" fmla="*/ 60 w 195"/>
                <a:gd name="T39" fmla="*/ 6 h 247"/>
                <a:gd name="T40" fmla="*/ 50 w 195"/>
                <a:gd name="T41" fmla="*/ 3 h 247"/>
                <a:gd name="T42" fmla="*/ 48 w 195"/>
                <a:gd name="T43" fmla="*/ 14 h 247"/>
                <a:gd name="T44" fmla="*/ 51 w 195"/>
                <a:gd name="T45" fmla="*/ 21 h 247"/>
                <a:gd name="T46" fmla="*/ 55 w 195"/>
                <a:gd name="T47" fmla="*/ 30 h 247"/>
                <a:gd name="T48" fmla="*/ 46 w 195"/>
                <a:gd name="T49" fmla="*/ 33 h 247"/>
                <a:gd name="T50" fmla="*/ 36 w 195"/>
                <a:gd name="T51" fmla="*/ 30 h 247"/>
                <a:gd name="T52" fmla="*/ 21 w 195"/>
                <a:gd name="T53" fmla="*/ 30 h 247"/>
                <a:gd name="T54" fmla="*/ 1 w 195"/>
                <a:gd name="T55" fmla="*/ 50 h 247"/>
                <a:gd name="T56" fmla="*/ 1 w 195"/>
                <a:gd name="T57" fmla="*/ 51 h 247"/>
                <a:gd name="T58" fmla="*/ 5 w 195"/>
                <a:gd name="T59" fmla="*/ 53 h 247"/>
                <a:gd name="T60" fmla="*/ 29 w 195"/>
                <a:gd name="T61" fmla="*/ 62 h 247"/>
                <a:gd name="T62" fmla="*/ 42 w 195"/>
                <a:gd name="T63" fmla="*/ 79 h 247"/>
                <a:gd name="T64" fmla="*/ 48 w 195"/>
                <a:gd name="T65" fmla="*/ 92 h 247"/>
                <a:gd name="T66" fmla="*/ 77 w 195"/>
                <a:gd name="T67" fmla="*/ 123 h 247"/>
                <a:gd name="T68" fmla="*/ 86 w 195"/>
                <a:gd name="T69" fmla="*/ 147 h 247"/>
                <a:gd name="T70" fmla="*/ 94 w 195"/>
                <a:gd name="T71" fmla="*/ 162 h 247"/>
                <a:gd name="T72" fmla="*/ 100 w 195"/>
                <a:gd name="T73" fmla="*/ 168 h 247"/>
                <a:gd name="T74" fmla="*/ 117 w 195"/>
                <a:gd name="T75" fmla="*/ 202 h 247"/>
                <a:gd name="T76" fmla="*/ 120 w 195"/>
                <a:gd name="T77" fmla="*/ 222 h 247"/>
                <a:gd name="T78" fmla="*/ 119 w 195"/>
                <a:gd name="T79" fmla="*/ 225 h 247"/>
                <a:gd name="T80" fmla="*/ 136 w 195"/>
                <a:gd name="T81" fmla="*/ 247 h 247"/>
                <a:gd name="T82" fmla="*/ 155 w 195"/>
                <a:gd name="T83" fmla="*/ 234 h 247"/>
                <a:gd name="T84" fmla="*/ 151 w 195"/>
                <a:gd name="T85" fmla="*/ 229 h 247"/>
                <a:gd name="T86" fmla="*/ 147 w 195"/>
                <a:gd name="T87" fmla="*/ 216 h 247"/>
                <a:gd name="T88" fmla="*/ 141 w 195"/>
                <a:gd name="T89" fmla="*/ 199 h 247"/>
                <a:gd name="T90" fmla="*/ 147 w 195"/>
                <a:gd name="T91" fmla="*/ 191 h 247"/>
                <a:gd name="T92" fmla="*/ 176 w 195"/>
                <a:gd name="T93" fmla="*/ 182 h 247"/>
                <a:gd name="T94" fmla="*/ 182 w 195"/>
                <a:gd name="T95" fmla="*/ 168 h 247"/>
                <a:gd name="T96" fmla="*/ 189 w 195"/>
                <a:gd name="T97" fmla="*/ 157 h 247"/>
                <a:gd name="T98" fmla="*/ 191 w 195"/>
                <a:gd name="T99" fmla="*/ 148 h 247"/>
                <a:gd name="T100" fmla="*/ 194 w 195"/>
                <a:gd name="T101" fmla="*/ 13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5" h="247">
                  <a:moveTo>
                    <a:pt x="194" y="138"/>
                  </a:moveTo>
                  <a:cubicBezTo>
                    <a:pt x="191" y="138"/>
                    <a:pt x="186" y="140"/>
                    <a:pt x="184" y="136"/>
                  </a:cubicBezTo>
                  <a:cubicBezTo>
                    <a:pt x="182" y="131"/>
                    <a:pt x="178" y="130"/>
                    <a:pt x="173" y="129"/>
                  </a:cubicBezTo>
                  <a:cubicBezTo>
                    <a:pt x="169" y="128"/>
                    <a:pt x="165" y="125"/>
                    <a:pt x="162" y="121"/>
                  </a:cubicBezTo>
                  <a:cubicBezTo>
                    <a:pt x="159" y="118"/>
                    <a:pt x="155" y="115"/>
                    <a:pt x="151" y="113"/>
                  </a:cubicBezTo>
                  <a:cubicBezTo>
                    <a:pt x="144" y="108"/>
                    <a:pt x="135" y="106"/>
                    <a:pt x="133" y="96"/>
                  </a:cubicBezTo>
                  <a:cubicBezTo>
                    <a:pt x="133" y="94"/>
                    <a:pt x="131" y="93"/>
                    <a:pt x="128" y="93"/>
                  </a:cubicBezTo>
                  <a:cubicBezTo>
                    <a:pt x="124" y="94"/>
                    <a:pt x="120" y="93"/>
                    <a:pt x="118" y="88"/>
                  </a:cubicBezTo>
                  <a:cubicBezTo>
                    <a:pt x="117" y="84"/>
                    <a:pt x="113" y="82"/>
                    <a:pt x="113" y="77"/>
                  </a:cubicBezTo>
                  <a:cubicBezTo>
                    <a:pt x="113" y="73"/>
                    <a:pt x="114" y="70"/>
                    <a:pt x="118" y="69"/>
                  </a:cubicBezTo>
                  <a:cubicBezTo>
                    <a:pt x="119" y="68"/>
                    <a:pt x="122" y="67"/>
                    <a:pt x="119" y="65"/>
                  </a:cubicBezTo>
                  <a:cubicBezTo>
                    <a:pt x="114" y="62"/>
                    <a:pt x="117" y="60"/>
                    <a:pt x="119" y="57"/>
                  </a:cubicBezTo>
                  <a:cubicBezTo>
                    <a:pt x="121" y="54"/>
                    <a:pt x="120" y="51"/>
                    <a:pt x="116" y="52"/>
                  </a:cubicBezTo>
                  <a:cubicBezTo>
                    <a:pt x="106" y="55"/>
                    <a:pt x="101" y="49"/>
                    <a:pt x="96" y="43"/>
                  </a:cubicBezTo>
                  <a:cubicBezTo>
                    <a:pt x="94" y="41"/>
                    <a:pt x="92" y="39"/>
                    <a:pt x="89" y="40"/>
                  </a:cubicBezTo>
                  <a:cubicBezTo>
                    <a:pt x="83" y="43"/>
                    <a:pt x="79" y="40"/>
                    <a:pt x="77" y="35"/>
                  </a:cubicBezTo>
                  <a:cubicBezTo>
                    <a:pt x="75" y="30"/>
                    <a:pt x="70" y="26"/>
                    <a:pt x="76" y="21"/>
                  </a:cubicBezTo>
                  <a:cubicBezTo>
                    <a:pt x="77" y="19"/>
                    <a:pt x="76" y="17"/>
                    <a:pt x="75" y="16"/>
                  </a:cubicBezTo>
                  <a:cubicBezTo>
                    <a:pt x="73" y="13"/>
                    <a:pt x="71" y="11"/>
                    <a:pt x="69" y="9"/>
                  </a:cubicBezTo>
                  <a:cubicBezTo>
                    <a:pt x="65" y="10"/>
                    <a:pt x="63" y="7"/>
                    <a:pt x="60" y="6"/>
                  </a:cubicBezTo>
                  <a:cubicBezTo>
                    <a:pt x="56" y="4"/>
                    <a:pt x="53" y="0"/>
                    <a:pt x="50" y="3"/>
                  </a:cubicBezTo>
                  <a:cubicBezTo>
                    <a:pt x="46" y="6"/>
                    <a:pt x="48" y="11"/>
                    <a:pt x="48" y="14"/>
                  </a:cubicBezTo>
                  <a:cubicBezTo>
                    <a:pt x="47" y="18"/>
                    <a:pt x="50" y="19"/>
                    <a:pt x="51" y="21"/>
                  </a:cubicBezTo>
                  <a:cubicBezTo>
                    <a:pt x="54" y="23"/>
                    <a:pt x="56" y="26"/>
                    <a:pt x="55" y="30"/>
                  </a:cubicBezTo>
                  <a:cubicBezTo>
                    <a:pt x="53" y="34"/>
                    <a:pt x="49" y="33"/>
                    <a:pt x="46" y="33"/>
                  </a:cubicBezTo>
                  <a:cubicBezTo>
                    <a:pt x="42" y="33"/>
                    <a:pt x="39" y="33"/>
                    <a:pt x="36" y="30"/>
                  </a:cubicBezTo>
                  <a:cubicBezTo>
                    <a:pt x="32" y="27"/>
                    <a:pt x="25" y="27"/>
                    <a:pt x="21" y="30"/>
                  </a:cubicBezTo>
                  <a:cubicBezTo>
                    <a:pt x="14" y="36"/>
                    <a:pt x="6" y="42"/>
                    <a:pt x="1" y="50"/>
                  </a:cubicBezTo>
                  <a:cubicBezTo>
                    <a:pt x="0" y="50"/>
                    <a:pt x="1" y="51"/>
                    <a:pt x="1" y="51"/>
                  </a:cubicBezTo>
                  <a:cubicBezTo>
                    <a:pt x="2" y="52"/>
                    <a:pt x="3" y="53"/>
                    <a:pt x="5" y="53"/>
                  </a:cubicBezTo>
                  <a:cubicBezTo>
                    <a:pt x="14" y="53"/>
                    <a:pt x="21" y="59"/>
                    <a:pt x="29" y="62"/>
                  </a:cubicBezTo>
                  <a:cubicBezTo>
                    <a:pt x="35" y="65"/>
                    <a:pt x="41" y="70"/>
                    <a:pt x="42" y="79"/>
                  </a:cubicBezTo>
                  <a:cubicBezTo>
                    <a:pt x="42" y="83"/>
                    <a:pt x="45" y="89"/>
                    <a:pt x="48" y="92"/>
                  </a:cubicBezTo>
                  <a:cubicBezTo>
                    <a:pt x="59" y="101"/>
                    <a:pt x="67" y="113"/>
                    <a:pt x="77" y="123"/>
                  </a:cubicBezTo>
                  <a:cubicBezTo>
                    <a:pt x="83" y="130"/>
                    <a:pt x="87" y="138"/>
                    <a:pt x="86" y="147"/>
                  </a:cubicBezTo>
                  <a:cubicBezTo>
                    <a:pt x="85" y="155"/>
                    <a:pt x="88" y="159"/>
                    <a:pt x="94" y="162"/>
                  </a:cubicBezTo>
                  <a:cubicBezTo>
                    <a:pt x="97" y="164"/>
                    <a:pt x="100" y="165"/>
                    <a:pt x="100" y="168"/>
                  </a:cubicBezTo>
                  <a:cubicBezTo>
                    <a:pt x="102" y="181"/>
                    <a:pt x="110" y="192"/>
                    <a:pt x="117" y="202"/>
                  </a:cubicBezTo>
                  <a:cubicBezTo>
                    <a:pt x="122" y="208"/>
                    <a:pt x="126" y="214"/>
                    <a:pt x="120" y="222"/>
                  </a:cubicBezTo>
                  <a:cubicBezTo>
                    <a:pt x="119" y="223"/>
                    <a:pt x="119" y="224"/>
                    <a:pt x="119" y="225"/>
                  </a:cubicBezTo>
                  <a:cubicBezTo>
                    <a:pt x="123" y="234"/>
                    <a:pt x="125" y="244"/>
                    <a:pt x="136" y="247"/>
                  </a:cubicBezTo>
                  <a:cubicBezTo>
                    <a:pt x="144" y="245"/>
                    <a:pt x="148" y="237"/>
                    <a:pt x="155" y="234"/>
                  </a:cubicBezTo>
                  <a:cubicBezTo>
                    <a:pt x="154" y="233"/>
                    <a:pt x="151" y="232"/>
                    <a:pt x="151" y="229"/>
                  </a:cubicBezTo>
                  <a:cubicBezTo>
                    <a:pt x="152" y="224"/>
                    <a:pt x="149" y="220"/>
                    <a:pt x="147" y="216"/>
                  </a:cubicBezTo>
                  <a:cubicBezTo>
                    <a:pt x="144" y="211"/>
                    <a:pt x="142" y="205"/>
                    <a:pt x="141" y="199"/>
                  </a:cubicBezTo>
                  <a:cubicBezTo>
                    <a:pt x="140" y="192"/>
                    <a:pt x="140" y="192"/>
                    <a:pt x="147" y="191"/>
                  </a:cubicBezTo>
                  <a:cubicBezTo>
                    <a:pt x="158" y="191"/>
                    <a:pt x="168" y="190"/>
                    <a:pt x="176" y="182"/>
                  </a:cubicBezTo>
                  <a:cubicBezTo>
                    <a:pt x="180" y="178"/>
                    <a:pt x="184" y="174"/>
                    <a:pt x="182" y="168"/>
                  </a:cubicBezTo>
                  <a:cubicBezTo>
                    <a:pt x="181" y="162"/>
                    <a:pt x="183" y="160"/>
                    <a:pt x="189" y="157"/>
                  </a:cubicBezTo>
                  <a:cubicBezTo>
                    <a:pt x="193" y="156"/>
                    <a:pt x="195" y="152"/>
                    <a:pt x="191" y="148"/>
                  </a:cubicBezTo>
                  <a:cubicBezTo>
                    <a:pt x="188" y="143"/>
                    <a:pt x="192" y="141"/>
                    <a:pt x="194" y="138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xmlns="" id="{A7BB14EB-3EE6-40BB-9D04-C2FBFB970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" y="14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xmlns="" id="{3ABADEF1-FA1A-4FA3-A8C9-9E153B723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" y="1005"/>
              <a:ext cx="440" cy="684"/>
            </a:xfrm>
            <a:custGeom>
              <a:avLst/>
              <a:gdLst>
                <a:gd name="T0" fmla="*/ 188 w 190"/>
                <a:gd name="T1" fmla="*/ 192 h 295"/>
                <a:gd name="T2" fmla="*/ 184 w 190"/>
                <a:gd name="T3" fmla="*/ 185 h 295"/>
                <a:gd name="T4" fmla="*/ 180 w 190"/>
                <a:gd name="T5" fmla="*/ 180 h 295"/>
                <a:gd name="T6" fmla="*/ 182 w 190"/>
                <a:gd name="T7" fmla="*/ 167 h 295"/>
                <a:gd name="T8" fmla="*/ 181 w 190"/>
                <a:gd name="T9" fmla="*/ 143 h 295"/>
                <a:gd name="T10" fmla="*/ 184 w 190"/>
                <a:gd name="T11" fmla="*/ 129 h 295"/>
                <a:gd name="T12" fmla="*/ 179 w 190"/>
                <a:gd name="T13" fmla="*/ 122 h 295"/>
                <a:gd name="T14" fmla="*/ 171 w 190"/>
                <a:gd name="T15" fmla="*/ 117 h 295"/>
                <a:gd name="T16" fmla="*/ 160 w 190"/>
                <a:gd name="T17" fmla="*/ 105 h 295"/>
                <a:gd name="T18" fmla="*/ 156 w 190"/>
                <a:gd name="T19" fmla="*/ 97 h 295"/>
                <a:gd name="T20" fmla="*/ 128 w 190"/>
                <a:gd name="T21" fmla="*/ 78 h 295"/>
                <a:gd name="T22" fmla="*/ 127 w 190"/>
                <a:gd name="T23" fmla="*/ 76 h 295"/>
                <a:gd name="T24" fmla="*/ 109 w 190"/>
                <a:gd name="T25" fmla="*/ 63 h 295"/>
                <a:gd name="T26" fmla="*/ 77 w 190"/>
                <a:gd name="T27" fmla="*/ 45 h 295"/>
                <a:gd name="T28" fmla="*/ 69 w 190"/>
                <a:gd name="T29" fmla="*/ 39 h 295"/>
                <a:gd name="T30" fmla="*/ 41 w 190"/>
                <a:gd name="T31" fmla="*/ 18 h 295"/>
                <a:gd name="T32" fmla="*/ 35 w 190"/>
                <a:gd name="T33" fmla="*/ 10 h 295"/>
                <a:gd name="T34" fmla="*/ 35 w 190"/>
                <a:gd name="T35" fmla="*/ 2 h 295"/>
                <a:gd name="T36" fmla="*/ 19 w 190"/>
                <a:gd name="T37" fmla="*/ 10 h 295"/>
                <a:gd name="T38" fmla="*/ 4 w 190"/>
                <a:gd name="T39" fmla="*/ 38 h 295"/>
                <a:gd name="T40" fmla="*/ 3 w 190"/>
                <a:gd name="T41" fmla="*/ 50 h 295"/>
                <a:gd name="T42" fmla="*/ 8 w 190"/>
                <a:gd name="T43" fmla="*/ 66 h 295"/>
                <a:gd name="T44" fmla="*/ 14 w 190"/>
                <a:gd name="T45" fmla="*/ 72 h 295"/>
                <a:gd name="T46" fmla="*/ 10 w 190"/>
                <a:gd name="T47" fmla="*/ 75 h 295"/>
                <a:gd name="T48" fmla="*/ 8 w 190"/>
                <a:gd name="T49" fmla="*/ 81 h 295"/>
                <a:gd name="T50" fmla="*/ 9 w 190"/>
                <a:gd name="T51" fmla="*/ 92 h 295"/>
                <a:gd name="T52" fmla="*/ 14 w 190"/>
                <a:gd name="T53" fmla="*/ 105 h 295"/>
                <a:gd name="T54" fmla="*/ 21 w 190"/>
                <a:gd name="T55" fmla="*/ 122 h 295"/>
                <a:gd name="T56" fmla="*/ 25 w 190"/>
                <a:gd name="T57" fmla="*/ 139 h 295"/>
                <a:gd name="T58" fmla="*/ 23 w 190"/>
                <a:gd name="T59" fmla="*/ 154 h 295"/>
                <a:gd name="T60" fmla="*/ 39 w 190"/>
                <a:gd name="T61" fmla="*/ 167 h 295"/>
                <a:gd name="T62" fmla="*/ 56 w 190"/>
                <a:gd name="T63" fmla="*/ 178 h 295"/>
                <a:gd name="T64" fmla="*/ 70 w 190"/>
                <a:gd name="T65" fmla="*/ 189 h 295"/>
                <a:gd name="T66" fmla="*/ 71 w 190"/>
                <a:gd name="T67" fmla="*/ 197 h 295"/>
                <a:gd name="T68" fmla="*/ 69 w 190"/>
                <a:gd name="T69" fmla="*/ 206 h 295"/>
                <a:gd name="T70" fmla="*/ 76 w 190"/>
                <a:gd name="T71" fmla="*/ 222 h 295"/>
                <a:gd name="T72" fmla="*/ 86 w 190"/>
                <a:gd name="T73" fmla="*/ 252 h 295"/>
                <a:gd name="T74" fmla="*/ 96 w 190"/>
                <a:gd name="T75" fmla="*/ 289 h 295"/>
                <a:gd name="T76" fmla="*/ 101 w 190"/>
                <a:gd name="T77" fmla="*/ 295 h 295"/>
                <a:gd name="T78" fmla="*/ 101 w 190"/>
                <a:gd name="T79" fmla="*/ 294 h 295"/>
                <a:gd name="T80" fmla="*/ 121 w 190"/>
                <a:gd name="T81" fmla="*/ 274 h 295"/>
                <a:gd name="T82" fmla="*/ 136 w 190"/>
                <a:gd name="T83" fmla="*/ 274 h 295"/>
                <a:gd name="T84" fmla="*/ 146 w 190"/>
                <a:gd name="T85" fmla="*/ 277 h 295"/>
                <a:gd name="T86" fmla="*/ 155 w 190"/>
                <a:gd name="T87" fmla="*/ 274 h 295"/>
                <a:gd name="T88" fmla="*/ 151 w 190"/>
                <a:gd name="T89" fmla="*/ 265 h 295"/>
                <a:gd name="T90" fmla="*/ 148 w 190"/>
                <a:gd name="T91" fmla="*/ 258 h 295"/>
                <a:gd name="T92" fmla="*/ 150 w 190"/>
                <a:gd name="T93" fmla="*/ 247 h 295"/>
                <a:gd name="T94" fmla="*/ 160 w 190"/>
                <a:gd name="T95" fmla="*/ 250 h 295"/>
                <a:gd name="T96" fmla="*/ 169 w 190"/>
                <a:gd name="T97" fmla="*/ 253 h 295"/>
                <a:gd name="T98" fmla="*/ 170 w 190"/>
                <a:gd name="T99" fmla="*/ 244 h 295"/>
                <a:gd name="T100" fmla="*/ 166 w 190"/>
                <a:gd name="T101" fmla="*/ 222 h 295"/>
                <a:gd name="T102" fmla="*/ 171 w 190"/>
                <a:gd name="T103" fmla="*/ 211 h 295"/>
                <a:gd name="T104" fmla="*/ 174 w 190"/>
                <a:gd name="T105" fmla="*/ 211 h 295"/>
                <a:gd name="T106" fmla="*/ 188 w 190"/>
                <a:gd name="T107" fmla="*/ 192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0" h="295">
                  <a:moveTo>
                    <a:pt x="188" y="192"/>
                  </a:moveTo>
                  <a:cubicBezTo>
                    <a:pt x="182" y="192"/>
                    <a:pt x="184" y="187"/>
                    <a:pt x="184" y="185"/>
                  </a:cubicBezTo>
                  <a:cubicBezTo>
                    <a:pt x="181" y="184"/>
                    <a:pt x="179" y="183"/>
                    <a:pt x="180" y="180"/>
                  </a:cubicBezTo>
                  <a:cubicBezTo>
                    <a:pt x="181" y="176"/>
                    <a:pt x="181" y="171"/>
                    <a:pt x="182" y="167"/>
                  </a:cubicBezTo>
                  <a:cubicBezTo>
                    <a:pt x="185" y="159"/>
                    <a:pt x="185" y="151"/>
                    <a:pt x="181" y="143"/>
                  </a:cubicBezTo>
                  <a:cubicBezTo>
                    <a:pt x="178" y="138"/>
                    <a:pt x="182" y="134"/>
                    <a:pt x="184" y="129"/>
                  </a:cubicBezTo>
                  <a:cubicBezTo>
                    <a:pt x="182" y="127"/>
                    <a:pt x="180" y="125"/>
                    <a:pt x="179" y="122"/>
                  </a:cubicBezTo>
                  <a:cubicBezTo>
                    <a:pt x="177" y="119"/>
                    <a:pt x="175" y="117"/>
                    <a:pt x="171" y="117"/>
                  </a:cubicBezTo>
                  <a:cubicBezTo>
                    <a:pt x="161" y="116"/>
                    <a:pt x="161" y="115"/>
                    <a:pt x="160" y="105"/>
                  </a:cubicBezTo>
                  <a:cubicBezTo>
                    <a:pt x="160" y="102"/>
                    <a:pt x="160" y="99"/>
                    <a:pt x="156" y="97"/>
                  </a:cubicBezTo>
                  <a:cubicBezTo>
                    <a:pt x="146" y="91"/>
                    <a:pt x="141" y="79"/>
                    <a:pt x="128" y="78"/>
                  </a:cubicBezTo>
                  <a:cubicBezTo>
                    <a:pt x="128" y="78"/>
                    <a:pt x="127" y="77"/>
                    <a:pt x="127" y="76"/>
                  </a:cubicBezTo>
                  <a:cubicBezTo>
                    <a:pt x="123" y="69"/>
                    <a:pt x="115" y="67"/>
                    <a:pt x="109" y="63"/>
                  </a:cubicBezTo>
                  <a:cubicBezTo>
                    <a:pt x="100" y="55"/>
                    <a:pt x="89" y="48"/>
                    <a:pt x="77" y="45"/>
                  </a:cubicBezTo>
                  <a:cubicBezTo>
                    <a:pt x="73" y="44"/>
                    <a:pt x="71" y="42"/>
                    <a:pt x="69" y="39"/>
                  </a:cubicBezTo>
                  <a:cubicBezTo>
                    <a:pt x="62" y="28"/>
                    <a:pt x="53" y="21"/>
                    <a:pt x="41" y="18"/>
                  </a:cubicBezTo>
                  <a:cubicBezTo>
                    <a:pt x="37" y="17"/>
                    <a:pt x="35" y="14"/>
                    <a:pt x="35" y="10"/>
                  </a:cubicBezTo>
                  <a:cubicBezTo>
                    <a:pt x="35" y="8"/>
                    <a:pt x="34" y="5"/>
                    <a:pt x="35" y="2"/>
                  </a:cubicBezTo>
                  <a:cubicBezTo>
                    <a:pt x="26" y="0"/>
                    <a:pt x="19" y="3"/>
                    <a:pt x="19" y="10"/>
                  </a:cubicBezTo>
                  <a:cubicBezTo>
                    <a:pt x="19" y="22"/>
                    <a:pt x="11" y="30"/>
                    <a:pt x="4" y="38"/>
                  </a:cubicBezTo>
                  <a:cubicBezTo>
                    <a:pt x="0" y="43"/>
                    <a:pt x="1" y="45"/>
                    <a:pt x="3" y="50"/>
                  </a:cubicBezTo>
                  <a:cubicBezTo>
                    <a:pt x="5" y="55"/>
                    <a:pt x="11" y="59"/>
                    <a:pt x="8" y="66"/>
                  </a:cubicBezTo>
                  <a:cubicBezTo>
                    <a:pt x="6" y="69"/>
                    <a:pt x="13" y="68"/>
                    <a:pt x="14" y="72"/>
                  </a:cubicBezTo>
                  <a:cubicBezTo>
                    <a:pt x="14" y="74"/>
                    <a:pt x="11" y="74"/>
                    <a:pt x="10" y="75"/>
                  </a:cubicBezTo>
                  <a:cubicBezTo>
                    <a:pt x="6" y="76"/>
                    <a:pt x="5" y="78"/>
                    <a:pt x="8" y="81"/>
                  </a:cubicBezTo>
                  <a:cubicBezTo>
                    <a:pt x="10" y="85"/>
                    <a:pt x="12" y="87"/>
                    <a:pt x="9" y="92"/>
                  </a:cubicBezTo>
                  <a:cubicBezTo>
                    <a:pt x="8" y="96"/>
                    <a:pt x="9" y="102"/>
                    <a:pt x="14" y="105"/>
                  </a:cubicBezTo>
                  <a:cubicBezTo>
                    <a:pt x="21" y="109"/>
                    <a:pt x="21" y="117"/>
                    <a:pt x="21" y="122"/>
                  </a:cubicBezTo>
                  <a:cubicBezTo>
                    <a:pt x="20" y="129"/>
                    <a:pt x="21" y="134"/>
                    <a:pt x="25" y="139"/>
                  </a:cubicBezTo>
                  <a:cubicBezTo>
                    <a:pt x="29" y="144"/>
                    <a:pt x="29" y="149"/>
                    <a:pt x="23" y="154"/>
                  </a:cubicBezTo>
                  <a:cubicBezTo>
                    <a:pt x="27" y="161"/>
                    <a:pt x="32" y="165"/>
                    <a:pt x="39" y="167"/>
                  </a:cubicBezTo>
                  <a:cubicBezTo>
                    <a:pt x="46" y="168"/>
                    <a:pt x="51" y="173"/>
                    <a:pt x="56" y="178"/>
                  </a:cubicBezTo>
                  <a:cubicBezTo>
                    <a:pt x="60" y="183"/>
                    <a:pt x="62" y="189"/>
                    <a:pt x="70" y="189"/>
                  </a:cubicBezTo>
                  <a:cubicBezTo>
                    <a:pt x="74" y="189"/>
                    <a:pt x="75" y="195"/>
                    <a:pt x="71" y="197"/>
                  </a:cubicBezTo>
                  <a:cubicBezTo>
                    <a:pt x="66" y="200"/>
                    <a:pt x="68" y="202"/>
                    <a:pt x="69" y="206"/>
                  </a:cubicBezTo>
                  <a:cubicBezTo>
                    <a:pt x="71" y="212"/>
                    <a:pt x="75" y="216"/>
                    <a:pt x="76" y="222"/>
                  </a:cubicBezTo>
                  <a:cubicBezTo>
                    <a:pt x="78" y="232"/>
                    <a:pt x="82" y="242"/>
                    <a:pt x="86" y="252"/>
                  </a:cubicBezTo>
                  <a:cubicBezTo>
                    <a:pt x="91" y="264"/>
                    <a:pt x="96" y="275"/>
                    <a:pt x="96" y="289"/>
                  </a:cubicBezTo>
                  <a:cubicBezTo>
                    <a:pt x="96" y="291"/>
                    <a:pt x="96" y="295"/>
                    <a:pt x="101" y="295"/>
                  </a:cubicBezTo>
                  <a:cubicBezTo>
                    <a:pt x="101" y="295"/>
                    <a:pt x="100" y="294"/>
                    <a:pt x="101" y="294"/>
                  </a:cubicBezTo>
                  <a:cubicBezTo>
                    <a:pt x="106" y="286"/>
                    <a:pt x="114" y="280"/>
                    <a:pt x="121" y="274"/>
                  </a:cubicBezTo>
                  <a:cubicBezTo>
                    <a:pt x="125" y="271"/>
                    <a:pt x="132" y="271"/>
                    <a:pt x="136" y="274"/>
                  </a:cubicBezTo>
                  <a:cubicBezTo>
                    <a:pt x="139" y="277"/>
                    <a:pt x="142" y="277"/>
                    <a:pt x="146" y="277"/>
                  </a:cubicBezTo>
                  <a:cubicBezTo>
                    <a:pt x="149" y="277"/>
                    <a:pt x="153" y="278"/>
                    <a:pt x="155" y="274"/>
                  </a:cubicBezTo>
                  <a:cubicBezTo>
                    <a:pt x="156" y="270"/>
                    <a:pt x="154" y="267"/>
                    <a:pt x="151" y="265"/>
                  </a:cubicBezTo>
                  <a:cubicBezTo>
                    <a:pt x="150" y="263"/>
                    <a:pt x="147" y="262"/>
                    <a:pt x="148" y="258"/>
                  </a:cubicBezTo>
                  <a:cubicBezTo>
                    <a:pt x="148" y="255"/>
                    <a:pt x="146" y="250"/>
                    <a:pt x="150" y="247"/>
                  </a:cubicBezTo>
                  <a:cubicBezTo>
                    <a:pt x="153" y="244"/>
                    <a:pt x="156" y="248"/>
                    <a:pt x="160" y="250"/>
                  </a:cubicBezTo>
                  <a:cubicBezTo>
                    <a:pt x="163" y="251"/>
                    <a:pt x="165" y="254"/>
                    <a:pt x="169" y="253"/>
                  </a:cubicBezTo>
                  <a:cubicBezTo>
                    <a:pt x="169" y="250"/>
                    <a:pt x="170" y="247"/>
                    <a:pt x="170" y="244"/>
                  </a:cubicBezTo>
                  <a:cubicBezTo>
                    <a:pt x="168" y="237"/>
                    <a:pt x="171" y="229"/>
                    <a:pt x="166" y="222"/>
                  </a:cubicBezTo>
                  <a:cubicBezTo>
                    <a:pt x="160" y="212"/>
                    <a:pt x="160" y="212"/>
                    <a:pt x="171" y="211"/>
                  </a:cubicBezTo>
                  <a:cubicBezTo>
                    <a:pt x="172" y="211"/>
                    <a:pt x="173" y="211"/>
                    <a:pt x="174" y="211"/>
                  </a:cubicBezTo>
                  <a:cubicBezTo>
                    <a:pt x="186" y="209"/>
                    <a:pt x="190" y="204"/>
                    <a:pt x="188" y="19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3" name="Freeform 33">
              <a:extLst>
                <a:ext uri="{FF2B5EF4-FFF2-40B4-BE49-F238E27FC236}">
                  <a16:creationId xmlns:a16="http://schemas.microsoft.com/office/drawing/2014/main" xmlns="" id="{94F85C8A-7736-4998-837A-D7CDE1738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" y="1471"/>
              <a:ext cx="155" cy="170"/>
            </a:xfrm>
            <a:custGeom>
              <a:avLst/>
              <a:gdLst>
                <a:gd name="T0" fmla="*/ 53 w 67"/>
                <a:gd name="T1" fmla="*/ 28 h 73"/>
                <a:gd name="T2" fmla="*/ 41 w 67"/>
                <a:gd name="T3" fmla="*/ 17 h 73"/>
                <a:gd name="T4" fmla="*/ 25 w 67"/>
                <a:gd name="T5" fmla="*/ 2 h 73"/>
                <a:gd name="T6" fmla="*/ 20 w 67"/>
                <a:gd name="T7" fmla="*/ 2 h 73"/>
                <a:gd name="T8" fmla="*/ 0 w 67"/>
                <a:gd name="T9" fmla="*/ 10 h 73"/>
                <a:gd name="T10" fmla="*/ 15 w 67"/>
                <a:gd name="T11" fmla="*/ 26 h 73"/>
                <a:gd name="T12" fmla="*/ 32 w 67"/>
                <a:gd name="T13" fmla="*/ 47 h 73"/>
                <a:gd name="T14" fmla="*/ 44 w 67"/>
                <a:gd name="T15" fmla="*/ 64 h 73"/>
                <a:gd name="T16" fmla="*/ 53 w 67"/>
                <a:gd name="T17" fmla="*/ 73 h 73"/>
                <a:gd name="T18" fmla="*/ 61 w 67"/>
                <a:gd name="T19" fmla="*/ 63 h 73"/>
                <a:gd name="T20" fmla="*/ 63 w 67"/>
                <a:gd name="T21" fmla="*/ 49 h 73"/>
                <a:gd name="T22" fmla="*/ 63 w 67"/>
                <a:gd name="T23" fmla="*/ 37 h 73"/>
                <a:gd name="T24" fmla="*/ 53 w 67"/>
                <a:gd name="T25" fmla="*/ 28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73">
                  <a:moveTo>
                    <a:pt x="53" y="28"/>
                  </a:moveTo>
                  <a:cubicBezTo>
                    <a:pt x="46" y="26"/>
                    <a:pt x="44" y="22"/>
                    <a:pt x="41" y="17"/>
                  </a:cubicBezTo>
                  <a:cubicBezTo>
                    <a:pt x="37" y="11"/>
                    <a:pt x="33" y="4"/>
                    <a:pt x="25" y="2"/>
                  </a:cubicBezTo>
                  <a:cubicBezTo>
                    <a:pt x="24" y="1"/>
                    <a:pt x="21" y="0"/>
                    <a:pt x="20" y="2"/>
                  </a:cubicBezTo>
                  <a:cubicBezTo>
                    <a:pt x="16" y="9"/>
                    <a:pt x="8" y="7"/>
                    <a:pt x="0" y="10"/>
                  </a:cubicBezTo>
                  <a:cubicBezTo>
                    <a:pt x="8" y="13"/>
                    <a:pt x="10" y="21"/>
                    <a:pt x="15" y="26"/>
                  </a:cubicBezTo>
                  <a:cubicBezTo>
                    <a:pt x="22" y="32"/>
                    <a:pt x="24" y="42"/>
                    <a:pt x="32" y="47"/>
                  </a:cubicBezTo>
                  <a:cubicBezTo>
                    <a:pt x="39" y="51"/>
                    <a:pt x="42" y="57"/>
                    <a:pt x="44" y="64"/>
                  </a:cubicBezTo>
                  <a:cubicBezTo>
                    <a:pt x="45" y="71"/>
                    <a:pt x="47" y="73"/>
                    <a:pt x="53" y="73"/>
                  </a:cubicBezTo>
                  <a:cubicBezTo>
                    <a:pt x="58" y="72"/>
                    <a:pt x="60" y="69"/>
                    <a:pt x="61" y="63"/>
                  </a:cubicBezTo>
                  <a:cubicBezTo>
                    <a:pt x="62" y="58"/>
                    <a:pt x="62" y="54"/>
                    <a:pt x="63" y="49"/>
                  </a:cubicBezTo>
                  <a:cubicBezTo>
                    <a:pt x="64" y="45"/>
                    <a:pt x="67" y="41"/>
                    <a:pt x="63" y="37"/>
                  </a:cubicBezTo>
                  <a:cubicBezTo>
                    <a:pt x="59" y="34"/>
                    <a:pt x="57" y="29"/>
                    <a:pt x="53" y="28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4" name="Freeform 34">
              <a:extLst>
                <a:ext uri="{FF2B5EF4-FFF2-40B4-BE49-F238E27FC236}">
                  <a16:creationId xmlns:a16="http://schemas.microsoft.com/office/drawing/2014/main" xmlns="" id="{5B3B1880-DC7D-4B17-A4A0-87D8FE6BA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" y="1240"/>
              <a:ext cx="135" cy="102"/>
            </a:xfrm>
            <a:custGeom>
              <a:avLst/>
              <a:gdLst>
                <a:gd name="T0" fmla="*/ 54 w 58"/>
                <a:gd name="T1" fmla="*/ 33 h 44"/>
                <a:gd name="T2" fmla="*/ 40 w 58"/>
                <a:gd name="T3" fmla="*/ 24 h 44"/>
                <a:gd name="T4" fmla="*/ 29 w 58"/>
                <a:gd name="T5" fmla="*/ 14 h 44"/>
                <a:gd name="T6" fmla="*/ 14 w 58"/>
                <a:gd name="T7" fmla="*/ 4 h 44"/>
                <a:gd name="T8" fmla="*/ 4 w 58"/>
                <a:gd name="T9" fmla="*/ 5 h 44"/>
                <a:gd name="T10" fmla="*/ 5 w 58"/>
                <a:gd name="T11" fmla="*/ 17 h 44"/>
                <a:gd name="T12" fmla="*/ 16 w 58"/>
                <a:gd name="T13" fmla="*/ 24 h 44"/>
                <a:gd name="T14" fmla="*/ 38 w 58"/>
                <a:gd name="T15" fmla="*/ 34 h 44"/>
                <a:gd name="T16" fmla="*/ 47 w 58"/>
                <a:gd name="T17" fmla="*/ 41 h 44"/>
                <a:gd name="T18" fmla="*/ 54 w 58"/>
                <a:gd name="T19" fmla="*/ 43 h 44"/>
                <a:gd name="T20" fmla="*/ 57 w 58"/>
                <a:gd name="T21" fmla="*/ 38 h 44"/>
                <a:gd name="T22" fmla="*/ 54 w 58"/>
                <a:gd name="T23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44">
                  <a:moveTo>
                    <a:pt x="54" y="33"/>
                  </a:moveTo>
                  <a:cubicBezTo>
                    <a:pt x="49" y="32"/>
                    <a:pt x="45" y="27"/>
                    <a:pt x="40" y="24"/>
                  </a:cubicBezTo>
                  <a:cubicBezTo>
                    <a:pt x="36" y="22"/>
                    <a:pt x="29" y="21"/>
                    <a:pt x="29" y="14"/>
                  </a:cubicBezTo>
                  <a:cubicBezTo>
                    <a:pt x="22" y="14"/>
                    <a:pt x="19" y="7"/>
                    <a:pt x="14" y="4"/>
                  </a:cubicBezTo>
                  <a:cubicBezTo>
                    <a:pt x="10" y="0"/>
                    <a:pt x="8" y="1"/>
                    <a:pt x="4" y="5"/>
                  </a:cubicBezTo>
                  <a:cubicBezTo>
                    <a:pt x="0" y="10"/>
                    <a:pt x="0" y="13"/>
                    <a:pt x="5" y="17"/>
                  </a:cubicBezTo>
                  <a:cubicBezTo>
                    <a:pt x="8" y="21"/>
                    <a:pt x="12" y="24"/>
                    <a:pt x="16" y="24"/>
                  </a:cubicBezTo>
                  <a:cubicBezTo>
                    <a:pt x="25" y="24"/>
                    <a:pt x="31" y="29"/>
                    <a:pt x="38" y="34"/>
                  </a:cubicBezTo>
                  <a:cubicBezTo>
                    <a:pt x="41" y="36"/>
                    <a:pt x="45" y="37"/>
                    <a:pt x="47" y="41"/>
                  </a:cubicBezTo>
                  <a:cubicBezTo>
                    <a:pt x="48" y="43"/>
                    <a:pt x="52" y="44"/>
                    <a:pt x="54" y="43"/>
                  </a:cubicBezTo>
                  <a:cubicBezTo>
                    <a:pt x="56" y="42"/>
                    <a:pt x="57" y="40"/>
                    <a:pt x="57" y="38"/>
                  </a:cubicBezTo>
                  <a:cubicBezTo>
                    <a:pt x="58" y="36"/>
                    <a:pt x="56" y="34"/>
                    <a:pt x="54" y="33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5" name="Freeform 35">
              <a:extLst>
                <a:ext uri="{FF2B5EF4-FFF2-40B4-BE49-F238E27FC236}">
                  <a16:creationId xmlns:a16="http://schemas.microsoft.com/office/drawing/2014/main" xmlns="" id="{C41B3777-E3AB-43F6-A674-D0F99A72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" y="1355"/>
              <a:ext cx="37" cy="31"/>
            </a:xfrm>
            <a:custGeom>
              <a:avLst/>
              <a:gdLst>
                <a:gd name="T0" fmla="*/ 0 w 16"/>
                <a:gd name="T1" fmla="*/ 1 h 13"/>
                <a:gd name="T2" fmla="*/ 14 w 16"/>
                <a:gd name="T3" fmla="*/ 13 h 13"/>
                <a:gd name="T4" fmla="*/ 0 w 16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3">
                  <a:moveTo>
                    <a:pt x="0" y="1"/>
                  </a:moveTo>
                  <a:cubicBezTo>
                    <a:pt x="4" y="6"/>
                    <a:pt x="12" y="7"/>
                    <a:pt x="14" y="13"/>
                  </a:cubicBezTo>
                  <a:cubicBezTo>
                    <a:pt x="16" y="2"/>
                    <a:pt x="13" y="0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6" name="Freeform 36">
              <a:extLst>
                <a:ext uri="{FF2B5EF4-FFF2-40B4-BE49-F238E27FC236}">
                  <a16:creationId xmlns:a16="http://schemas.microsoft.com/office/drawing/2014/main" xmlns="" id="{1D5F9A8C-AF47-4FF9-B04E-A1C40073D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771"/>
              <a:ext cx="548" cy="591"/>
            </a:xfrm>
            <a:custGeom>
              <a:avLst/>
              <a:gdLst>
                <a:gd name="T0" fmla="*/ 234 w 237"/>
                <a:gd name="T1" fmla="*/ 96 h 255"/>
                <a:gd name="T2" fmla="*/ 215 w 237"/>
                <a:gd name="T3" fmla="*/ 87 h 255"/>
                <a:gd name="T4" fmla="*/ 207 w 237"/>
                <a:gd name="T5" fmla="*/ 61 h 255"/>
                <a:gd name="T6" fmla="*/ 183 w 237"/>
                <a:gd name="T7" fmla="*/ 38 h 255"/>
                <a:gd name="T8" fmla="*/ 175 w 237"/>
                <a:gd name="T9" fmla="*/ 36 h 255"/>
                <a:gd name="T10" fmla="*/ 161 w 237"/>
                <a:gd name="T11" fmla="*/ 42 h 255"/>
                <a:gd name="T12" fmla="*/ 155 w 237"/>
                <a:gd name="T13" fmla="*/ 41 h 255"/>
                <a:gd name="T14" fmla="*/ 123 w 237"/>
                <a:gd name="T15" fmla="*/ 36 h 255"/>
                <a:gd name="T16" fmla="*/ 99 w 237"/>
                <a:gd name="T17" fmla="*/ 38 h 255"/>
                <a:gd name="T18" fmla="*/ 86 w 237"/>
                <a:gd name="T19" fmla="*/ 33 h 255"/>
                <a:gd name="T20" fmla="*/ 64 w 237"/>
                <a:gd name="T21" fmla="*/ 20 h 255"/>
                <a:gd name="T22" fmla="*/ 42 w 237"/>
                <a:gd name="T23" fmla="*/ 9 h 255"/>
                <a:gd name="T24" fmla="*/ 17 w 237"/>
                <a:gd name="T25" fmla="*/ 13 h 255"/>
                <a:gd name="T26" fmla="*/ 0 w 237"/>
                <a:gd name="T27" fmla="*/ 0 h 255"/>
                <a:gd name="T28" fmla="*/ 14 w 237"/>
                <a:gd name="T29" fmla="*/ 15 h 255"/>
                <a:gd name="T30" fmla="*/ 17 w 237"/>
                <a:gd name="T31" fmla="*/ 24 h 255"/>
                <a:gd name="T32" fmla="*/ 19 w 237"/>
                <a:gd name="T33" fmla="*/ 39 h 255"/>
                <a:gd name="T34" fmla="*/ 27 w 237"/>
                <a:gd name="T35" fmla="*/ 56 h 255"/>
                <a:gd name="T36" fmla="*/ 41 w 237"/>
                <a:gd name="T37" fmla="*/ 79 h 255"/>
                <a:gd name="T38" fmla="*/ 64 w 237"/>
                <a:gd name="T39" fmla="*/ 101 h 255"/>
                <a:gd name="T40" fmla="*/ 76 w 237"/>
                <a:gd name="T41" fmla="*/ 112 h 255"/>
                <a:gd name="T42" fmla="*/ 97 w 237"/>
                <a:gd name="T43" fmla="*/ 134 h 255"/>
                <a:gd name="T44" fmla="*/ 119 w 237"/>
                <a:gd name="T45" fmla="*/ 144 h 255"/>
                <a:gd name="T46" fmla="*/ 134 w 237"/>
                <a:gd name="T47" fmla="*/ 149 h 255"/>
                <a:gd name="T48" fmla="*/ 154 w 237"/>
                <a:gd name="T49" fmla="*/ 175 h 255"/>
                <a:gd name="T50" fmla="*/ 157 w 237"/>
                <a:gd name="T51" fmla="*/ 179 h 255"/>
                <a:gd name="T52" fmla="*/ 165 w 237"/>
                <a:gd name="T53" fmla="*/ 189 h 255"/>
                <a:gd name="T54" fmla="*/ 178 w 237"/>
                <a:gd name="T55" fmla="*/ 203 h 255"/>
                <a:gd name="T56" fmla="*/ 191 w 237"/>
                <a:gd name="T57" fmla="*/ 222 h 255"/>
                <a:gd name="T58" fmla="*/ 191 w 237"/>
                <a:gd name="T59" fmla="*/ 231 h 255"/>
                <a:gd name="T60" fmla="*/ 198 w 237"/>
                <a:gd name="T61" fmla="*/ 249 h 255"/>
                <a:gd name="T62" fmla="*/ 209 w 237"/>
                <a:gd name="T63" fmla="*/ 250 h 255"/>
                <a:gd name="T64" fmla="*/ 222 w 237"/>
                <a:gd name="T65" fmla="*/ 255 h 255"/>
                <a:gd name="T66" fmla="*/ 224 w 237"/>
                <a:gd name="T67" fmla="*/ 240 h 255"/>
                <a:gd name="T68" fmla="*/ 220 w 237"/>
                <a:gd name="T69" fmla="*/ 223 h 255"/>
                <a:gd name="T70" fmla="*/ 213 w 237"/>
                <a:gd name="T71" fmla="*/ 206 h 255"/>
                <a:gd name="T72" fmla="*/ 208 w 237"/>
                <a:gd name="T73" fmla="*/ 193 h 255"/>
                <a:gd name="T74" fmla="*/ 207 w 237"/>
                <a:gd name="T75" fmla="*/ 182 h 255"/>
                <a:gd name="T76" fmla="*/ 209 w 237"/>
                <a:gd name="T77" fmla="*/ 176 h 255"/>
                <a:gd name="T78" fmla="*/ 213 w 237"/>
                <a:gd name="T79" fmla="*/ 173 h 255"/>
                <a:gd name="T80" fmla="*/ 207 w 237"/>
                <a:gd name="T81" fmla="*/ 167 h 255"/>
                <a:gd name="T82" fmla="*/ 202 w 237"/>
                <a:gd name="T83" fmla="*/ 151 h 255"/>
                <a:gd name="T84" fmla="*/ 203 w 237"/>
                <a:gd name="T85" fmla="*/ 139 h 255"/>
                <a:gd name="T86" fmla="*/ 218 w 237"/>
                <a:gd name="T87" fmla="*/ 111 h 255"/>
                <a:gd name="T88" fmla="*/ 234 w 237"/>
                <a:gd name="T89" fmla="*/ 103 h 255"/>
                <a:gd name="T90" fmla="*/ 234 w 237"/>
                <a:gd name="T91" fmla="*/ 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7" h="255">
                  <a:moveTo>
                    <a:pt x="234" y="96"/>
                  </a:moveTo>
                  <a:cubicBezTo>
                    <a:pt x="228" y="91"/>
                    <a:pt x="223" y="86"/>
                    <a:pt x="215" y="87"/>
                  </a:cubicBezTo>
                  <a:cubicBezTo>
                    <a:pt x="214" y="78"/>
                    <a:pt x="214" y="67"/>
                    <a:pt x="207" y="61"/>
                  </a:cubicBezTo>
                  <a:cubicBezTo>
                    <a:pt x="198" y="55"/>
                    <a:pt x="191" y="47"/>
                    <a:pt x="183" y="38"/>
                  </a:cubicBezTo>
                  <a:cubicBezTo>
                    <a:pt x="181" y="35"/>
                    <a:pt x="179" y="35"/>
                    <a:pt x="175" y="36"/>
                  </a:cubicBezTo>
                  <a:cubicBezTo>
                    <a:pt x="171" y="38"/>
                    <a:pt x="166" y="40"/>
                    <a:pt x="161" y="42"/>
                  </a:cubicBezTo>
                  <a:cubicBezTo>
                    <a:pt x="159" y="42"/>
                    <a:pt x="156" y="43"/>
                    <a:pt x="155" y="41"/>
                  </a:cubicBezTo>
                  <a:cubicBezTo>
                    <a:pt x="146" y="31"/>
                    <a:pt x="134" y="32"/>
                    <a:pt x="123" y="36"/>
                  </a:cubicBezTo>
                  <a:cubicBezTo>
                    <a:pt x="115" y="38"/>
                    <a:pt x="107" y="38"/>
                    <a:pt x="99" y="38"/>
                  </a:cubicBezTo>
                  <a:cubicBezTo>
                    <a:pt x="94" y="37"/>
                    <a:pt x="91" y="33"/>
                    <a:pt x="86" y="33"/>
                  </a:cubicBezTo>
                  <a:cubicBezTo>
                    <a:pt x="76" y="34"/>
                    <a:pt x="69" y="27"/>
                    <a:pt x="64" y="20"/>
                  </a:cubicBezTo>
                  <a:cubicBezTo>
                    <a:pt x="58" y="12"/>
                    <a:pt x="50" y="10"/>
                    <a:pt x="42" y="9"/>
                  </a:cubicBezTo>
                  <a:cubicBezTo>
                    <a:pt x="34" y="7"/>
                    <a:pt x="25" y="5"/>
                    <a:pt x="17" y="13"/>
                  </a:cubicBezTo>
                  <a:cubicBezTo>
                    <a:pt x="10" y="11"/>
                    <a:pt x="10" y="1"/>
                    <a:pt x="0" y="0"/>
                  </a:cubicBezTo>
                  <a:cubicBezTo>
                    <a:pt x="3" y="7"/>
                    <a:pt x="9" y="11"/>
                    <a:pt x="14" y="15"/>
                  </a:cubicBezTo>
                  <a:cubicBezTo>
                    <a:pt x="16" y="18"/>
                    <a:pt x="18" y="21"/>
                    <a:pt x="17" y="24"/>
                  </a:cubicBezTo>
                  <a:cubicBezTo>
                    <a:pt x="15" y="30"/>
                    <a:pt x="16" y="34"/>
                    <a:pt x="19" y="39"/>
                  </a:cubicBezTo>
                  <a:cubicBezTo>
                    <a:pt x="23" y="44"/>
                    <a:pt x="26" y="50"/>
                    <a:pt x="27" y="56"/>
                  </a:cubicBezTo>
                  <a:cubicBezTo>
                    <a:pt x="28" y="66"/>
                    <a:pt x="35" y="72"/>
                    <a:pt x="41" y="79"/>
                  </a:cubicBezTo>
                  <a:cubicBezTo>
                    <a:pt x="48" y="87"/>
                    <a:pt x="57" y="93"/>
                    <a:pt x="64" y="101"/>
                  </a:cubicBezTo>
                  <a:cubicBezTo>
                    <a:pt x="67" y="105"/>
                    <a:pt x="71" y="110"/>
                    <a:pt x="76" y="112"/>
                  </a:cubicBezTo>
                  <a:cubicBezTo>
                    <a:pt x="85" y="117"/>
                    <a:pt x="92" y="124"/>
                    <a:pt x="97" y="134"/>
                  </a:cubicBezTo>
                  <a:cubicBezTo>
                    <a:pt x="102" y="141"/>
                    <a:pt x="108" y="147"/>
                    <a:pt x="119" y="144"/>
                  </a:cubicBezTo>
                  <a:cubicBezTo>
                    <a:pt x="124" y="143"/>
                    <a:pt x="130" y="144"/>
                    <a:pt x="134" y="149"/>
                  </a:cubicBezTo>
                  <a:cubicBezTo>
                    <a:pt x="140" y="158"/>
                    <a:pt x="149" y="165"/>
                    <a:pt x="154" y="175"/>
                  </a:cubicBezTo>
                  <a:cubicBezTo>
                    <a:pt x="155" y="177"/>
                    <a:pt x="156" y="179"/>
                    <a:pt x="157" y="179"/>
                  </a:cubicBezTo>
                  <a:cubicBezTo>
                    <a:pt x="162" y="181"/>
                    <a:pt x="163" y="185"/>
                    <a:pt x="165" y="189"/>
                  </a:cubicBezTo>
                  <a:cubicBezTo>
                    <a:pt x="167" y="196"/>
                    <a:pt x="171" y="201"/>
                    <a:pt x="178" y="203"/>
                  </a:cubicBezTo>
                  <a:cubicBezTo>
                    <a:pt x="188" y="205"/>
                    <a:pt x="191" y="213"/>
                    <a:pt x="191" y="222"/>
                  </a:cubicBezTo>
                  <a:cubicBezTo>
                    <a:pt x="191" y="225"/>
                    <a:pt x="191" y="228"/>
                    <a:pt x="191" y="231"/>
                  </a:cubicBezTo>
                  <a:cubicBezTo>
                    <a:pt x="189" y="239"/>
                    <a:pt x="196" y="243"/>
                    <a:pt x="198" y="249"/>
                  </a:cubicBezTo>
                  <a:cubicBezTo>
                    <a:pt x="200" y="253"/>
                    <a:pt x="205" y="250"/>
                    <a:pt x="209" y="250"/>
                  </a:cubicBezTo>
                  <a:cubicBezTo>
                    <a:pt x="213" y="252"/>
                    <a:pt x="218" y="252"/>
                    <a:pt x="222" y="255"/>
                  </a:cubicBezTo>
                  <a:cubicBezTo>
                    <a:pt x="228" y="250"/>
                    <a:pt x="228" y="245"/>
                    <a:pt x="224" y="240"/>
                  </a:cubicBezTo>
                  <a:cubicBezTo>
                    <a:pt x="220" y="235"/>
                    <a:pt x="219" y="230"/>
                    <a:pt x="220" y="223"/>
                  </a:cubicBezTo>
                  <a:cubicBezTo>
                    <a:pt x="220" y="218"/>
                    <a:pt x="220" y="210"/>
                    <a:pt x="213" y="206"/>
                  </a:cubicBezTo>
                  <a:cubicBezTo>
                    <a:pt x="208" y="203"/>
                    <a:pt x="207" y="197"/>
                    <a:pt x="208" y="193"/>
                  </a:cubicBezTo>
                  <a:cubicBezTo>
                    <a:pt x="211" y="188"/>
                    <a:pt x="209" y="186"/>
                    <a:pt x="207" y="182"/>
                  </a:cubicBezTo>
                  <a:cubicBezTo>
                    <a:pt x="204" y="179"/>
                    <a:pt x="205" y="177"/>
                    <a:pt x="209" y="176"/>
                  </a:cubicBezTo>
                  <a:cubicBezTo>
                    <a:pt x="210" y="175"/>
                    <a:pt x="213" y="175"/>
                    <a:pt x="213" y="173"/>
                  </a:cubicBezTo>
                  <a:cubicBezTo>
                    <a:pt x="212" y="169"/>
                    <a:pt x="205" y="170"/>
                    <a:pt x="207" y="167"/>
                  </a:cubicBezTo>
                  <a:cubicBezTo>
                    <a:pt x="210" y="160"/>
                    <a:pt x="204" y="156"/>
                    <a:pt x="202" y="151"/>
                  </a:cubicBezTo>
                  <a:cubicBezTo>
                    <a:pt x="200" y="146"/>
                    <a:pt x="199" y="144"/>
                    <a:pt x="203" y="139"/>
                  </a:cubicBezTo>
                  <a:cubicBezTo>
                    <a:pt x="210" y="131"/>
                    <a:pt x="218" y="123"/>
                    <a:pt x="218" y="111"/>
                  </a:cubicBezTo>
                  <a:cubicBezTo>
                    <a:pt x="218" y="104"/>
                    <a:pt x="225" y="101"/>
                    <a:pt x="234" y="103"/>
                  </a:cubicBezTo>
                  <a:cubicBezTo>
                    <a:pt x="236" y="100"/>
                    <a:pt x="237" y="99"/>
                    <a:pt x="234" y="96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7" name="Freeform 37">
              <a:extLst>
                <a:ext uri="{FF2B5EF4-FFF2-40B4-BE49-F238E27FC236}">
                  <a16:creationId xmlns:a16="http://schemas.microsoft.com/office/drawing/2014/main" xmlns="" id="{19DBFE93-E504-4A63-A75F-839304B1A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" y="746"/>
              <a:ext cx="19" cy="16"/>
            </a:xfrm>
            <a:custGeom>
              <a:avLst/>
              <a:gdLst>
                <a:gd name="T0" fmla="*/ 7 w 8"/>
                <a:gd name="T1" fmla="*/ 5 h 7"/>
                <a:gd name="T2" fmla="*/ 7 w 8"/>
                <a:gd name="T3" fmla="*/ 2 h 7"/>
                <a:gd name="T4" fmla="*/ 3 w 8"/>
                <a:gd name="T5" fmla="*/ 2 h 7"/>
                <a:gd name="T6" fmla="*/ 0 w 8"/>
                <a:gd name="T7" fmla="*/ 3 h 7"/>
                <a:gd name="T8" fmla="*/ 1 w 8"/>
                <a:gd name="T9" fmla="*/ 5 h 7"/>
                <a:gd name="T10" fmla="*/ 7 w 8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7">
                  <a:moveTo>
                    <a:pt x="7" y="5"/>
                  </a:moveTo>
                  <a:cubicBezTo>
                    <a:pt x="7" y="4"/>
                    <a:pt x="8" y="3"/>
                    <a:pt x="7" y="2"/>
                  </a:cubicBezTo>
                  <a:cubicBezTo>
                    <a:pt x="6" y="0"/>
                    <a:pt x="5" y="1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3" y="7"/>
                    <a:pt x="5" y="7"/>
                    <a:pt x="7" y="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8" name="Freeform 38">
              <a:extLst>
                <a:ext uri="{FF2B5EF4-FFF2-40B4-BE49-F238E27FC236}">
                  <a16:creationId xmlns:a16="http://schemas.microsoft.com/office/drawing/2014/main" xmlns="" id="{B121A5C0-2609-45CE-88BC-56EED62487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" y="748"/>
              <a:ext cx="2" cy="5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0 w 1"/>
                <a:gd name="T7" fmla="*/ 0 h 2"/>
                <a:gd name="T8" fmla="*/ 0 w 1"/>
                <a:gd name="T9" fmla="*/ 1 h 2"/>
                <a:gd name="T10" fmla="*/ 0 w 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xmlns="" id="{C25E64D7-0229-4A69-A3A1-E99CB1E6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1" y="1636"/>
              <a:ext cx="32" cy="14"/>
            </a:xfrm>
            <a:custGeom>
              <a:avLst/>
              <a:gdLst>
                <a:gd name="T0" fmla="*/ 0 w 14"/>
                <a:gd name="T1" fmla="*/ 2 h 6"/>
                <a:gd name="T2" fmla="*/ 14 w 14"/>
                <a:gd name="T3" fmla="*/ 5 h 6"/>
                <a:gd name="T4" fmla="*/ 0 w 14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6">
                  <a:moveTo>
                    <a:pt x="0" y="2"/>
                  </a:moveTo>
                  <a:cubicBezTo>
                    <a:pt x="5" y="3"/>
                    <a:pt x="10" y="0"/>
                    <a:pt x="14" y="5"/>
                  </a:cubicBezTo>
                  <a:cubicBezTo>
                    <a:pt x="10" y="4"/>
                    <a:pt x="4" y="6"/>
                    <a:pt x="0" y="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50" name="Freeform 40">
              <a:extLst>
                <a:ext uri="{FF2B5EF4-FFF2-40B4-BE49-F238E27FC236}">
                  <a16:creationId xmlns:a16="http://schemas.microsoft.com/office/drawing/2014/main" xmlns="" id="{3A684E12-C6EB-4137-9A48-F39B6FF35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3" y="1641"/>
              <a:ext cx="21" cy="18"/>
            </a:xfrm>
            <a:custGeom>
              <a:avLst/>
              <a:gdLst>
                <a:gd name="T0" fmla="*/ 0 w 9"/>
                <a:gd name="T1" fmla="*/ 3 h 8"/>
                <a:gd name="T2" fmla="*/ 9 w 9"/>
                <a:gd name="T3" fmla="*/ 0 h 8"/>
                <a:gd name="T4" fmla="*/ 0 w 9"/>
                <a:gd name="T5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8">
                  <a:moveTo>
                    <a:pt x="0" y="3"/>
                  </a:moveTo>
                  <a:cubicBezTo>
                    <a:pt x="3" y="2"/>
                    <a:pt x="6" y="1"/>
                    <a:pt x="9" y="0"/>
                  </a:cubicBezTo>
                  <a:cubicBezTo>
                    <a:pt x="7" y="3"/>
                    <a:pt x="5" y="8"/>
                    <a:pt x="0" y="3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xmlns="" id="{51533B30-F9B5-4CAE-BE91-0A6EB061A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9" y="1896"/>
              <a:ext cx="19" cy="18"/>
            </a:xfrm>
            <a:custGeom>
              <a:avLst/>
              <a:gdLst>
                <a:gd name="T0" fmla="*/ 0 w 8"/>
                <a:gd name="T1" fmla="*/ 1 h 8"/>
                <a:gd name="T2" fmla="*/ 8 w 8"/>
                <a:gd name="T3" fmla="*/ 8 h 8"/>
                <a:gd name="T4" fmla="*/ 0 w 8"/>
                <a:gd name="T5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8">
                  <a:moveTo>
                    <a:pt x="0" y="1"/>
                  </a:moveTo>
                  <a:cubicBezTo>
                    <a:pt x="6" y="0"/>
                    <a:pt x="7" y="5"/>
                    <a:pt x="8" y="8"/>
                  </a:cubicBezTo>
                  <a:cubicBezTo>
                    <a:pt x="4" y="8"/>
                    <a:pt x="3" y="3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52" name="Freeform 42">
              <a:extLst>
                <a:ext uri="{FF2B5EF4-FFF2-40B4-BE49-F238E27FC236}">
                  <a16:creationId xmlns:a16="http://schemas.microsoft.com/office/drawing/2014/main" xmlns="" id="{08B590A7-09CD-4B31-84F2-F1768FD61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3" y="2236"/>
              <a:ext cx="34" cy="12"/>
            </a:xfrm>
            <a:custGeom>
              <a:avLst/>
              <a:gdLst>
                <a:gd name="T0" fmla="*/ 15 w 15"/>
                <a:gd name="T1" fmla="*/ 4 h 5"/>
                <a:gd name="T2" fmla="*/ 0 w 15"/>
                <a:gd name="T3" fmla="*/ 2 h 5"/>
                <a:gd name="T4" fmla="*/ 15 w 15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5">
                  <a:moveTo>
                    <a:pt x="15" y="4"/>
                  </a:moveTo>
                  <a:cubicBezTo>
                    <a:pt x="10" y="3"/>
                    <a:pt x="4" y="5"/>
                    <a:pt x="0" y="2"/>
                  </a:cubicBezTo>
                  <a:cubicBezTo>
                    <a:pt x="5" y="2"/>
                    <a:pt x="11" y="0"/>
                    <a:pt x="15" y="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53" name="Freeform 43">
              <a:extLst>
                <a:ext uri="{FF2B5EF4-FFF2-40B4-BE49-F238E27FC236}">
                  <a16:creationId xmlns:a16="http://schemas.microsoft.com/office/drawing/2014/main" xmlns="" id="{B32EF0ED-224E-4577-BFAB-A0F3034A8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5" y="2390"/>
              <a:ext cx="26" cy="11"/>
            </a:xfrm>
            <a:custGeom>
              <a:avLst/>
              <a:gdLst>
                <a:gd name="T0" fmla="*/ 11 w 11"/>
                <a:gd name="T1" fmla="*/ 4 h 5"/>
                <a:gd name="T2" fmla="*/ 0 w 11"/>
                <a:gd name="T3" fmla="*/ 1 h 5"/>
                <a:gd name="T4" fmla="*/ 11 w 11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5">
                  <a:moveTo>
                    <a:pt x="11" y="4"/>
                  </a:moveTo>
                  <a:cubicBezTo>
                    <a:pt x="7" y="3"/>
                    <a:pt x="3" y="5"/>
                    <a:pt x="0" y="1"/>
                  </a:cubicBezTo>
                  <a:cubicBezTo>
                    <a:pt x="4" y="2"/>
                    <a:pt x="8" y="0"/>
                    <a:pt x="11" y="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54" name="Freeform 44">
              <a:extLst>
                <a:ext uri="{FF2B5EF4-FFF2-40B4-BE49-F238E27FC236}">
                  <a16:creationId xmlns:a16="http://schemas.microsoft.com/office/drawing/2014/main" xmlns="" id="{5A977FCC-D44F-4D7D-8068-89911C0B8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2" y="1972"/>
              <a:ext cx="56" cy="51"/>
            </a:xfrm>
            <a:custGeom>
              <a:avLst/>
              <a:gdLst>
                <a:gd name="T0" fmla="*/ 4 w 24"/>
                <a:gd name="T1" fmla="*/ 9 h 22"/>
                <a:gd name="T2" fmla="*/ 4 w 24"/>
                <a:gd name="T3" fmla="*/ 22 h 22"/>
                <a:gd name="T4" fmla="*/ 24 w 24"/>
                <a:gd name="T5" fmla="*/ 12 h 22"/>
                <a:gd name="T6" fmla="*/ 4 w 24"/>
                <a:gd name="T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2">
                  <a:moveTo>
                    <a:pt x="4" y="9"/>
                  </a:moveTo>
                  <a:cubicBezTo>
                    <a:pt x="18" y="16"/>
                    <a:pt x="0" y="16"/>
                    <a:pt x="4" y="22"/>
                  </a:cubicBezTo>
                  <a:cubicBezTo>
                    <a:pt x="10" y="19"/>
                    <a:pt x="18" y="17"/>
                    <a:pt x="24" y="12"/>
                  </a:cubicBezTo>
                  <a:cubicBezTo>
                    <a:pt x="19" y="0"/>
                    <a:pt x="11" y="9"/>
                    <a:pt x="4" y="9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55" name="Freeform 45">
              <a:extLst>
                <a:ext uri="{FF2B5EF4-FFF2-40B4-BE49-F238E27FC236}">
                  <a16:creationId xmlns:a16="http://schemas.microsoft.com/office/drawing/2014/main" xmlns="" id="{1E2269CB-5176-4AC8-BE53-4B6D509E89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0" y="1388"/>
              <a:ext cx="889" cy="851"/>
            </a:xfrm>
            <a:custGeom>
              <a:avLst/>
              <a:gdLst>
                <a:gd name="T0" fmla="*/ 358 w 384"/>
                <a:gd name="T1" fmla="*/ 52 h 367"/>
                <a:gd name="T2" fmla="*/ 335 w 384"/>
                <a:gd name="T3" fmla="*/ 53 h 367"/>
                <a:gd name="T4" fmla="*/ 315 w 384"/>
                <a:gd name="T5" fmla="*/ 47 h 367"/>
                <a:gd name="T6" fmla="*/ 301 w 384"/>
                <a:gd name="T7" fmla="*/ 34 h 367"/>
                <a:gd name="T8" fmla="*/ 273 w 384"/>
                <a:gd name="T9" fmla="*/ 35 h 367"/>
                <a:gd name="T10" fmla="*/ 243 w 384"/>
                <a:gd name="T11" fmla="*/ 46 h 367"/>
                <a:gd name="T12" fmla="*/ 231 w 384"/>
                <a:gd name="T13" fmla="*/ 65 h 367"/>
                <a:gd name="T14" fmla="*/ 207 w 384"/>
                <a:gd name="T15" fmla="*/ 74 h 367"/>
                <a:gd name="T16" fmla="*/ 178 w 384"/>
                <a:gd name="T17" fmla="*/ 72 h 367"/>
                <a:gd name="T18" fmla="*/ 126 w 384"/>
                <a:gd name="T19" fmla="*/ 85 h 367"/>
                <a:gd name="T20" fmla="*/ 86 w 384"/>
                <a:gd name="T21" fmla="*/ 55 h 367"/>
                <a:gd name="T22" fmla="*/ 62 w 384"/>
                <a:gd name="T23" fmla="*/ 32 h 367"/>
                <a:gd name="T24" fmla="*/ 56 w 384"/>
                <a:gd name="T25" fmla="*/ 17 h 367"/>
                <a:gd name="T26" fmla="*/ 58 w 384"/>
                <a:gd name="T27" fmla="*/ 0 h 367"/>
                <a:gd name="T28" fmla="*/ 36 w 384"/>
                <a:gd name="T29" fmla="*/ 13 h 367"/>
                <a:gd name="T30" fmla="*/ 14 w 384"/>
                <a:gd name="T31" fmla="*/ 44 h 367"/>
                <a:gd name="T32" fmla="*/ 8 w 384"/>
                <a:gd name="T33" fmla="*/ 70 h 367"/>
                <a:gd name="T34" fmla="*/ 2 w 384"/>
                <a:gd name="T35" fmla="*/ 93 h 367"/>
                <a:gd name="T36" fmla="*/ 11 w 384"/>
                <a:gd name="T37" fmla="*/ 127 h 367"/>
                <a:gd name="T38" fmla="*/ 18 w 384"/>
                <a:gd name="T39" fmla="*/ 173 h 367"/>
                <a:gd name="T40" fmla="*/ 25 w 384"/>
                <a:gd name="T41" fmla="*/ 190 h 367"/>
                <a:gd name="T42" fmla="*/ 29 w 384"/>
                <a:gd name="T43" fmla="*/ 198 h 367"/>
                <a:gd name="T44" fmla="*/ 44 w 384"/>
                <a:gd name="T45" fmla="*/ 213 h 367"/>
                <a:gd name="T46" fmla="*/ 43 w 384"/>
                <a:gd name="T47" fmla="*/ 230 h 367"/>
                <a:gd name="T48" fmla="*/ 41 w 384"/>
                <a:gd name="T49" fmla="*/ 240 h 367"/>
                <a:gd name="T50" fmla="*/ 68 w 384"/>
                <a:gd name="T51" fmla="*/ 230 h 367"/>
                <a:gd name="T52" fmla="*/ 78 w 384"/>
                <a:gd name="T53" fmla="*/ 233 h 367"/>
                <a:gd name="T54" fmla="*/ 87 w 384"/>
                <a:gd name="T55" fmla="*/ 254 h 367"/>
                <a:gd name="T56" fmla="*/ 82 w 384"/>
                <a:gd name="T57" fmla="*/ 273 h 367"/>
                <a:gd name="T58" fmla="*/ 91 w 384"/>
                <a:gd name="T59" fmla="*/ 303 h 367"/>
                <a:gd name="T60" fmla="*/ 96 w 384"/>
                <a:gd name="T61" fmla="*/ 335 h 367"/>
                <a:gd name="T62" fmla="*/ 95 w 384"/>
                <a:gd name="T63" fmla="*/ 356 h 367"/>
                <a:gd name="T64" fmla="*/ 113 w 384"/>
                <a:gd name="T65" fmla="*/ 359 h 367"/>
                <a:gd name="T66" fmla="*/ 129 w 384"/>
                <a:gd name="T67" fmla="*/ 363 h 367"/>
                <a:gd name="T68" fmla="*/ 139 w 384"/>
                <a:gd name="T69" fmla="*/ 362 h 367"/>
                <a:gd name="T70" fmla="*/ 163 w 384"/>
                <a:gd name="T71" fmla="*/ 346 h 367"/>
                <a:gd name="T72" fmla="*/ 162 w 384"/>
                <a:gd name="T73" fmla="*/ 317 h 367"/>
                <a:gd name="T74" fmla="*/ 160 w 384"/>
                <a:gd name="T75" fmla="*/ 294 h 367"/>
                <a:gd name="T76" fmla="*/ 153 w 384"/>
                <a:gd name="T77" fmla="*/ 272 h 367"/>
                <a:gd name="T78" fmla="*/ 152 w 384"/>
                <a:gd name="T79" fmla="*/ 261 h 367"/>
                <a:gd name="T80" fmla="*/ 164 w 384"/>
                <a:gd name="T81" fmla="*/ 257 h 367"/>
                <a:gd name="T82" fmla="*/ 179 w 384"/>
                <a:gd name="T83" fmla="*/ 245 h 367"/>
                <a:gd name="T84" fmla="*/ 197 w 384"/>
                <a:gd name="T85" fmla="*/ 230 h 367"/>
                <a:gd name="T86" fmla="*/ 222 w 384"/>
                <a:gd name="T87" fmla="*/ 206 h 367"/>
                <a:gd name="T88" fmla="*/ 242 w 384"/>
                <a:gd name="T89" fmla="*/ 193 h 367"/>
                <a:gd name="T90" fmla="*/ 277 w 384"/>
                <a:gd name="T91" fmla="*/ 194 h 367"/>
                <a:gd name="T92" fmla="*/ 315 w 384"/>
                <a:gd name="T93" fmla="*/ 181 h 367"/>
                <a:gd name="T94" fmla="*/ 322 w 384"/>
                <a:gd name="T95" fmla="*/ 165 h 367"/>
                <a:gd name="T96" fmla="*/ 322 w 384"/>
                <a:gd name="T97" fmla="*/ 135 h 367"/>
                <a:gd name="T98" fmla="*/ 339 w 384"/>
                <a:gd name="T99" fmla="*/ 121 h 367"/>
                <a:gd name="T100" fmla="*/ 365 w 384"/>
                <a:gd name="T101" fmla="*/ 75 h 367"/>
                <a:gd name="T102" fmla="*/ 384 w 384"/>
                <a:gd name="T103" fmla="*/ 47 h 367"/>
                <a:gd name="T104" fmla="*/ 380 w 384"/>
                <a:gd name="T105" fmla="*/ 42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4" h="367">
                  <a:moveTo>
                    <a:pt x="380" y="42"/>
                  </a:moveTo>
                  <a:cubicBezTo>
                    <a:pt x="371" y="42"/>
                    <a:pt x="364" y="45"/>
                    <a:pt x="358" y="52"/>
                  </a:cubicBezTo>
                  <a:cubicBezTo>
                    <a:pt x="352" y="58"/>
                    <a:pt x="350" y="58"/>
                    <a:pt x="342" y="54"/>
                  </a:cubicBezTo>
                  <a:cubicBezTo>
                    <a:pt x="340" y="53"/>
                    <a:pt x="337" y="53"/>
                    <a:pt x="335" y="53"/>
                  </a:cubicBezTo>
                  <a:cubicBezTo>
                    <a:pt x="332" y="54"/>
                    <a:pt x="330" y="53"/>
                    <a:pt x="327" y="51"/>
                  </a:cubicBezTo>
                  <a:cubicBezTo>
                    <a:pt x="323" y="49"/>
                    <a:pt x="319" y="48"/>
                    <a:pt x="315" y="47"/>
                  </a:cubicBezTo>
                  <a:cubicBezTo>
                    <a:pt x="310" y="46"/>
                    <a:pt x="302" y="48"/>
                    <a:pt x="305" y="38"/>
                  </a:cubicBezTo>
                  <a:cubicBezTo>
                    <a:pt x="305" y="36"/>
                    <a:pt x="303" y="35"/>
                    <a:pt x="301" y="34"/>
                  </a:cubicBezTo>
                  <a:cubicBezTo>
                    <a:pt x="298" y="34"/>
                    <a:pt x="294" y="33"/>
                    <a:pt x="291" y="34"/>
                  </a:cubicBezTo>
                  <a:cubicBezTo>
                    <a:pt x="285" y="36"/>
                    <a:pt x="279" y="36"/>
                    <a:pt x="273" y="35"/>
                  </a:cubicBezTo>
                  <a:cubicBezTo>
                    <a:pt x="263" y="32"/>
                    <a:pt x="254" y="39"/>
                    <a:pt x="245" y="43"/>
                  </a:cubicBezTo>
                  <a:cubicBezTo>
                    <a:pt x="243" y="43"/>
                    <a:pt x="243" y="45"/>
                    <a:pt x="243" y="46"/>
                  </a:cubicBezTo>
                  <a:cubicBezTo>
                    <a:pt x="244" y="50"/>
                    <a:pt x="241" y="52"/>
                    <a:pt x="240" y="56"/>
                  </a:cubicBezTo>
                  <a:cubicBezTo>
                    <a:pt x="240" y="62"/>
                    <a:pt x="238" y="66"/>
                    <a:pt x="231" y="65"/>
                  </a:cubicBezTo>
                  <a:cubicBezTo>
                    <a:pt x="227" y="65"/>
                    <a:pt x="225" y="67"/>
                    <a:pt x="223" y="69"/>
                  </a:cubicBezTo>
                  <a:cubicBezTo>
                    <a:pt x="219" y="74"/>
                    <a:pt x="214" y="75"/>
                    <a:pt x="207" y="74"/>
                  </a:cubicBezTo>
                  <a:cubicBezTo>
                    <a:pt x="206" y="73"/>
                    <a:pt x="204" y="73"/>
                    <a:pt x="203" y="73"/>
                  </a:cubicBezTo>
                  <a:cubicBezTo>
                    <a:pt x="195" y="77"/>
                    <a:pt x="187" y="73"/>
                    <a:pt x="178" y="72"/>
                  </a:cubicBezTo>
                  <a:cubicBezTo>
                    <a:pt x="167" y="71"/>
                    <a:pt x="156" y="70"/>
                    <a:pt x="146" y="77"/>
                  </a:cubicBezTo>
                  <a:cubicBezTo>
                    <a:pt x="140" y="82"/>
                    <a:pt x="133" y="83"/>
                    <a:pt x="126" y="85"/>
                  </a:cubicBezTo>
                  <a:cubicBezTo>
                    <a:pt x="123" y="86"/>
                    <a:pt x="121" y="85"/>
                    <a:pt x="118" y="83"/>
                  </a:cubicBezTo>
                  <a:cubicBezTo>
                    <a:pt x="106" y="75"/>
                    <a:pt x="98" y="63"/>
                    <a:pt x="86" y="55"/>
                  </a:cubicBezTo>
                  <a:cubicBezTo>
                    <a:pt x="83" y="47"/>
                    <a:pt x="74" y="45"/>
                    <a:pt x="69" y="39"/>
                  </a:cubicBezTo>
                  <a:cubicBezTo>
                    <a:pt x="66" y="37"/>
                    <a:pt x="64" y="35"/>
                    <a:pt x="62" y="32"/>
                  </a:cubicBezTo>
                  <a:cubicBezTo>
                    <a:pt x="61" y="31"/>
                    <a:pt x="59" y="29"/>
                    <a:pt x="60" y="27"/>
                  </a:cubicBezTo>
                  <a:cubicBezTo>
                    <a:pt x="63" y="22"/>
                    <a:pt x="61" y="19"/>
                    <a:pt x="56" y="17"/>
                  </a:cubicBezTo>
                  <a:cubicBezTo>
                    <a:pt x="51" y="14"/>
                    <a:pt x="51" y="10"/>
                    <a:pt x="56" y="7"/>
                  </a:cubicBezTo>
                  <a:cubicBezTo>
                    <a:pt x="59" y="5"/>
                    <a:pt x="59" y="3"/>
                    <a:pt x="58" y="0"/>
                  </a:cubicBezTo>
                  <a:cubicBezTo>
                    <a:pt x="54" y="7"/>
                    <a:pt x="46" y="4"/>
                    <a:pt x="40" y="8"/>
                  </a:cubicBezTo>
                  <a:cubicBezTo>
                    <a:pt x="38" y="9"/>
                    <a:pt x="36" y="9"/>
                    <a:pt x="36" y="13"/>
                  </a:cubicBezTo>
                  <a:cubicBezTo>
                    <a:pt x="34" y="21"/>
                    <a:pt x="31" y="30"/>
                    <a:pt x="21" y="34"/>
                  </a:cubicBezTo>
                  <a:cubicBezTo>
                    <a:pt x="17" y="35"/>
                    <a:pt x="13" y="39"/>
                    <a:pt x="14" y="44"/>
                  </a:cubicBezTo>
                  <a:cubicBezTo>
                    <a:pt x="15" y="51"/>
                    <a:pt x="12" y="56"/>
                    <a:pt x="8" y="61"/>
                  </a:cubicBezTo>
                  <a:cubicBezTo>
                    <a:pt x="6" y="65"/>
                    <a:pt x="6" y="66"/>
                    <a:pt x="8" y="70"/>
                  </a:cubicBezTo>
                  <a:cubicBezTo>
                    <a:pt x="12" y="78"/>
                    <a:pt x="12" y="79"/>
                    <a:pt x="5" y="85"/>
                  </a:cubicBezTo>
                  <a:cubicBezTo>
                    <a:pt x="2" y="88"/>
                    <a:pt x="0" y="89"/>
                    <a:pt x="2" y="93"/>
                  </a:cubicBezTo>
                  <a:cubicBezTo>
                    <a:pt x="6" y="102"/>
                    <a:pt x="5" y="111"/>
                    <a:pt x="7" y="120"/>
                  </a:cubicBezTo>
                  <a:cubicBezTo>
                    <a:pt x="7" y="124"/>
                    <a:pt x="8" y="126"/>
                    <a:pt x="11" y="127"/>
                  </a:cubicBezTo>
                  <a:cubicBezTo>
                    <a:pt x="25" y="134"/>
                    <a:pt x="27" y="144"/>
                    <a:pt x="19" y="156"/>
                  </a:cubicBezTo>
                  <a:cubicBezTo>
                    <a:pt x="16" y="162"/>
                    <a:pt x="14" y="167"/>
                    <a:pt x="18" y="173"/>
                  </a:cubicBezTo>
                  <a:cubicBezTo>
                    <a:pt x="19" y="176"/>
                    <a:pt x="19" y="179"/>
                    <a:pt x="19" y="182"/>
                  </a:cubicBezTo>
                  <a:cubicBezTo>
                    <a:pt x="19" y="187"/>
                    <a:pt x="21" y="189"/>
                    <a:pt x="25" y="190"/>
                  </a:cubicBezTo>
                  <a:cubicBezTo>
                    <a:pt x="29" y="191"/>
                    <a:pt x="34" y="191"/>
                    <a:pt x="36" y="194"/>
                  </a:cubicBezTo>
                  <a:cubicBezTo>
                    <a:pt x="35" y="199"/>
                    <a:pt x="29" y="195"/>
                    <a:pt x="29" y="198"/>
                  </a:cubicBezTo>
                  <a:cubicBezTo>
                    <a:pt x="28" y="203"/>
                    <a:pt x="27" y="208"/>
                    <a:pt x="31" y="211"/>
                  </a:cubicBezTo>
                  <a:cubicBezTo>
                    <a:pt x="35" y="214"/>
                    <a:pt x="38" y="217"/>
                    <a:pt x="44" y="213"/>
                  </a:cubicBezTo>
                  <a:cubicBezTo>
                    <a:pt x="48" y="210"/>
                    <a:pt x="52" y="212"/>
                    <a:pt x="55" y="216"/>
                  </a:cubicBezTo>
                  <a:cubicBezTo>
                    <a:pt x="46" y="220"/>
                    <a:pt x="46" y="220"/>
                    <a:pt x="43" y="230"/>
                  </a:cubicBezTo>
                  <a:cubicBezTo>
                    <a:pt x="43" y="231"/>
                    <a:pt x="43" y="233"/>
                    <a:pt x="42" y="234"/>
                  </a:cubicBezTo>
                  <a:cubicBezTo>
                    <a:pt x="41" y="236"/>
                    <a:pt x="39" y="238"/>
                    <a:pt x="41" y="240"/>
                  </a:cubicBezTo>
                  <a:cubicBezTo>
                    <a:pt x="43" y="242"/>
                    <a:pt x="46" y="244"/>
                    <a:pt x="48" y="242"/>
                  </a:cubicBezTo>
                  <a:cubicBezTo>
                    <a:pt x="55" y="238"/>
                    <a:pt x="63" y="236"/>
                    <a:pt x="68" y="230"/>
                  </a:cubicBezTo>
                  <a:cubicBezTo>
                    <a:pt x="70" y="228"/>
                    <a:pt x="70" y="225"/>
                    <a:pt x="74" y="227"/>
                  </a:cubicBezTo>
                  <a:cubicBezTo>
                    <a:pt x="76" y="228"/>
                    <a:pt x="78" y="229"/>
                    <a:pt x="78" y="233"/>
                  </a:cubicBezTo>
                  <a:cubicBezTo>
                    <a:pt x="77" y="236"/>
                    <a:pt x="79" y="239"/>
                    <a:pt x="82" y="241"/>
                  </a:cubicBezTo>
                  <a:cubicBezTo>
                    <a:pt x="89" y="243"/>
                    <a:pt x="90" y="248"/>
                    <a:pt x="87" y="254"/>
                  </a:cubicBezTo>
                  <a:cubicBezTo>
                    <a:pt x="86" y="256"/>
                    <a:pt x="86" y="259"/>
                    <a:pt x="87" y="261"/>
                  </a:cubicBezTo>
                  <a:cubicBezTo>
                    <a:pt x="87" y="266"/>
                    <a:pt x="85" y="270"/>
                    <a:pt x="82" y="273"/>
                  </a:cubicBezTo>
                  <a:cubicBezTo>
                    <a:pt x="75" y="280"/>
                    <a:pt x="76" y="280"/>
                    <a:pt x="84" y="285"/>
                  </a:cubicBezTo>
                  <a:cubicBezTo>
                    <a:pt x="92" y="290"/>
                    <a:pt x="94" y="294"/>
                    <a:pt x="91" y="303"/>
                  </a:cubicBezTo>
                  <a:cubicBezTo>
                    <a:pt x="91" y="306"/>
                    <a:pt x="91" y="309"/>
                    <a:pt x="92" y="312"/>
                  </a:cubicBezTo>
                  <a:cubicBezTo>
                    <a:pt x="94" y="320"/>
                    <a:pt x="101" y="327"/>
                    <a:pt x="96" y="335"/>
                  </a:cubicBezTo>
                  <a:cubicBezTo>
                    <a:pt x="94" y="337"/>
                    <a:pt x="97" y="338"/>
                    <a:pt x="98" y="340"/>
                  </a:cubicBezTo>
                  <a:cubicBezTo>
                    <a:pt x="104" y="348"/>
                    <a:pt x="103" y="350"/>
                    <a:pt x="95" y="356"/>
                  </a:cubicBezTo>
                  <a:cubicBezTo>
                    <a:pt x="96" y="359"/>
                    <a:pt x="99" y="357"/>
                    <a:pt x="100" y="359"/>
                  </a:cubicBezTo>
                  <a:cubicBezTo>
                    <a:pt x="105" y="365"/>
                    <a:pt x="109" y="362"/>
                    <a:pt x="113" y="359"/>
                  </a:cubicBezTo>
                  <a:cubicBezTo>
                    <a:pt x="114" y="358"/>
                    <a:pt x="115" y="357"/>
                    <a:pt x="117" y="356"/>
                  </a:cubicBezTo>
                  <a:cubicBezTo>
                    <a:pt x="125" y="351"/>
                    <a:pt x="129" y="353"/>
                    <a:pt x="129" y="363"/>
                  </a:cubicBezTo>
                  <a:cubicBezTo>
                    <a:pt x="130" y="364"/>
                    <a:pt x="130" y="365"/>
                    <a:pt x="130" y="366"/>
                  </a:cubicBezTo>
                  <a:cubicBezTo>
                    <a:pt x="134" y="367"/>
                    <a:pt x="136" y="364"/>
                    <a:pt x="139" y="362"/>
                  </a:cubicBezTo>
                  <a:cubicBezTo>
                    <a:pt x="139" y="358"/>
                    <a:pt x="142" y="357"/>
                    <a:pt x="145" y="357"/>
                  </a:cubicBezTo>
                  <a:cubicBezTo>
                    <a:pt x="152" y="355"/>
                    <a:pt x="157" y="350"/>
                    <a:pt x="163" y="346"/>
                  </a:cubicBezTo>
                  <a:cubicBezTo>
                    <a:pt x="165" y="346"/>
                    <a:pt x="167" y="345"/>
                    <a:pt x="166" y="342"/>
                  </a:cubicBezTo>
                  <a:cubicBezTo>
                    <a:pt x="165" y="334"/>
                    <a:pt x="165" y="325"/>
                    <a:pt x="162" y="317"/>
                  </a:cubicBezTo>
                  <a:cubicBezTo>
                    <a:pt x="160" y="313"/>
                    <a:pt x="158" y="309"/>
                    <a:pt x="160" y="305"/>
                  </a:cubicBezTo>
                  <a:cubicBezTo>
                    <a:pt x="162" y="302"/>
                    <a:pt x="163" y="296"/>
                    <a:pt x="160" y="294"/>
                  </a:cubicBezTo>
                  <a:cubicBezTo>
                    <a:pt x="155" y="288"/>
                    <a:pt x="156" y="282"/>
                    <a:pt x="156" y="276"/>
                  </a:cubicBezTo>
                  <a:cubicBezTo>
                    <a:pt x="156" y="274"/>
                    <a:pt x="156" y="271"/>
                    <a:pt x="153" y="272"/>
                  </a:cubicBezTo>
                  <a:cubicBezTo>
                    <a:pt x="149" y="272"/>
                    <a:pt x="147" y="271"/>
                    <a:pt x="146" y="267"/>
                  </a:cubicBezTo>
                  <a:cubicBezTo>
                    <a:pt x="146" y="263"/>
                    <a:pt x="150" y="263"/>
                    <a:pt x="152" y="261"/>
                  </a:cubicBezTo>
                  <a:cubicBezTo>
                    <a:pt x="155" y="260"/>
                    <a:pt x="157" y="260"/>
                    <a:pt x="160" y="260"/>
                  </a:cubicBezTo>
                  <a:cubicBezTo>
                    <a:pt x="162" y="260"/>
                    <a:pt x="164" y="259"/>
                    <a:pt x="164" y="257"/>
                  </a:cubicBezTo>
                  <a:cubicBezTo>
                    <a:pt x="165" y="252"/>
                    <a:pt x="169" y="250"/>
                    <a:pt x="173" y="250"/>
                  </a:cubicBezTo>
                  <a:cubicBezTo>
                    <a:pt x="176" y="249"/>
                    <a:pt x="178" y="248"/>
                    <a:pt x="179" y="245"/>
                  </a:cubicBezTo>
                  <a:cubicBezTo>
                    <a:pt x="182" y="240"/>
                    <a:pt x="186" y="237"/>
                    <a:pt x="192" y="236"/>
                  </a:cubicBezTo>
                  <a:cubicBezTo>
                    <a:pt x="196" y="235"/>
                    <a:pt x="196" y="233"/>
                    <a:pt x="197" y="230"/>
                  </a:cubicBezTo>
                  <a:cubicBezTo>
                    <a:pt x="198" y="223"/>
                    <a:pt x="202" y="218"/>
                    <a:pt x="208" y="216"/>
                  </a:cubicBezTo>
                  <a:cubicBezTo>
                    <a:pt x="213" y="213"/>
                    <a:pt x="220" y="212"/>
                    <a:pt x="222" y="206"/>
                  </a:cubicBezTo>
                  <a:cubicBezTo>
                    <a:pt x="228" y="208"/>
                    <a:pt x="228" y="199"/>
                    <a:pt x="232" y="199"/>
                  </a:cubicBezTo>
                  <a:cubicBezTo>
                    <a:pt x="238" y="200"/>
                    <a:pt x="239" y="195"/>
                    <a:pt x="242" y="193"/>
                  </a:cubicBezTo>
                  <a:cubicBezTo>
                    <a:pt x="248" y="193"/>
                    <a:pt x="249" y="200"/>
                    <a:pt x="253" y="199"/>
                  </a:cubicBezTo>
                  <a:cubicBezTo>
                    <a:pt x="261" y="197"/>
                    <a:pt x="270" y="199"/>
                    <a:pt x="277" y="194"/>
                  </a:cubicBezTo>
                  <a:cubicBezTo>
                    <a:pt x="280" y="192"/>
                    <a:pt x="281" y="189"/>
                    <a:pt x="285" y="188"/>
                  </a:cubicBezTo>
                  <a:cubicBezTo>
                    <a:pt x="295" y="187"/>
                    <a:pt x="304" y="180"/>
                    <a:pt x="315" y="181"/>
                  </a:cubicBezTo>
                  <a:cubicBezTo>
                    <a:pt x="317" y="182"/>
                    <a:pt x="318" y="179"/>
                    <a:pt x="317" y="178"/>
                  </a:cubicBezTo>
                  <a:cubicBezTo>
                    <a:pt x="312" y="171"/>
                    <a:pt x="317" y="167"/>
                    <a:pt x="322" y="165"/>
                  </a:cubicBezTo>
                  <a:cubicBezTo>
                    <a:pt x="331" y="160"/>
                    <a:pt x="330" y="153"/>
                    <a:pt x="329" y="144"/>
                  </a:cubicBezTo>
                  <a:cubicBezTo>
                    <a:pt x="329" y="139"/>
                    <a:pt x="324" y="138"/>
                    <a:pt x="322" y="135"/>
                  </a:cubicBezTo>
                  <a:cubicBezTo>
                    <a:pt x="319" y="132"/>
                    <a:pt x="321" y="127"/>
                    <a:pt x="324" y="128"/>
                  </a:cubicBezTo>
                  <a:cubicBezTo>
                    <a:pt x="332" y="131"/>
                    <a:pt x="335" y="125"/>
                    <a:pt x="339" y="121"/>
                  </a:cubicBezTo>
                  <a:cubicBezTo>
                    <a:pt x="347" y="115"/>
                    <a:pt x="353" y="107"/>
                    <a:pt x="360" y="100"/>
                  </a:cubicBezTo>
                  <a:cubicBezTo>
                    <a:pt x="364" y="92"/>
                    <a:pt x="365" y="84"/>
                    <a:pt x="365" y="75"/>
                  </a:cubicBezTo>
                  <a:cubicBezTo>
                    <a:pt x="365" y="69"/>
                    <a:pt x="368" y="66"/>
                    <a:pt x="372" y="65"/>
                  </a:cubicBezTo>
                  <a:cubicBezTo>
                    <a:pt x="383" y="63"/>
                    <a:pt x="383" y="56"/>
                    <a:pt x="384" y="47"/>
                  </a:cubicBezTo>
                  <a:cubicBezTo>
                    <a:pt x="384" y="46"/>
                    <a:pt x="384" y="45"/>
                    <a:pt x="384" y="44"/>
                  </a:cubicBezTo>
                  <a:cubicBezTo>
                    <a:pt x="382" y="44"/>
                    <a:pt x="381" y="42"/>
                    <a:pt x="380" y="4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56" name="Freeform 46">
              <a:extLst>
                <a:ext uri="{FF2B5EF4-FFF2-40B4-BE49-F238E27FC236}">
                  <a16:creationId xmlns:a16="http://schemas.microsoft.com/office/drawing/2014/main" xmlns="" id="{FFF4EF20-6140-4C7B-97C4-CD1E2E7BA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" y="1852"/>
              <a:ext cx="565" cy="343"/>
            </a:xfrm>
            <a:custGeom>
              <a:avLst/>
              <a:gdLst>
                <a:gd name="T0" fmla="*/ 243 w 244"/>
                <a:gd name="T1" fmla="*/ 64 h 148"/>
                <a:gd name="T2" fmla="*/ 232 w 244"/>
                <a:gd name="T3" fmla="*/ 68 h 148"/>
                <a:gd name="T4" fmla="*/ 187 w 244"/>
                <a:gd name="T5" fmla="*/ 80 h 148"/>
                <a:gd name="T6" fmla="*/ 177 w 244"/>
                <a:gd name="T7" fmla="*/ 84 h 148"/>
                <a:gd name="T8" fmla="*/ 177 w 244"/>
                <a:gd name="T9" fmla="*/ 93 h 148"/>
                <a:gd name="T10" fmla="*/ 173 w 244"/>
                <a:gd name="T11" fmla="*/ 104 h 148"/>
                <a:gd name="T12" fmla="*/ 170 w 244"/>
                <a:gd name="T13" fmla="*/ 113 h 148"/>
                <a:gd name="T14" fmla="*/ 159 w 244"/>
                <a:gd name="T15" fmla="*/ 106 h 148"/>
                <a:gd name="T16" fmla="*/ 151 w 244"/>
                <a:gd name="T17" fmla="*/ 109 h 148"/>
                <a:gd name="T18" fmla="*/ 143 w 244"/>
                <a:gd name="T19" fmla="*/ 116 h 148"/>
                <a:gd name="T20" fmla="*/ 141 w 244"/>
                <a:gd name="T21" fmla="*/ 116 h 148"/>
                <a:gd name="T22" fmla="*/ 124 w 244"/>
                <a:gd name="T23" fmla="*/ 126 h 148"/>
                <a:gd name="T24" fmla="*/ 95 w 244"/>
                <a:gd name="T25" fmla="*/ 140 h 148"/>
                <a:gd name="T26" fmla="*/ 77 w 244"/>
                <a:gd name="T27" fmla="*/ 143 h 148"/>
                <a:gd name="T28" fmla="*/ 69 w 244"/>
                <a:gd name="T29" fmla="*/ 148 h 148"/>
                <a:gd name="T30" fmla="*/ 62 w 244"/>
                <a:gd name="T31" fmla="*/ 145 h 148"/>
                <a:gd name="T32" fmla="*/ 49 w 244"/>
                <a:gd name="T33" fmla="*/ 140 h 148"/>
                <a:gd name="T34" fmla="*/ 36 w 244"/>
                <a:gd name="T35" fmla="*/ 132 h 148"/>
                <a:gd name="T36" fmla="*/ 34 w 244"/>
                <a:gd name="T37" fmla="*/ 130 h 148"/>
                <a:gd name="T38" fmla="*/ 25 w 244"/>
                <a:gd name="T39" fmla="*/ 120 h 148"/>
                <a:gd name="T40" fmla="*/ 15 w 244"/>
                <a:gd name="T41" fmla="*/ 113 h 148"/>
                <a:gd name="T42" fmla="*/ 11 w 244"/>
                <a:gd name="T43" fmla="*/ 108 h 148"/>
                <a:gd name="T44" fmla="*/ 7 w 244"/>
                <a:gd name="T45" fmla="*/ 95 h 148"/>
                <a:gd name="T46" fmla="*/ 1 w 244"/>
                <a:gd name="T47" fmla="*/ 78 h 148"/>
                <a:gd name="T48" fmla="*/ 7 w 244"/>
                <a:gd name="T49" fmla="*/ 70 h 148"/>
                <a:gd name="T50" fmla="*/ 36 w 244"/>
                <a:gd name="T51" fmla="*/ 61 h 148"/>
                <a:gd name="T52" fmla="*/ 42 w 244"/>
                <a:gd name="T53" fmla="*/ 47 h 148"/>
                <a:gd name="T54" fmla="*/ 49 w 244"/>
                <a:gd name="T55" fmla="*/ 36 h 148"/>
                <a:gd name="T56" fmla="*/ 51 w 244"/>
                <a:gd name="T57" fmla="*/ 27 h 148"/>
                <a:gd name="T58" fmla="*/ 54 w 244"/>
                <a:gd name="T59" fmla="*/ 17 h 148"/>
                <a:gd name="T60" fmla="*/ 71 w 244"/>
                <a:gd name="T61" fmla="*/ 12 h 148"/>
                <a:gd name="T62" fmla="*/ 84 w 244"/>
                <a:gd name="T63" fmla="*/ 14 h 148"/>
                <a:gd name="T64" fmla="*/ 91 w 244"/>
                <a:gd name="T65" fmla="*/ 17 h 148"/>
                <a:gd name="T66" fmla="*/ 102 w 244"/>
                <a:gd name="T67" fmla="*/ 24 h 148"/>
                <a:gd name="T68" fmla="*/ 120 w 244"/>
                <a:gd name="T69" fmla="*/ 21 h 148"/>
                <a:gd name="T70" fmla="*/ 136 w 244"/>
                <a:gd name="T71" fmla="*/ 4 h 148"/>
                <a:gd name="T72" fmla="*/ 143 w 244"/>
                <a:gd name="T73" fmla="*/ 2 h 148"/>
                <a:gd name="T74" fmla="*/ 159 w 244"/>
                <a:gd name="T75" fmla="*/ 3 h 148"/>
                <a:gd name="T76" fmla="*/ 169 w 244"/>
                <a:gd name="T77" fmla="*/ 0 h 148"/>
                <a:gd name="T78" fmla="*/ 170 w 244"/>
                <a:gd name="T79" fmla="*/ 0 h 148"/>
                <a:gd name="T80" fmla="*/ 178 w 244"/>
                <a:gd name="T81" fmla="*/ 9 h 148"/>
                <a:gd name="T82" fmla="*/ 203 w 244"/>
                <a:gd name="T83" fmla="*/ 19 h 148"/>
                <a:gd name="T84" fmla="*/ 229 w 244"/>
                <a:gd name="T85" fmla="*/ 23 h 148"/>
                <a:gd name="T86" fmla="*/ 239 w 244"/>
                <a:gd name="T87" fmla="*/ 34 h 148"/>
                <a:gd name="T88" fmla="*/ 240 w 244"/>
                <a:gd name="T89" fmla="*/ 41 h 148"/>
                <a:gd name="T90" fmla="*/ 242 w 244"/>
                <a:gd name="T91" fmla="*/ 52 h 148"/>
                <a:gd name="T92" fmla="*/ 243 w 244"/>
                <a:gd name="T93" fmla="*/ 6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44" h="148">
                  <a:moveTo>
                    <a:pt x="243" y="64"/>
                  </a:moveTo>
                  <a:cubicBezTo>
                    <a:pt x="239" y="64"/>
                    <a:pt x="235" y="67"/>
                    <a:pt x="232" y="68"/>
                  </a:cubicBezTo>
                  <a:cubicBezTo>
                    <a:pt x="217" y="73"/>
                    <a:pt x="202" y="77"/>
                    <a:pt x="187" y="80"/>
                  </a:cubicBezTo>
                  <a:cubicBezTo>
                    <a:pt x="183" y="81"/>
                    <a:pt x="180" y="82"/>
                    <a:pt x="177" y="84"/>
                  </a:cubicBezTo>
                  <a:cubicBezTo>
                    <a:pt x="173" y="88"/>
                    <a:pt x="176" y="90"/>
                    <a:pt x="177" y="93"/>
                  </a:cubicBezTo>
                  <a:cubicBezTo>
                    <a:pt x="177" y="97"/>
                    <a:pt x="176" y="101"/>
                    <a:pt x="173" y="104"/>
                  </a:cubicBezTo>
                  <a:cubicBezTo>
                    <a:pt x="171" y="106"/>
                    <a:pt x="171" y="110"/>
                    <a:pt x="170" y="113"/>
                  </a:cubicBezTo>
                  <a:cubicBezTo>
                    <a:pt x="164" y="113"/>
                    <a:pt x="163" y="108"/>
                    <a:pt x="159" y="106"/>
                  </a:cubicBezTo>
                  <a:cubicBezTo>
                    <a:pt x="154" y="101"/>
                    <a:pt x="152" y="102"/>
                    <a:pt x="151" y="109"/>
                  </a:cubicBezTo>
                  <a:cubicBezTo>
                    <a:pt x="151" y="115"/>
                    <a:pt x="148" y="117"/>
                    <a:pt x="143" y="116"/>
                  </a:cubicBezTo>
                  <a:cubicBezTo>
                    <a:pt x="142" y="116"/>
                    <a:pt x="141" y="116"/>
                    <a:pt x="141" y="116"/>
                  </a:cubicBezTo>
                  <a:cubicBezTo>
                    <a:pt x="132" y="114"/>
                    <a:pt x="127" y="115"/>
                    <a:pt x="124" y="126"/>
                  </a:cubicBezTo>
                  <a:cubicBezTo>
                    <a:pt x="122" y="136"/>
                    <a:pt x="105" y="143"/>
                    <a:pt x="95" y="140"/>
                  </a:cubicBezTo>
                  <a:cubicBezTo>
                    <a:pt x="88" y="137"/>
                    <a:pt x="83" y="136"/>
                    <a:pt x="77" y="143"/>
                  </a:cubicBezTo>
                  <a:cubicBezTo>
                    <a:pt x="75" y="145"/>
                    <a:pt x="72" y="146"/>
                    <a:pt x="69" y="148"/>
                  </a:cubicBezTo>
                  <a:cubicBezTo>
                    <a:pt x="67" y="146"/>
                    <a:pt x="65" y="145"/>
                    <a:pt x="62" y="145"/>
                  </a:cubicBezTo>
                  <a:cubicBezTo>
                    <a:pt x="56" y="146"/>
                    <a:pt x="53" y="143"/>
                    <a:pt x="49" y="140"/>
                  </a:cubicBezTo>
                  <a:cubicBezTo>
                    <a:pt x="45" y="136"/>
                    <a:pt x="43" y="130"/>
                    <a:pt x="36" y="132"/>
                  </a:cubicBezTo>
                  <a:cubicBezTo>
                    <a:pt x="35" y="132"/>
                    <a:pt x="34" y="131"/>
                    <a:pt x="34" y="130"/>
                  </a:cubicBezTo>
                  <a:cubicBezTo>
                    <a:pt x="34" y="124"/>
                    <a:pt x="29" y="123"/>
                    <a:pt x="25" y="120"/>
                  </a:cubicBezTo>
                  <a:cubicBezTo>
                    <a:pt x="22" y="118"/>
                    <a:pt x="19" y="116"/>
                    <a:pt x="15" y="113"/>
                  </a:cubicBezTo>
                  <a:cubicBezTo>
                    <a:pt x="14" y="112"/>
                    <a:pt x="11" y="111"/>
                    <a:pt x="11" y="108"/>
                  </a:cubicBezTo>
                  <a:cubicBezTo>
                    <a:pt x="12" y="103"/>
                    <a:pt x="9" y="99"/>
                    <a:pt x="7" y="95"/>
                  </a:cubicBezTo>
                  <a:cubicBezTo>
                    <a:pt x="4" y="90"/>
                    <a:pt x="2" y="84"/>
                    <a:pt x="1" y="78"/>
                  </a:cubicBezTo>
                  <a:cubicBezTo>
                    <a:pt x="0" y="71"/>
                    <a:pt x="0" y="71"/>
                    <a:pt x="7" y="70"/>
                  </a:cubicBezTo>
                  <a:cubicBezTo>
                    <a:pt x="18" y="70"/>
                    <a:pt x="28" y="69"/>
                    <a:pt x="36" y="61"/>
                  </a:cubicBezTo>
                  <a:cubicBezTo>
                    <a:pt x="40" y="57"/>
                    <a:pt x="44" y="53"/>
                    <a:pt x="42" y="47"/>
                  </a:cubicBezTo>
                  <a:cubicBezTo>
                    <a:pt x="41" y="41"/>
                    <a:pt x="43" y="39"/>
                    <a:pt x="49" y="36"/>
                  </a:cubicBezTo>
                  <a:cubicBezTo>
                    <a:pt x="53" y="35"/>
                    <a:pt x="55" y="31"/>
                    <a:pt x="51" y="27"/>
                  </a:cubicBezTo>
                  <a:cubicBezTo>
                    <a:pt x="48" y="22"/>
                    <a:pt x="52" y="20"/>
                    <a:pt x="54" y="17"/>
                  </a:cubicBezTo>
                  <a:cubicBezTo>
                    <a:pt x="59" y="12"/>
                    <a:pt x="64" y="9"/>
                    <a:pt x="71" y="12"/>
                  </a:cubicBezTo>
                  <a:cubicBezTo>
                    <a:pt x="75" y="14"/>
                    <a:pt x="80" y="16"/>
                    <a:pt x="84" y="14"/>
                  </a:cubicBezTo>
                  <a:cubicBezTo>
                    <a:pt x="87" y="13"/>
                    <a:pt x="89" y="15"/>
                    <a:pt x="91" y="17"/>
                  </a:cubicBezTo>
                  <a:cubicBezTo>
                    <a:pt x="94" y="21"/>
                    <a:pt x="98" y="22"/>
                    <a:pt x="102" y="24"/>
                  </a:cubicBezTo>
                  <a:cubicBezTo>
                    <a:pt x="109" y="29"/>
                    <a:pt x="115" y="27"/>
                    <a:pt x="120" y="21"/>
                  </a:cubicBezTo>
                  <a:cubicBezTo>
                    <a:pt x="126" y="15"/>
                    <a:pt x="132" y="11"/>
                    <a:pt x="136" y="4"/>
                  </a:cubicBezTo>
                  <a:cubicBezTo>
                    <a:pt x="138" y="1"/>
                    <a:pt x="140" y="1"/>
                    <a:pt x="143" y="2"/>
                  </a:cubicBezTo>
                  <a:cubicBezTo>
                    <a:pt x="148" y="2"/>
                    <a:pt x="153" y="2"/>
                    <a:pt x="159" y="3"/>
                  </a:cubicBezTo>
                  <a:cubicBezTo>
                    <a:pt x="163" y="5"/>
                    <a:pt x="167" y="5"/>
                    <a:pt x="169" y="0"/>
                  </a:cubicBezTo>
                  <a:cubicBezTo>
                    <a:pt x="169" y="0"/>
                    <a:pt x="170" y="0"/>
                    <a:pt x="170" y="0"/>
                  </a:cubicBezTo>
                  <a:cubicBezTo>
                    <a:pt x="173" y="3"/>
                    <a:pt x="176" y="6"/>
                    <a:pt x="178" y="9"/>
                  </a:cubicBezTo>
                  <a:cubicBezTo>
                    <a:pt x="185" y="16"/>
                    <a:pt x="193" y="20"/>
                    <a:pt x="203" y="19"/>
                  </a:cubicBezTo>
                  <a:cubicBezTo>
                    <a:pt x="212" y="18"/>
                    <a:pt x="220" y="23"/>
                    <a:pt x="229" y="23"/>
                  </a:cubicBezTo>
                  <a:cubicBezTo>
                    <a:pt x="239" y="23"/>
                    <a:pt x="239" y="24"/>
                    <a:pt x="239" y="34"/>
                  </a:cubicBezTo>
                  <a:cubicBezTo>
                    <a:pt x="239" y="36"/>
                    <a:pt x="239" y="39"/>
                    <a:pt x="240" y="41"/>
                  </a:cubicBezTo>
                  <a:cubicBezTo>
                    <a:pt x="243" y="45"/>
                    <a:pt x="244" y="48"/>
                    <a:pt x="242" y="52"/>
                  </a:cubicBezTo>
                  <a:cubicBezTo>
                    <a:pt x="240" y="57"/>
                    <a:pt x="244" y="60"/>
                    <a:pt x="243" y="6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57" name="Freeform 47">
              <a:extLst>
                <a:ext uri="{FF2B5EF4-FFF2-40B4-BE49-F238E27FC236}">
                  <a16:creationId xmlns:a16="http://schemas.microsoft.com/office/drawing/2014/main" xmlns="" id="{EBC7465F-DD08-4DCB-8A73-1A80F1F32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6" y="1731"/>
              <a:ext cx="111" cy="109"/>
            </a:xfrm>
            <a:custGeom>
              <a:avLst/>
              <a:gdLst>
                <a:gd name="T0" fmla="*/ 41 w 48"/>
                <a:gd name="T1" fmla="*/ 14 h 47"/>
                <a:gd name="T2" fmla="*/ 33 w 48"/>
                <a:gd name="T3" fmla="*/ 11 h 47"/>
                <a:gd name="T4" fmla="*/ 19 w 48"/>
                <a:gd name="T5" fmla="*/ 0 h 47"/>
                <a:gd name="T6" fmla="*/ 13 w 48"/>
                <a:gd name="T7" fmla="*/ 25 h 47"/>
                <a:gd name="T8" fmla="*/ 8 w 48"/>
                <a:gd name="T9" fmla="*/ 31 h 47"/>
                <a:gd name="T10" fmla="*/ 5 w 48"/>
                <a:gd name="T11" fmla="*/ 41 h 47"/>
                <a:gd name="T12" fmla="*/ 8 w 48"/>
                <a:gd name="T13" fmla="*/ 47 h 47"/>
                <a:gd name="T14" fmla="*/ 12 w 48"/>
                <a:gd name="T15" fmla="*/ 44 h 47"/>
                <a:gd name="T16" fmla="*/ 19 w 48"/>
                <a:gd name="T17" fmla="*/ 28 h 47"/>
                <a:gd name="T18" fmla="*/ 22 w 48"/>
                <a:gd name="T19" fmla="*/ 19 h 47"/>
                <a:gd name="T20" fmla="*/ 27 w 48"/>
                <a:gd name="T21" fmla="*/ 17 h 47"/>
                <a:gd name="T22" fmla="*/ 37 w 48"/>
                <a:gd name="T23" fmla="*/ 19 h 47"/>
                <a:gd name="T24" fmla="*/ 48 w 48"/>
                <a:gd name="T25" fmla="*/ 21 h 47"/>
                <a:gd name="T26" fmla="*/ 41 w 48"/>
                <a:gd name="T27" fmla="*/ 1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47">
                  <a:moveTo>
                    <a:pt x="41" y="14"/>
                  </a:moveTo>
                  <a:cubicBezTo>
                    <a:pt x="36" y="17"/>
                    <a:pt x="35" y="14"/>
                    <a:pt x="33" y="11"/>
                  </a:cubicBezTo>
                  <a:cubicBezTo>
                    <a:pt x="29" y="6"/>
                    <a:pt x="26" y="0"/>
                    <a:pt x="19" y="0"/>
                  </a:cubicBezTo>
                  <a:cubicBezTo>
                    <a:pt x="18" y="9"/>
                    <a:pt x="11" y="16"/>
                    <a:pt x="13" y="25"/>
                  </a:cubicBezTo>
                  <a:cubicBezTo>
                    <a:pt x="14" y="27"/>
                    <a:pt x="12" y="30"/>
                    <a:pt x="8" y="31"/>
                  </a:cubicBezTo>
                  <a:cubicBezTo>
                    <a:pt x="0" y="33"/>
                    <a:pt x="1" y="33"/>
                    <a:pt x="5" y="41"/>
                  </a:cubicBezTo>
                  <a:cubicBezTo>
                    <a:pt x="6" y="43"/>
                    <a:pt x="5" y="46"/>
                    <a:pt x="8" y="47"/>
                  </a:cubicBezTo>
                  <a:cubicBezTo>
                    <a:pt x="10" y="46"/>
                    <a:pt x="10" y="45"/>
                    <a:pt x="12" y="44"/>
                  </a:cubicBezTo>
                  <a:cubicBezTo>
                    <a:pt x="23" y="42"/>
                    <a:pt x="25" y="36"/>
                    <a:pt x="19" y="28"/>
                  </a:cubicBezTo>
                  <a:cubicBezTo>
                    <a:pt x="15" y="22"/>
                    <a:pt x="15" y="21"/>
                    <a:pt x="22" y="19"/>
                  </a:cubicBezTo>
                  <a:cubicBezTo>
                    <a:pt x="24" y="18"/>
                    <a:pt x="25" y="18"/>
                    <a:pt x="27" y="17"/>
                  </a:cubicBezTo>
                  <a:cubicBezTo>
                    <a:pt x="31" y="15"/>
                    <a:pt x="34" y="14"/>
                    <a:pt x="37" y="19"/>
                  </a:cubicBezTo>
                  <a:cubicBezTo>
                    <a:pt x="39" y="23"/>
                    <a:pt x="43" y="24"/>
                    <a:pt x="48" y="21"/>
                  </a:cubicBezTo>
                  <a:cubicBezTo>
                    <a:pt x="46" y="18"/>
                    <a:pt x="45" y="13"/>
                    <a:pt x="41" y="1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58" name="Freeform 48">
              <a:extLst>
                <a:ext uri="{FF2B5EF4-FFF2-40B4-BE49-F238E27FC236}">
                  <a16:creationId xmlns:a16="http://schemas.microsoft.com/office/drawing/2014/main" xmlns="" id="{22A67B79-3B41-4093-956B-F37ED4E4E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1731"/>
              <a:ext cx="2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59" name="Freeform 49">
              <a:extLst>
                <a:ext uri="{FF2B5EF4-FFF2-40B4-BE49-F238E27FC236}">
                  <a16:creationId xmlns:a16="http://schemas.microsoft.com/office/drawing/2014/main" xmlns="" id="{E4AC98F2-B9AB-4AEC-9BE8-BD3937DF8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6" y="1026"/>
              <a:ext cx="72" cy="100"/>
            </a:xfrm>
            <a:custGeom>
              <a:avLst/>
              <a:gdLst>
                <a:gd name="T0" fmla="*/ 17 w 31"/>
                <a:gd name="T1" fmla="*/ 0 h 43"/>
                <a:gd name="T2" fmla="*/ 12 w 31"/>
                <a:gd name="T3" fmla="*/ 6 h 43"/>
                <a:gd name="T4" fmla="*/ 5 w 31"/>
                <a:gd name="T5" fmla="*/ 11 h 43"/>
                <a:gd name="T6" fmla="*/ 7 w 31"/>
                <a:gd name="T7" fmla="*/ 26 h 43"/>
                <a:gd name="T8" fmla="*/ 10 w 31"/>
                <a:gd name="T9" fmla="*/ 37 h 43"/>
                <a:gd name="T10" fmla="*/ 8 w 31"/>
                <a:gd name="T11" fmla="*/ 43 h 43"/>
                <a:gd name="T12" fmla="*/ 26 w 31"/>
                <a:gd name="T13" fmla="*/ 33 h 43"/>
                <a:gd name="T14" fmla="*/ 26 w 31"/>
                <a:gd name="T15" fmla="*/ 14 h 43"/>
                <a:gd name="T16" fmla="*/ 17 w 31"/>
                <a:gd name="T1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3">
                  <a:moveTo>
                    <a:pt x="17" y="0"/>
                  </a:moveTo>
                  <a:cubicBezTo>
                    <a:pt x="15" y="3"/>
                    <a:pt x="14" y="5"/>
                    <a:pt x="12" y="6"/>
                  </a:cubicBezTo>
                  <a:cubicBezTo>
                    <a:pt x="9" y="7"/>
                    <a:pt x="7" y="9"/>
                    <a:pt x="5" y="11"/>
                  </a:cubicBezTo>
                  <a:cubicBezTo>
                    <a:pt x="0" y="16"/>
                    <a:pt x="0" y="23"/>
                    <a:pt x="7" y="26"/>
                  </a:cubicBezTo>
                  <a:cubicBezTo>
                    <a:pt x="14" y="30"/>
                    <a:pt x="14" y="30"/>
                    <a:pt x="10" y="37"/>
                  </a:cubicBezTo>
                  <a:cubicBezTo>
                    <a:pt x="9" y="39"/>
                    <a:pt x="9" y="41"/>
                    <a:pt x="8" y="43"/>
                  </a:cubicBezTo>
                  <a:cubicBezTo>
                    <a:pt x="16" y="42"/>
                    <a:pt x="21" y="39"/>
                    <a:pt x="26" y="33"/>
                  </a:cubicBezTo>
                  <a:cubicBezTo>
                    <a:pt x="30" y="26"/>
                    <a:pt x="31" y="20"/>
                    <a:pt x="26" y="14"/>
                  </a:cubicBezTo>
                  <a:cubicBezTo>
                    <a:pt x="22" y="10"/>
                    <a:pt x="18" y="7"/>
                    <a:pt x="17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0" name="Freeform 50">
              <a:extLst>
                <a:ext uri="{FF2B5EF4-FFF2-40B4-BE49-F238E27FC236}">
                  <a16:creationId xmlns:a16="http://schemas.microsoft.com/office/drawing/2014/main" xmlns="" id="{83E1D6EE-15CE-47BF-A8A5-96408A318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" y="1529"/>
              <a:ext cx="79" cy="75"/>
            </a:xfrm>
            <a:custGeom>
              <a:avLst/>
              <a:gdLst>
                <a:gd name="T0" fmla="*/ 5 w 34"/>
                <a:gd name="T1" fmla="*/ 15 h 32"/>
                <a:gd name="T2" fmla="*/ 17 w 34"/>
                <a:gd name="T3" fmla="*/ 10 h 32"/>
                <a:gd name="T4" fmla="*/ 22 w 34"/>
                <a:gd name="T5" fmla="*/ 28 h 32"/>
                <a:gd name="T6" fmla="*/ 27 w 34"/>
                <a:gd name="T7" fmla="*/ 29 h 32"/>
                <a:gd name="T8" fmla="*/ 31 w 34"/>
                <a:gd name="T9" fmla="*/ 23 h 32"/>
                <a:gd name="T10" fmla="*/ 30 w 34"/>
                <a:gd name="T11" fmla="*/ 14 h 32"/>
                <a:gd name="T12" fmla="*/ 18 w 34"/>
                <a:gd name="T13" fmla="*/ 3 h 32"/>
                <a:gd name="T14" fmla="*/ 1 w 34"/>
                <a:gd name="T15" fmla="*/ 8 h 32"/>
                <a:gd name="T16" fmla="*/ 1 w 34"/>
                <a:gd name="T17" fmla="*/ 13 h 32"/>
                <a:gd name="T18" fmla="*/ 5 w 34"/>
                <a:gd name="T19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2">
                  <a:moveTo>
                    <a:pt x="5" y="15"/>
                  </a:moveTo>
                  <a:cubicBezTo>
                    <a:pt x="10" y="15"/>
                    <a:pt x="13" y="11"/>
                    <a:pt x="17" y="10"/>
                  </a:cubicBezTo>
                  <a:cubicBezTo>
                    <a:pt x="15" y="26"/>
                    <a:pt x="14" y="23"/>
                    <a:pt x="22" y="28"/>
                  </a:cubicBezTo>
                  <a:cubicBezTo>
                    <a:pt x="24" y="29"/>
                    <a:pt x="25" y="32"/>
                    <a:pt x="27" y="29"/>
                  </a:cubicBezTo>
                  <a:cubicBezTo>
                    <a:pt x="29" y="27"/>
                    <a:pt x="34" y="27"/>
                    <a:pt x="31" y="23"/>
                  </a:cubicBezTo>
                  <a:cubicBezTo>
                    <a:pt x="30" y="20"/>
                    <a:pt x="30" y="17"/>
                    <a:pt x="30" y="14"/>
                  </a:cubicBezTo>
                  <a:cubicBezTo>
                    <a:pt x="29" y="6"/>
                    <a:pt x="26" y="6"/>
                    <a:pt x="18" y="3"/>
                  </a:cubicBezTo>
                  <a:cubicBezTo>
                    <a:pt x="9" y="0"/>
                    <a:pt x="6" y="6"/>
                    <a:pt x="1" y="8"/>
                  </a:cubicBezTo>
                  <a:cubicBezTo>
                    <a:pt x="0" y="9"/>
                    <a:pt x="0" y="12"/>
                    <a:pt x="1" y="13"/>
                  </a:cubicBezTo>
                  <a:cubicBezTo>
                    <a:pt x="2" y="15"/>
                    <a:pt x="3" y="16"/>
                    <a:pt x="5" y="1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1" name="Freeform 51">
              <a:extLst>
                <a:ext uri="{FF2B5EF4-FFF2-40B4-BE49-F238E27FC236}">
                  <a16:creationId xmlns:a16="http://schemas.microsoft.com/office/drawing/2014/main" xmlns="" id="{E6B98A04-64FA-440B-9DE8-18FF6DB85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4" y="1539"/>
              <a:ext cx="79" cy="85"/>
            </a:xfrm>
            <a:custGeom>
              <a:avLst/>
              <a:gdLst>
                <a:gd name="T0" fmla="*/ 22 w 34"/>
                <a:gd name="T1" fmla="*/ 15 h 37"/>
                <a:gd name="T2" fmla="*/ 21 w 34"/>
                <a:gd name="T3" fmla="*/ 11 h 37"/>
                <a:gd name="T4" fmla="*/ 22 w 34"/>
                <a:gd name="T5" fmla="*/ 0 h 37"/>
                <a:gd name="T6" fmla="*/ 8 w 34"/>
                <a:gd name="T7" fmla="*/ 6 h 37"/>
                <a:gd name="T8" fmla="*/ 4 w 34"/>
                <a:gd name="T9" fmla="*/ 8 h 37"/>
                <a:gd name="T10" fmla="*/ 1 w 34"/>
                <a:gd name="T11" fmla="*/ 8 h 37"/>
                <a:gd name="T12" fmla="*/ 2 w 34"/>
                <a:gd name="T13" fmla="*/ 13 h 37"/>
                <a:gd name="T14" fmla="*/ 12 w 34"/>
                <a:gd name="T15" fmla="*/ 14 h 37"/>
                <a:gd name="T16" fmla="*/ 17 w 34"/>
                <a:gd name="T17" fmla="*/ 15 h 37"/>
                <a:gd name="T18" fmla="*/ 26 w 34"/>
                <a:gd name="T19" fmla="*/ 28 h 37"/>
                <a:gd name="T20" fmla="*/ 34 w 34"/>
                <a:gd name="T21" fmla="*/ 37 h 37"/>
                <a:gd name="T22" fmla="*/ 22 w 34"/>
                <a:gd name="T2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37">
                  <a:moveTo>
                    <a:pt x="22" y="15"/>
                  </a:moveTo>
                  <a:cubicBezTo>
                    <a:pt x="20" y="14"/>
                    <a:pt x="20" y="12"/>
                    <a:pt x="21" y="11"/>
                  </a:cubicBezTo>
                  <a:cubicBezTo>
                    <a:pt x="26" y="8"/>
                    <a:pt x="22" y="4"/>
                    <a:pt x="22" y="0"/>
                  </a:cubicBezTo>
                  <a:cubicBezTo>
                    <a:pt x="13" y="0"/>
                    <a:pt x="13" y="0"/>
                    <a:pt x="8" y="6"/>
                  </a:cubicBezTo>
                  <a:cubicBezTo>
                    <a:pt x="7" y="7"/>
                    <a:pt x="6" y="9"/>
                    <a:pt x="4" y="8"/>
                  </a:cubicBezTo>
                  <a:cubicBezTo>
                    <a:pt x="3" y="7"/>
                    <a:pt x="2" y="6"/>
                    <a:pt x="1" y="8"/>
                  </a:cubicBezTo>
                  <a:cubicBezTo>
                    <a:pt x="0" y="9"/>
                    <a:pt x="1" y="11"/>
                    <a:pt x="2" y="13"/>
                  </a:cubicBezTo>
                  <a:cubicBezTo>
                    <a:pt x="5" y="15"/>
                    <a:pt x="8" y="17"/>
                    <a:pt x="12" y="14"/>
                  </a:cubicBezTo>
                  <a:cubicBezTo>
                    <a:pt x="14" y="12"/>
                    <a:pt x="16" y="13"/>
                    <a:pt x="17" y="15"/>
                  </a:cubicBezTo>
                  <a:cubicBezTo>
                    <a:pt x="20" y="20"/>
                    <a:pt x="24" y="23"/>
                    <a:pt x="26" y="28"/>
                  </a:cubicBezTo>
                  <a:cubicBezTo>
                    <a:pt x="27" y="31"/>
                    <a:pt x="28" y="34"/>
                    <a:pt x="34" y="37"/>
                  </a:cubicBezTo>
                  <a:cubicBezTo>
                    <a:pt x="30" y="28"/>
                    <a:pt x="31" y="18"/>
                    <a:pt x="22" y="1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2" name="Freeform 52">
              <a:extLst>
                <a:ext uri="{FF2B5EF4-FFF2-40B4-BE49-F238E27FC236}">
                  <a16:creationId xmlns:a16="http://schemas.microsoft.com/office/drawing/2014/main" xmlns="" id="{AF2C4DF7-C934-4118-9B7E-781E0E68C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" y="1573"/>
              <a:ext cx="33" cy="51"/>
            </a:xfrm>
            <a:custGeom>
              <a:avLst/>
              <a:gdLst>
                <a:gd name="T0" fmla="*/ 10 w 14"/>
                <a:gd name="T1" fmla="*/ 2 h 22"/>
                <a:gd name="T2" fmla="*/ 6 w 14"/>
                <a:gd name="T3" fmla="*/ 2 h 22"/>
                <a:gd name="T4" fmla="*/ 1 w 14"/>
                <a:gd name="T5" fmla="*/ 9 h 22"/>
                <a:gd name="T6" fmla="*/ 5 w 14"/>
                <a:gd name="T7" fmla="*/ 20 h 22"/>
                <a:gd name="T8" fmla="*/ 10 w 14"/>
                <a:gd name="T9" fmla="*/ 21 h 22"/>
                <a:gd name="T10" fmla="*/ 13 w 14"/>
                <a:gd name="T11" fmla="*/ 11 h 22"/>
                <a:gd name="T12" fmla="*/ 10 w 14"/>
                <a:gd name="T1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0" y="2"/>
                  </a:moveTo>
                  <a:cubicBezTo>
                    <a:pt x="9" y="1"/>
                    <a:pt x="7" y="0"/>
                    <a:pt x="6" y="2"/>
                  </a:cubicBezTo>
                  <a:cubicBezTo>
                    <a:pt x="5" y="5"/>
                    <a:pt x="1" y="6"/>
                    <a:pt x="1" y="9"/>
                  </a:cubicBezTo>
                  <a:cubicBezTo>
                    <a:pt x="0" y="13"/>
                    <a:pt x="2" y="17"/>
                    <a:pt x="5" y="20"/>
                  </a:cubicBezTo>
                  <a:cubicBezTo>
                    <a:pt x="6" y="21"/>
                    <a:pt x="8" y="22"/>
                    <a:pt x="10" y="21"/>
                  </a:cubicBezTo>
                  <a:cubicBezTo>
                    <a:pt x="14" y="19"/>
                    <a:pt x="12" y="14"/>
                    <a:pt x="13" y="11"/>
                  </a:cubicBezTo>
                  <a:cubicBezTo>
                    <a:pt x="13" y="8"/>
                    <a:pt x="13" y="4"/>
                    <a:pt x="10" y="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3" name="Freeform 53">
              <a:extLst>
                <a:ext uri="{FF2B5EF4-FFF2-40B4-BE49-F238E27FC236}">
                  <a16:creationId xmlns:a16="http://schemas.microsoft.com/office/drawing/2014/main" xmlns="" id="{0ECF4BE2-9E86-4B39-821F-9747EB798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" y="1165"/>
              <a:ext cx="23" cy="47"/>
            </a:xfrm>
            <a:custGeom>
              <a:avLst/>
              <a:gdLst>
                <a:gd name="T0" fmla="*/ 10 w 10"/>
                <a:gd name="T1" fmla="*/ 0 h 20"/>
                <a:gd name="T2" fmla="*/ 3 w 10"/>
                <a:gd name="T3" fmla="*/ 12 h 20"/>
                <a:gd name="T4" fmla="*/ 10 w 10"/>
                <a:gd name="T5" fmla="*/ 20 h 20"/>
                <a:gd name="T6" fmla="*/ 10 w 10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0">
                  <a:moveTo>
                    <a:pt x="10" y="0"/>
                  </a:moveTo>
                  <a:cubicBezTo>
                    <a:pt x="1" y="0"/>
                    <a:pt x="4" y="8"/>
                    <a:pt x="3" y="12"/>
                  </a:cubicBezTo>
                  <a:cubicBezTo>
                    <a:pt x="0" y="19"/>
                    <a:pt x="4" y="20"/>
                    <a:pt x="10" y="20"/>
                  </a:cubicBezTo>
                  <a:cubicBezTo>
                    <a:pt x="5" y="13"/>
                    <a:pt x="8" y="6"/>
                    <a:pt x="10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4" name="Freeform 54">
              <a:extLst>
                <a:ext uri="{FF2B5EF4-FFF2-40B4-BE49-F238E27FC236}">
                  <a16:creationId xmlns:a16="http://schemas.microsoft.com/office/drawing/2014/main" xmlns="" id="{8AF20606-EAA2-4CC8-B255-6CEC52FE2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4" y="1219"/>
              <a:ext cx="24" cy="41"/>
            </a:xfrm>
            <a:custGeom>
              <a:avLst/>
              <a:gdLst>
                <a:gd name="T0" fmla="*/ 4 w 10"/>
                <a:gd name="T1" fmla="*/ 4 h 18"/>
                <a:gd name="T2" fmla="*/ 0 w 10"/>
                <a:gd name="T3" fmla="*/ 1 h 18"/>
                <a:gd name="T4" fmla="*/ 2 w 10"/>
                <a:gd name="T5" fmla="*/ 18 h 18"/>
                <a:gd name="T6" fmla="*/ 10 w 10"/>
                <a:gd name="T7" fmla="*/ 9 h 18"/>
                <a:gd name="T8" fmla="*/ 4 w 10"/>
                <a:gd name="T9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8">
                  <a:moveTo>
                    <a:pt x="4" y="4"/>
                  </a:moveTo>
                  <a:cubicBezTo>
                    <a:pt x="4" y="3"/>
                    <a:pt x="4" y="0"/>
                    <a:pt x="0" y="1"/>
                  </a:cubicBezTo>
                  <a:cubicBezTo>
                    <a:pt x="4" y="6"/>
                    <a:pt x="0" y="11"/>
                    <a:pt x="2" y="18"/>
                  </a:cubicBezTo>
                  <a:cubicBezTo>
                    <a:pt x="5" y="14"/>
                    <a:pt x="9" y="12"/>
                    <a:pt x="10" y="9"/>
                  </a:cubicBezTo>
                  <a:cubicBezTo>
                    <a:pt x="10" y="5"/>
                    <a:pt x="4" y="8"/>
                    <a:pt x="4" y="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5" name="Freeform 55">
              <a:extLst>
                <a:ext uri="{FF2B5EF4-FFF2-40B4-BE49-F238E27FC236}">
                  <a16:creationId xmlns:a16="http://schemas.microsoft.com/office/drawing/2014/main" xmlns="" id="{7CC39FA7-2F52-436A-B6A5-C329609C5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5" y="1706"/>
              <a:ext cx="25" cy="23"/>
            </a:xfrm>
            <a:custGeom>
              <a:avLst/>
              <a:gdLst>
                <a:gd name="T0" fmla="*/ 9 w 11"/>
                <a:gd name="T1" fmla="*/ 1 h 10"/>
                <a:gd name="T2" fmla="*/ 8 w 11"/>
                <a:gd name="T3" fmla="*/ 1 h 10"/>
                <a:gd name="T4" fmla="*/ 8 w 11"/>
                <a:gd name="T5" fmla="*/ 0 h 10"/>
                <a:gd name="T6" fmla="*/ 0 w 11"/>
                <a:gd name="T7" fmla="*/ 2 h 10"/>
                <a:gd name="T8" fmla="*/ 10 w 11"/>
                <a:gd name="T9" fmla="*/ 10 h 10"/>
                <a:gd name="T10" fmla="*/ 9 w 11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9" y="1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3" y="2"/>
                    <a:pt x="0" y="2"/>
                  </a:cubicBezTo>
                  <a:cubicBezTo>
                    <a:pt x="3" y="5"/>
                    <a:pt x="7" y="8"/>
                    <a:pt x="10" y="10"/>
                  </a:cubicBezTo>
                  <a:cubicBezTo>
                    <a:pt x="8" y="8"/>
                    <a:pt x="11" y="4"/>
                    <a:pt x="9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6" name="Freeform 56">
              <a:extLst>
                <a:ext uri="{FF2B5EF4-FFF2-40B4-BE49-F238E27FC236}">
                  <a16:creationId xmlns:a16="http://schemas.microsoft.com/office/drawing/2014/main" xmlns="" id="{3C904C03-E5BE-478C-8346-E9612135B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1729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7" name="Freeform 57">
              <a:extLst>
                <a:ext uri="{FF2B5EF4-FFF2-40B4-BE49-F238E27FC236}">
                  <a16:creationId xmlns:a16="http://schemas.microsoft.com/office/drawing/2014/main" xmlns="" id="{B5D4105A-4EE7-47B7-BAB8-D9BFCBBF1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" y="1221"/>
              <a:ext cx="19" cy="30"/>
            </a:xfrm>
            <a:custGeom>
              <a:avLst/>
              <a:gdLst>
                <a:gd name="T0" fmla="*/ 5 w 8"/>
                <a:gd name="T1" fmla="*/ 0 h 13"/>
                <a:gd name="T2" fmla="*/ 0 w 8"/>
                <a:gd name="T3" fmla="*/ 11 h 13"/>
                <a:gd name="T4" fmla="*/ 1 w 8"/>
                <a:gd name="T5" fmla="*/ 13 h 13"/>
                <a:gd name="T6" fmla="*/ 4 w 8"/>
                <a:gd name="T7" fmla="*/ 12 h 13"/>
                <a:gd name="T8" fmla="*/ 5 w 8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3">
                  <a:moveTo>
                    <a:pt x="5" y="0"/>
                  </a:moveTo>
                  <a:cubicBezTo>
                    <a:pt x="3" y="5"/>
                    <a:pt x="2" y="8"/>
                    <a:pt x="0" y="11"/>
                  </a:cubicBezTo>
                  <a:cubicBezTo>
                    <a:pt x="0" y="12"/>
                    <a:pt x="0" y="12"/>
                    <a:pt x="1" y="13"/>
                  </a:cubicBezTo>
                  <a:cubicBezTo>
                    <a:pt x="2" y="13"/>
                    <a:pt x="3" y="13"/>
                    <a:pt x="4" y="12"/>
                  </a:cubicBezTo>
                  <a:cubicBezTo>
                    <a:pt x="6" y="9"/>
                    <a:pt x="8" y="6"/>
                    <a:pt x="5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8" name="Freeform 58">
              <a:extLst>
                <a:ext uri="{FF2B5EF4-FFF2-40B4-BE49-F238E27FC236}">
                  <a16:creationId xmlns:a16="http://schemas.microsoft.com/office/drawing/2014/main" xmlns="" id="{AF8D71A8-66A9-448D-B07B-47EBC9F08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1543"/>
              <a:ext cx="21" cy="21"/>
            </a:xfrm>
            <a:custGeom>
              <a:avLst/>
              <a:gdLst>
                <a:gd name="T0" fmla="*/ 3 w 9"/>
                <a:gd name="T1" fmla="*/ 0 h 9"/>
                <a:gd name="T2" fmla="*/ 9 w 9"/>
                <a:gd name="T3" fmla="*/ 9 h 9"/>
                <a:gd name="T4" fmla="*/ 3 w 9"/>
                <a:gd name="T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9">
                  <a:moveTo>
                    <a:pt x="3" y="0"/>
                  </a:moveTo>
                  <a:cubicBezTo>
                    <a:pt x="0" y="6"/>
                    <a:pt x="3" y="8"/>
                    <a:pt x="9" y="9"/>
                  </a:cubicBezTo>
                  <a:cubicBezTo>
                    <a:pt x="7" y="5"/>
                    <a:pt x="5" y="3"/>
                    <a:pt x="3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69" name="Freeform 59">
              <a:extLst>
                <a:ext uri="{FF2B5EF4-FFF2-40B4-BE49-F238E27FC236}">
                  <a16:creationId xmlns:a16="http://schemas.microsoft.com/office/drawing/2014/main" xmlns="" id="{52FE467C-ACF5-472A-9A80-3ADE011CC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3" y="1671"/>
              <a:ext cx="16" cy="14"/>
            </a:xfrm>
            <a:custGeom>
              <a:avLst/>
              <a:gdLst>
                <a:gd name="T0" fmla="*/ 0 w 7"/>
                <a:gd name="T1" fmla="*/ 2 h 6"/>
                <a:gd name="T2" fmla="*/ 5 w 7"/>
                <a:gd name="T3" fmla="*/ 5 h 6"/>
                <a:gd name="T4" fmla="*/ 7 w 7"/>
                <a:gd name="T5" fmla="*/ 3 h 6"/>
                <a:gd name="T6" fmla="*/ 3 w 7"/>
                <a:gd name="T7" fmla="*/ 1 h 6"/>
                <a:gd name="T8" fmla="*/ 0 w 7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0" y="2"/>
                  </a:moveTo>
                  <a:cubicBezTo>
                    <a:pt x="1" y="5"/>
                    <a:pt x="2" y="6"/>
                    <a:pt x="5" y="5"/>
                  </a:cubicBezTo>
                  <a:cubicBezTo>
                    <a:pt x="6" y="5"/>
                    <a:pt x="7" y="5"/>
                    <a:pt x="7" y="3"/>
                  </a:cubicBezTo>
                  <a:cubicBezTo>
                    <a:pt x="6" y="1"/>
                    <a:pt x="4" y="1"/>
                    <a:pt x="3" y="1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0" name="Freeform 60">
              <a:extLst>
                <a:ext uri="{FF2B5EF4-FFF2-40B4-BE49-F238E27FC236}">
                  <a16:creationId xmlns:a16="http://schemas.microsoft.com/office/drawing/2014/main" xmlns="" id="{A88B1937-1B1F-4703-918D-AE1ED664B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8" y="1585"/>
              <a:ext cx="16" cy="14"/>
            </a:xfrm>
            <a:custGeom>
              <a:avLst/>
              <a:gdLst>
                <a:gd name="T0" fmla="*/ 3 w 7"/>
                <a:gd name="T1" fmla="*/ 1 h 6"/>
                <a:gd name="T2" fmla="*/ 0 w 7"/>
                <a:gd name="T3" fmla="*/ 2 h 6"/>
                <a:gd name="T4" fmla="*/ 4 w 7"/>
                <a:gd name="T5" fmla="*/ 6 h 6"/>
                <a:gd name="T6" fmla="*/ 6 w 7"/>
                <a:gd name="T7" fmla="*/ 2 h 6"/>
                <a:gd name="T8" fmla="*/ 3 w 7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1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4"/>
                    <a:pt x="2" y="6"/>
                    <a:pt x="4" y="6"/>
                  </a:cubicBezTo>
                  <a:cubicBezTo>
                    <a:pt x="7" y="6"/>
                    <a:pt x="5" y="3"/>
                    <a:pt x="6" y="2"/>
                  </a:cubicBezTo>
                  <a:cubicBezTo>
                    <a:pt x="5" y="3"/>
                    <a:pt x="4" y="1"/>
                    <a:pt x="3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1" name="Freeform 61">
              <a:extLst>
                <a:ext uri="{FF2B5EF4-FFF2-40B4-BE49-F238E27FC236}">
                  <a16:creationId xmlns:a16="http://schemas.microsoft.com/office/drawing/2014/main" xmlns="" id="{731BB250-0574-4814-82FD-19CDD6371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1590"/>
              <a:ext cx="2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2" name="Freeform 62">
              <a:extLst>
                <a:ext uri="{FF2B5EF4-FFF2-40B4-BE49-F238E27FC236}">
                  <a16:creationId xmlns:a16="http://schemas.microsoft.com/office/drawing/2014/main" xmlns="" id="{C83EFC61-5407-40E2-8770-C8E30BF4B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1346"/>
              <a:ext cx="632" cy="573"/>
            </a:xfrm>
            <a:custGeom>
              <a:avLst/>
              <a:gdLst>
                <a:gd name="T0" fmla="*/ 252 w 273"/>
                <a:gd name="T1" fmla="*/ 202 h 247"/>
                <a:gd name="T2" fmla="*/ 241 w 273"/>
                <a:gd name="T3" fmla="*/ 216 h 247"/>
                <a:gd name="T4" fmla="*/ 239 w 273"/>
                <a:gd name="T5" fmla="*/ 221 h 247"/>
                <a:gd name="T6" fmla="*/ 216 w 273"/>
                <a:gd name="T7" fmla="*/ 222 h 247"/>
                <a:gd name="T8" fmla="*/ 182 w 273"/>
                <a:gd name="T9" fmla="*/ 242 h 247"/>
                <a:gd name="T10" fmla="*/ 164 w 273"/>
                <a:gd name="T11" fmla="*/ 232 h 247"/>
                <a:gd name="T12" fmla="*/ 134 w 273"/>
                <a:gd name="T13" fmla="*/ 235 h 247"/>
                <a:gd name="T14" fmla="*/ 113 w 273"/>
                <a:gd name="T15" fmla="*/ 226 h 247"/>
                <a:gd name="T16" fmla="*/ 91 w 273"/>
                <a:gd name="T17" fmla="*/ 210 h 247"/>
                <a:gd name="T18" fmla="*/ 68 w 273"/>
                <a:gd name="T19" fmla="*/ 190 h 247"/>
                <a:gd name="T20" fmla="*/ 53 w 273"/>
                <a:gd name="T21" fmla="*/ 174 h 247"/>
                <a:gd name="T22" fmla="*/ 59 w 273"/>
                <a:gd name="T23" fmla="*/ 162 h 247"/>
                <a:gd name="T24" fmla="*/ 56 w 273"/>
                <a:gd name="T25" fmla="*/ 149 h 247"/>
                <a:gd name="T26" fmla="*/ 29 w 273"/>
                <a:gd name="T27" fmla="*/ 137 h 247"/>
                <a:gd name="T28" fmla="*/ 16 w 273"/>
                <a:gd name="T29" fmla="*/ 118 h 247"/>
                <a:gd name="T30" fmla="*/ 9 w 273"/>
                <a:gd name="T31" fmla="*/ 106 h 247"/>
                <a:gd name="T32" fmla="*/ 6 w 273"/>
                <a:gd name="T33" fmla="*/ 75 h 247"/>
                <a:gd name="T34" fmla="*/ 14 w 273"/>
                <a:gd name="T35" fmla="*/ 64 h 247"/>
                <a:gd name="T36" fmla="*/ 24 w 273"/>
                <a:gd name="T37" fmla="*/ 38 h 247"/>
                <a:gd name="T38" fmla="*/ 30 w 273"/>
                <a:gd name="T39" fmla="*/ 5 h 247"/>
                <a:gd name="T40" fmla="*/ 61 w 273"/>
                <a:gd name="T41" fmla="*/ 18 h 247"/>
                <a:gd name="T42" fmla="*/ 59 w 273"/>
                <a:gd name="T43" fmla="*/ 11 h 247"/>
                <a:gd name="T44" fmla="*/ 77 w 273"/>
                <a:gd name="T45" fmla="*/ 6 h 247"/>
                <a:gd name="T46" fmla="*/ 94 w 273"/>
                <a:gd name="T47" fmla="*/ 17 h 247"/>
                <a:gd name="T48" fmla="*/ 105 w 273"/>
                <a:gd name="T49" fmla="*/ 46 h 247"/>
                <a:gd name="T50" fmla="*/ 129 w 273"/>
                <a:gd name="T51" fmla="*/ 47 h 247"/>
                <a:gd name="T52" fmla="*/ 139 w 273"/>
                <a:gd name="T53" fmla="*/ 55 h 247"/>
                <a:gd name="T54" fmla="*/ 157 w 273"/>
                <a:gd name="T55" fmla="*/ 75 h 247"/>
                <a:gd name="T56" fmla="*/ 163 w 273"/>
                <a:gd name="T57" fmla="*/ 96 h 247"/>
                <a:gd name="T58" fmla="*/ 177 w 273"/>
                <a:gd name="T59" fmla="*/ 103 h 247"/>
                <a:gd name="T60" fmla="*/ 161 w 273"/>
                <a:gd name="T61" fmla="*/ 75 h 247"/>
                <a:gd name="T62" fmla="*/ 159 w 273"/>
                <a:gd name="T63" fmla="*/ 62 h 247"/>
                <a:gd name="T64" fmla="*/ 147 w 273"/>
                <a:gd name="T65" fmla="*/ 49 h 247"/>
                <a:gd name="T66" fmla="*/ 183 w 273"/>
                <a:gd name="T67" fmla="*/ 68 h 247"/>
                <a:gd name="T68" fmla="*/ 190 w 273"/>
                <a:gd name="T69" fmla="*/ 88 h 247"/>
                <a:gd name="T70" fmla="*/ 209 w 273"/>
                <a:gd name="T71" fmla="*/ 82 h 247"/>
                <a:gd name="T72" fmla="*/ 227 w 273"/>
                <a:gd name="T73" fmla="*/ 112 h 247"/>
                <a:gd name="T74" fmla="*/ 192 w 273"/>
                <a:gd name="T75" fmla="*/ 109 h 247"/>
                <a:gd name="T76" fmla="*/ 219 w 273"/>
                <a:gd name="T77" fmla="*/ 121 h 247"/>
                <a:gd name="T78" fmla="*/ 221 w 273"/>
                <a:gd name="T79" fmla="*/ 135 h 247"/>
                <a:gd name="T80" fmla="*/ 204 w 273"/>
                <a:gd name="T81" fmla="*/ 143 h 247"/>
                <a:gd name="T82" fmla="*/ 205 w 273"/>
                <a:gd name="T83" fmla="*/ 149 h 247"/>
                <a:gd name="T84" fmla="*/ 221 w 273"/>
                <a:gd name="T85" fmla="*/ 140 h 247"/>
                <a:gd name="T86" fmla="*/ 229 w 273"/>
                <a:gd name="T87" fmla="*/ 125 h 247"/>
                <a:gd name="T88" fmla="*/ 238 w 273"/>
                <a:gd name="T89" fmla="*/ 124 h 247"/>
                <a:gd name="T90" fmla="*/ 262 w 273"/>
                <a:gd name="T91" fmla="*/ 141 h 247"/>
                <a:gd name="T92" fmla="*/ 267 w 273"/>
                <a:gd name="T93" fmla="*/ 165 h 247"/>
                <a:gd name="T94" fmla="*/ 237 w 273"/>
                <a:gd name="T95" fmla="*/ 182 h 247"/>
                <a:gd name="T96" fmla="*/ 250 w 273"/>
                <a:gd name="T97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3" h="247">
                  <a:moveTo>
                    <a:pt x="258" y="202"/>
                  </a:moveTo>
                  <a:cubicBezTo>
                    <a:pt x="256" y="203"/>
                    <a:pt x="254" y="203"/>
                    <a:pt x="252" y="202"/>
                  </a:cubicBezTo>
                  <a:cubicBezTo>
                    <a:pt x="250" y="202"/>
                    <a:pt x="247" y="202"/>
                    <a:pt x="247" y="205"/>
                  </a:cubicBezTo>
                  <a:cubicBezTo>
                    <a:pt x="247" y="210"/>
                    <a:pt x="243" y="212"/>
                    <a:pt x="241" y="216"/>
                  </a:cubicBezTo>
                  <a:cubicBezTo>
                    <a:pt x="244" y="218"/>
                    <a:pt x="246" y="217"/>
                    <a:pt x="249" y="218"/>
                  </a:cubicBezTo>
                  <a:cubicBezTo>
                    <a:pt x="247" y="223"/>
                    <a:pt x="243" y="223"/>
                    <a:pt x="239" y="221"/>
                  </a:cubicBezTo>
                  <a:cubicBezTo>
                    <a:pt x="233" y="220"/>
                    <a:pt x="228" y="220"/>
                    <a:pt x="223" y="220"/>
                  </a:cubicBezTo>
                  <a:cubicBezTo>
                    <a:pt x="220" y="219"/>
                    <a:pt x="218" y="219"/>
                    <a:pt x="216" y="222"/>
                  </a:cubicBezTo>
                  <a:cubicBezTo>
                    <a:pt x="212" y="229"/>
                    <a:pt x="206" y="233"/>
                    <a:pt x="200" y="239"/>
                  </a:cubicBezTo>
                  <a:cubicBezTo>
                    <a:pt x="195" y="245"/>
                    <a:pt x="189" y="247"/>
                    <a:pt x="182" y="242"/>
                  </a:cubicBezTo>
                  <a:cubicBezTo>
                    <a:pt x="178" y="240"/>
                    <a:pt x="174" y="239"/>
                    <a:pt x="171" y="235"/>
                  </a:cubicBezTo>
                  <a:cubicBezTo>
                    <a:pt x="169" y="233"/>
                    <a:pt x="167" y="231"/>
                    <a:pt x="164" y="232"/>
                  </a:cubicBezTo>
                  <a:cubicBezTo>
                    <a:pt x="160" y="234"/>
                    <a:pt x="155" y="232"/>
                    <a:pt x="151" y="230"/>
                  </a:cubicBezTo>
                  <a:cubicBezTo>
                    <a:pt x="144" y="227"/>
                    <a:pt x="139" y="230"/>
                    <a:pt x="134" y="235"/>
                  </a:cubicBezTo>
                  <a:cubicBezTo>
                    <a:pt x="131" y="235"/>
                    <a:pt x="126" y="237"/>
                    <a:pt x="124" y="233"/>
                  </a:cubicBezTo>
                  <a:cubicBezTo>
                    <a:pt x="122" y="228"/>
                    <a:pt x="118" y="227"/>
                    <a:pt x="113" y="226"/>
                  </a:cubicBezTo>
                  <a:cubicBezTo>
                    <a:pt x="109" y="225"/>
                    <a:pt x="105" y="222"/>
                    <a:pt x="102" y="218"/>
                  </a:cubicBezTo>
                  <a:cubicBezTo>
                    <a:pt x="99" y="215"/>
                    <a:pt x="95" y="212"/>
                    <a:pt x="91" y="210"/>
                  </a:cubicBezTo>
                  <a:cubicBezTo>
                    <a:pt x="84" y="205"/>
                    <a:pt x="75" y="203"/>
                    <a:pt x="73" y="193"/>
                  </a:cubicBezTo>
                  <a:cubicBezTo>
                    <a:pt x="73" y="191"/>
                    <a:pt x="71" y="190"/>
                    <a:pt x="68" y="190"/>
                  </a:cubicBezTo>
                  <a:cubicBezTo>
                    <a:pt x="64" y="191"/>
                    <a:pt x="60" y="190"/>
                    <a:pt x="58" y="185"/>
                  </a:cubicBezTo>
                  <a:cubicBezTo>
                    <a:pt x="57" y="181"/>
                    <a:pt x="53" y="179"/>
                    <a:pt x="53" y="174"/>
                  </a:cubicBezTo>
                  <a:cubicBezTo>
                    <a:pt x="53" y="170"/>
                    <a:pt x="54" y="167"/>
                    <a:pt x="58" y="166"/>
                  </a:cubicBezTo>
                  <a:cubicBezTo>
                    <a:pt x="59" y="165"/>
                    <a:pt x="62" y="164"/>
                    <a:pt x="59" y="162"/>
                  </a:cubicBezTo>
                  <a:cubicBezTo>
                    <a:pt x="54" y="159"/>
                    <a:pt x="57" y="157"/>
                    <a:pt x="59" y="154"/>
                  </a:cubicBezTo>
                  <a:cubicBezTo>
                    <a:pt x="61" y="151"/>
                    <a:pt x="60" y="148"/>
                    <a:pt x="56" y="149"/>
                  </a:cubicBezTo>
                  <a:cubicBezTo>
                    <a:pt x="46" y="152"/>
                    <a:pt x="41" y="146"/>
                    <a:pt x="36" y="140"/>
                  </a:cubicBezTo>
                  <a:cubicBezTo>
                    <a:pt x="34" y="138"/>
                    <a:pt x="32" y="136"/>
                    <a:pt x="29" y="137"/>
                  </a:cubicBezTo>
                  <a:cubicBezTo>
                    <a:pt x="23" y="140"/>
                    <a:pt x="19" y="137"/>
                    <a:pt x="17" y="132"/>
                  </a:cubicBezTo>
                  <a:cubicBezTo>
                    <a:pt x="15" y="127"/>
                    <a:pt x="10" y="123"/>
                    <a:pt x="16" y="118"/>
                  </a:cubicBezTo>
                  <a:cubicBezTo>
                    <a:pt x="17" y="116"/>
                    <a:pt x="16" y="114"/>
                    <a:pt x="15" y="113"/>
                  </a:cubicBezTo>
                  <a:cubicBezTo>
                    <a:pt x="13" y="110"/>
                    <a:pt x="11" y="108"/>
                    <a:pt x="9" y="106"/>
                  </a:cubicBezTo>
                  <a:cubicBezTo>
                    <a:pt x="9" y="103"/>
                    <a:pt x="10" y="100"/>
                    <a:pt x="10" y="97"/>
                  </a:cubicBezTo>
                  <a:cubicBezTo>
                    <a:pt x="8" y="90"/>
                    <a:pt x="11" y="82"/>
                    <a:pt x="6" y="75"/>
                  </a:cubicBezTo>
                  <a:cubicBezTo>
                    <a:pt x="0" y="65"/>
                    <a:pt x="0" y="65"/>
                    <a:pt x="11" y="64"/>
                  </a:cubicBezTo>
                  <a:cubicBezTo>
                    <a:pt x="12" y="64"/>
                    <a:pt x="13" y="64"/>
                    <a:pt x="14" y="64"/>
                  </a:cubicBezTo>
                  <a:cubicBezTo>
                    <a:pt x="26" y="62"/>
                    <a:pt x="30" y="57"/>
                    <a:pt x="28" y="45"/>
                  </a:cubicBezTo>
                  <a:cubicBezTo>
                    <a:pt x="28" y="41"/>
                    <a:pt x="29" y="38"/>
                    <a:pt x="24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7" y="27"/>
                    <a:pt x="25" y="16"/>
                    <a:pt x="30" y="5"/>
                  </a:cubicBezTo>
                  <a:cubicBezTo>
                    <a:pt x="39" y="12"/>
                    <a:pt x="48" y="15"/>
                    <a:pt x="57" y="18"/>
                  </a:cubicBezTo>
                  <a:cubicBezTo>
                    <a:pt x="58" y="18"/>
                    <a:pt x="60" y="19"/>
                    <a:pt x="61" y="18"/>
                  </a:cubicBezTo>
                  <a:cubicBezTo>
                    <a:pt x="62" y="16"/>
                    <a:pt x="62" y="14"/>
                    <a:pt x="61" y="13"/>
                  </a:cubicBezTo>
                  <a:cubicBezTo>
                    <a:pt x="60" y="12"/>
                    <a:pt x="60" y="12"/>
                    <a:pt x="59" y="11"/>
                  </a:cubicBezTo>
                  <a:cubicBezTo>
                    <a:pt x="56" y="7"/>
                    <a:pt x="57" y="4"/>
                    <a:pt x="61" y="2"/>
                  </a:cubicBezTo>
                  <a:cubicBezTo>
                    <a:pt x="66" y="0"/>
                    <a:pt x="73" y="2"/>
                    <a:pt x="77" y="6"/>
                  </a:cubicBezTo>
                  <a:cubicBezTo>
                    <a:pt x="82" y="11"/>
                    <a:pt x="86" y="17"/>
                    <a:pt x="94" y="17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2" y="26"/>
                    <a:pt x="98" y="33"/>
                    <a:pt x="99" y="41"/>
                  </a:cubicBezTo>
                  <a:cubicBezTo>
                    <a:pt x="100" y="44"/>
                    <a:pt x="103" y="45"/>
                    <a:pt x="105" y="46"/>
                  </a:cubicBezTo>
                  <a:cubicBezTo>
                    <a:pt x="113" y="50"/>
                    <a:pt x="120" y="49"/>
                    <a:pt x="128" y="46"/>
                  </a:cubicBezTo>
                  <a:cubicBezTo>
                    <a:pt x="128" y="46"/>
                    <a:pt x="129" y="46"/>
                    <a:pt x="129" y="47"/>
                  </a:cubicBezTo>
                  <a:cubicBezTo>
                    <a:pt x="131" y="51"/>
                    <a:pt x="134" y="55"/>
                    <a:pt x="139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142" y="59"/>
                    <a:pt x="145" y="62"/>
                    <a:pt x="149" y="63"/>
                  </a:cubicBezTo>
                  <a:cubicBezTo>
                    <a:pt x="155" y="66"/>
                    <a:pt x="157" y="70"/>
                    <a:pt x="157" y="75"/>
                  </a:cubicBezTo>
                  <a:cubicBezTo>
                    <a:pt x="158" y="79"/>
                    <a:pt x="159" y="82"/>
                    <a:pt x="159" y="86"/>
                  </a:cubicBezTo>
                  <a:cubicBezTo>
                    <a:pt x="158" y="90"/>
                    <a:pt x="160" y="94"/>
                    <a:pt x="163" y="96"/>
                  </a:cubicBezTo>
                  <a:cubicBezTo>
                    <a:pt x="167" y="100"/>
                    <a:pt x="171" y="103"/>
                    <a:pt x="175" y="106"/>
                  </a:cubicBezTo>
                  <a:cubicBezTo>
                    <a:pt x="177" y="105"/>
                    <a:pt x="177" y="104"/>
                    <a:pt x="177" y="103"/>
                  </a:cubicBezTo>
                  <a:cubicBezTo>
                    <a:pt x="177" y="102"/>
                    <a:pt x="176" y="101"/>
                    <a:pt x="176" y="100"/>
                  </a:cubicBezTo>
                  <a:cubicBezTo>
                    <a:pt x="166" y="94"/>
                    <a:pt x="163" y="85"/>
                    <a:pt x="161" y="75"/>
                  </a:cubicBezTo>
                  <a:cubicBezTo>
                    <a:pt x="161" y="72"/>
                    <a:pt x="161" y="69"/>
                    <a:pt x="161" y="66"/>
                  </a:cubicBezTo>
                  <a:cubicBezTo>
                    <a:pt x="161" y="64"/>
                    <a:pt x="161" y="62"/>
                    <a:pt x="159" y="62"/>
                  </a:cubicBezTo>
                  <a:cubicBezTo>
                    <a:pt x="153" y="61"/>
                    <a:pt x="149" y="55"/>
                    <a:pt x="144" y="53"/>
                  </a:cubicBezTo>
                  <a:cubicBezTo>
                    <a:pt x="143" y="50"/>
                    <a:pt x="144" y="48"/>
                    <a:pt x="147" y="49"/>
                  </a:cubicBezTo>
                  <a:cubicBezTo>
                    <a:pt x="154" y="52"/>
                    <a:pt x="162" y="51"/>
                    <a:pt x="170" y="52"/>
                  </a:cubicBezTo>
                  <a:cubicBezTo>
                    <a:pt x="181" y="54"/>
                    <a:pt x="184" y="57"/>
                    <a:pt x="183" y="68"/>
                  </a:cubicBezTo>
                  <a:cubicBezTo>
                    <a:pt x="183" y="71"/>
                    <a:pt x="183" y="74"/>
                    <a:pt x="183" y="76"/>
                  </a:cubicBezTo>
                  <a:cubicBezTo>
                    <a:pt x="182" y="81"/>
                    <a:pt x="186" y="87"/>
                    <a:pt x="190" y="88"/>
                  </a:cubicBezTo>
                  <a:cubicBezTo>
                    <a:pt x="192" y="89"/>
                    <a:pt x="193" y="87"/>
                    <a:pt x="194" y="86"/>
                  </a:cubicBezTo>
                  <a:cubicBezTo>
                    <a:pt x="198" y="79"/>
                    <a:pt x="203" y="81"/>
                    <a:pt x="209" y="82"/>
                  </a:cubicBezTo>
                  <a:cubicBezTo>
                    <a:pt x="217" y="85"/>
                    <a:pt x="222" y="92"/>
                    <a:pt x="227" y="98"/>
                  </a:cubicBezTo>
                  <a:cubicBezTo>
                    <a:pt x="231" y="102"/>
                    <a:pt x="227" y="107"/>
                    <a:pt x="227" y="112"/>
                  </a:cubicBezTo>
                  <a:cubicBezTo>
                    <a:pt x="222" y="117"/>
                    <a:pt x="216" y="112"/>
                    <a:pt x="210" y="111"/>
                  </a:cubicBezTo>
                  <a:cubicBezTo>
                    <a:pt x="206" y="104"/>
                    <a:pt x="200" y="107"/>
                    <a:pt x="192" y="109"/>
                  </a:cubicBezTo>
                  <a:cubicBezTo>
                    <a:pt x="198" y="114"/>
                    <a:pt x="205" y="114"/>
                    <a:pt x="211" y="114"/>
                  </a:cubicBezTo>
                  <a:cubicBezTo>
                    <a:pt x="213" y="117"/>
                    <a:pt x="215" y="120"/>
                    <a:pt x="219" y="121"/>
                  </a:cubicBezTo>
                  <a:cubicBezTo>
                    <a:pt x="220" y="124"/>
                    <a:pt x="221" y="126"/>
                    <a:pt x="224" y="127"/>
                  </a:cubicBezTo>
                  <a:cubicBezTo>
                    <a:pt x="225" y="131"/>
                    <a:pt x="223" y="133"/>
                    <a:pt x="221" y="135"/>
                  </a:cubicBezTo>
                  <a:cubicBezTo>
                    <a:pt x="219" y="136"/>
                    <a:pt x="217" y="138"/>
                    <a:pt x="217" y="141"/>
                  </a:cubicBezTo>
                  <a:cubicBezTo>
                    <a:pt x="213" y="141"/>
                    <a:pt x="208" y="140"/>
                    <a:pt x="204" y="143"/>
                  </a:cubicBezTo>
                  <a:cubicBezTo>
                    <a:pt x="203" y="144"/>
                    <a:pt x="202" y="145"/>
                    <a:pt x="203" y="147"/>
                  </a:cubicBezTo>
                  <a:cubicBezTo>
                    <a:pt x="203" y="148"/>
                    <a:pt x="205" y="148"/>
                    <a:pt x="205" y="149"/>
                  </a:cubicBezTo>
                  <a:cubicBezTo>
                    <a:pt x="209" y="144"/>
                    <a:pt x="217" y="148"/>
                    <a:pt x="220" y="141"/>
                  </a:cubicBezTo>
                  <a:cubicBezTo>
                    <a:pt x="220" y="141"/>
                    <a:pt x="221" y="140"/>
                    <a:pt x="221" y="140"/>
                  </a:cubicBezTo>
                  <a:cubicBezTo>
                    <a:pt x="225" y="138"/>
                    <a:pt x="228" y="137"/>
                    <a:pt x="231" y="134"/>
                  </a:cubicBezTo>
                  <a:cubicBezTo>
                    <a:pt x="235" y="130"/>
                    <a:pt x="229" y="128"/>
                    <a:pt x="229" y="125"/>
                  </a:cubicBezTo>
                  <a:cubicBezTo>
                    <a:pt x="229" y="122"/>
                    <a:pt x="229" y="120"/>
                    <a:pt x="230" y="118"/>
                  </a:cubicBezTo>
                  <a:cubicBezTo>
                    <a:pt x="234" y="118"/>
                    <a:pt x="238" y="119"/>
                    <a:pt x="238" y="124"/>
                  </a:cubicBezTo>
                  <a:cubicBezTo>
                    <a:pt x="238" y="126"/>
                    <a:pt x="238" y="129"/>
                    <a:pt x="241" y="129"/>
                  </a:cubicBezTo>
                  <a:cubicBezTo>
                    <a:pt x="250" y="129"/>
                    <a:pt x="255" y="137"/>
                    <a:pt x="262" y="141"/>
                  </a:cubicBezTo>
                  <a:cubicBezTo>
                    <a:pt x="269" y="145"/>
                    <a:pt x="271" y="150"/>
                    <a:pt x="272" y="158"/>
                  </a:cubicBezTo>
                  <a:cubicBezTo>
                    <a:pt x="273" y="163"/>
                    <a:pt x="273" y="166"/>
                    <a:pt x="267" y="165"/>
                  </a:cubicBezTo>
                  <a:cubicBezTo>
                    <a:pt x="260" y="164"/>
                    <a:pt x="258" y="173"/>
                    <a:pt x="251" y="171"/>
                  </a:cubicBezTo>
                  <a:cubicBezTo>
                    <a:pt x="251" y="180"/>
                    <a:pt x="245" y="181"/>
                    <a:pt x="237" y="182"/>
                  </a:cubicBezTo>
                  <a:cubicBezTo>
                    <a:pt x="234" y="183"/>
                    <a:pt x="233" y="185"/>
                    <a:pt x="236" y="189"/>
                  </a:cubicBezTo>
                  <a:cubicBezTo>
                    <a:pt x="240" y="193"/>
                    <a:pt x="244" y="195"/>
                    <a:pt x="250" y="195"/>
                  </a:cubicBezTo>
                  <a:cubicBezTo>
                    <a:pt x="254" y="195"/>
                    <a:pt x="257" y="196"/>
                    <a:pt x="258" y="20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3" name="Freeform 63">
              <a:extLst>
                <a:ext uri="{FF2B5EF4-FFF2-40B4-BE49-F238E27FC236}">
                  <a16:creationId xmlns:a16="http://schemas.microsoft.com/office/drawing/2014/main" xmlns="" id="{FE4CDE66-246F-4E0F-9C48-8E034C0E9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" y="1759"/>
              <a:ext cx="58" cy="44"/>
            </a:xfrm>
            <a:custGeom>
              <a:avLst/>
              <a:gdLst>
                <a:gd name="T0" fmla="*/ 25 w 25"/>
                <a:gd name="T1" fmla="*/ 10 h 19"/>
                <a:gd name="T2" fmla="*/ 0 w 25"/>
                <a:gd name="T3" fmla="*/ 12 h 19"/>
                <a:gd name="T4" fmla="*/ 4 w 25"/>
                <a:gd name="T5" fmla="*/ 7 h 19"/>
                <a:gd name="T6" fmla="*/ 25 w 25"/>
                <a:gd name="T7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9">
                  <a:moveTo>
                    <a:pt x="25" y="10"/>
                  </a:moveTo>
                  <a:cubicBezTo>
                    <a:pt x="17" y="19"/>
                    <a:pt x="8" y="11"/>
                    <a:pt x="0" y="12"/>
                  </a:cubicBezTo>
                  <a:cubicBezTo>
                    <a:pt x="0" y="8"/>
                    <a:pt x="4" y="6"/>
                    <a:pt x="4" y="7"/>
                  </a:cubicBezTo>
                  <a:cubicBezTo>
                    <a:pt x="11" y="11"/>
                    <a:pt x="19" y="0"/>
                    <a:pt x="25" y="1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4" name="Freeform 64">
              <a:extLst>
                <a:ext uri="{FF2B5EF4-FFF2-40B4-BE49-F238E27FC236}">
                  <a16:creationId xmlns:a16="http://schemas.microsoft.com/office/drawing/2014/main" xmlns="" id="{4F5BFA20-CDBC-404C-990C-4742FD90B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4" y="3224"/>
              <a:ext cx="292" cy="241"/>
            </a:xfrm>
            <a:custGeom>
              <a:avLst/>
              <a:gdLst>
                <a:gd name="T0" fmla="*/ 123 w 126"/>
                <a:gd name="T1" fmla="*/ 6 h 104"/>
                <a:gd name="T2" fmla="*/ 113 w 126"/>
                <a:gd name="T3" fmla="*/ 6 h 104"/>
                <a:gd name="T4" fmla="*/ 107 w 126"/>
                <a:gd name="T5" fmla="*/ 4 h 104"/>
                <a:gd name="T6" fmla="*/ 102 w 126"/>
                <a:gd name="T7" fmla="*/ 2 h 104"/>
                <a:gd name="T8" fmla="*/ 87 w 126"/>
                <a:gd name="T9" fmla="*/ 10 h 104"/>
                <a:gd name="T10" fmla="*/ 71 w 126"/>
                <a:gd name="T11" fmla="*/ 16 h 104"/>
                <a:gd name="T12" fmla="*/ 67 w 126"/>
                <a:gd name="T13" fmla="*/ 29 h 104"/>
                <a:gd name="T14" fmla="*/ 56 w 126"/>
                <a:gd name="T15" fmla="*/ 32 h 104"/>
                <a:gd name="T16" fmla="*/ 40 w 126"/>
                <a:gd name="T17" fmla="*/ 28 h 104"/>
                <a:gd name="T18" fmla="*/ 38 w 126"/>
                <a:gd name="T19" fmla="*/ 29 h 104"/>
                <a:gd name="T20" fmla="*/ 13 w 126"/>
                <a:gd name="T21" fmla="*/ 64 h 104"/>
                <a:gd name="T22" fmla="*/ 10 w 126"/>
                <a:gd name="T23" fmla="*/ 69 h 104"/>
                <a:gd name="T24" fmla="*/ 7 w 126"/>
                <a:gd name="T25" fmla="*/ 79 h 104"/>
                <a:gd name="T26" fmla="*/ 18 w 126"/>
                <a:gd name="T27" fmla="*/ 81 h 104"/>
                <a:gd name="T28" fmla="*/ 9 w 126"/>
                <a:gd name="T29" fmla="*/ 87 h 104"/>
                <a:gd name="T30" fmla="*/ 9 w 126"/>
                <a:gd name="T31" fmla="*/ 89 h 104"/>
                <a:gd name="T32" fmla="*/ 9 w 126"/>
                <a:gd name="T33" fmla="*/ 104 h 104"/>
                <a:gd name="T34" fmla="*/ 14 w 126"/>
                <a:gd name="T35" fmla="*/ 104 h 104"/>
                <a:gd name="T36" fmla="*/ 27 w 126"/>
                <a:gd name="T37" fmla="*/ 102 h 104"/>
                <a:gd name="T38" fmla="*/ 46 w 126"/>
                <a:gd name="T39" fmla="*/ 92 h 104"/>
                <a:gd name="T40" fmla="*/ 54 w 126"/>
                <a:gd name="T41" fmla="*/ 90 h 104"/>
                <a:gd name="T42" fmla="*/ 77 w 126"/>
                <a:gd name="T43" fmla="*/ 81 h 104"/>
                <a:gd name="T44" fmla="*/ 104 w 126"/>
                <a:gd name="T45" fmla="*/ 55 h 104"/>
                <a:gd name="T46" fmla="*/ 116 w 126"/>
                <a:gd name="T47" fmla="*/ 36 h 104"/>
                <a:gd name="T48" fmla="*/ 114 w 126"/>
                <a:gd name="T49" fmla="*/ 29 h 104"/>
                <a:gd name="T50" fmla="*/ 111 w 126"/>
                <a:gd name="T51" fmla="*/ 19 h 104"/>
                <a:gd name="T52" fmla="*/ 113 w 126"/>
                <a:gd name="T53" fmla="*/ 18 h 104"/>
                <a:gd name="T54" fmla="*/ 123 w 126"/>
                <a:gd name="T55" fmla="*/ 15 h 104"/>
                <a:gd name="T56" fmla="*/ 123 w 126"/>
                <a:gd name="T57" fmla="*/ 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6" h="104">
                  <a:moveTo>
                    <a:pt x="123" y="6"/>
                  </a:moveTo>
                  <a:cubicBezTo>
                    <a:pt x="119" y="2"/>
                    <a:pt x="116" y="4"/>
                    <a:pt x="113" y="6"/>
                  </a:cubicBezTo>
                  <a:cubicBezTo>
                    <a:pt x="110" y="8"/>
                    <a:pt x="108" y="8"/>
                    <a:pt x="107" y="4"/>
                  </a:cubicBezTo>
                  <a:cubicBezTo>
                    <a:pt x="107" y="0"/>
                    <a:pt x="104" y="0"/>
                    <a:pt x="102" y="2"/>
                  </a:cubicBezTo>
                  <a:cubicBezTo>
                    <a:pt x="97" y="5"/>
                    <a:pt x="91" y="6"/>
                    <a:pt x="87" y="10"/>
                  </a:cubicBezTo>
                  <a:cubicBezTo>
                    <a:pt x="83" y="15"/>
                    <a:pt x="77" y="18"/>
                    <a:pt x="71" y="16"/>
                  </a:cubicBezTo>
                  <a:cubicBezTo>
                    <a:pt x="69" y="21"/>
                    <a:pt x="70" y="25"/>
                    <a:pt x="67" y="29"/>
                  </a:cubicBezTo>
                  <a:cubicBezTo>
                    <a:pt x="64" y="32"/>
                    <a:pt x="62" y="37"/>
                    <a:pt x="56" y="32"/>
                  </a:cubicBezTo>
                  <a:cubicBezTo>
                    <a:pt x="52" y="29"/>
                    <a:pt x="44" y="34"/>
                    <a:pt x="40" y="28"/>
                  </a:cubicBezTo>
                  <a:cubicBezTo>
                    <a:pt x="39" y="28"/>
                    <a:pt x="38" y="29"/>
                    <a:pt x="38" y="29"/>
                  </a:cubicBezTo>
                  <a:cubicBezTo>
                    <a:pt x="28" y="40"/>
                    <a:pt x="10" y="44"/>
                    <a:pt x="13" y="64"/>
                  </a:cubicBezTo>
                  <a:cubicBezTo>
                    <a:pt x="13" y="66"/>
                    <a:pt x="12" y="67"/>
                    <a:pt x="10" y="69"/>
                  </a:cubicBezTo>
                  <a:cubicBezTo>
                    <a:pt x="5" y="71"/>
                    <a:pt x="7" y="76"/>
                    <a:pt x="7" y="79"/>
                  </a:cubicBezTo>
                  <a:cubicBezTo>
                    <a:pt x="11" y="82"/>
                    <a:pt x="15" y="77"/>
                    <a:pt x="18" y="81"/>
                  </a:cubicBezTo>
                  <a:cubicBezTo>
                    <a:pt x="17" y="86"/>
                    <a:pt x="13" y="86"/>
                    <a:pt x="9" y="87"/>
                  </a:cubicBezTo>
                  <a:cubicBezTo>
                    <a:pt x="9" y="88"/>
                    <a:pt x="9" y="89"/>
                    <a:pt x="9" y="89"/>
                  </a:cubicBezTo>
                  <a:cubicBezTo>
                    <a:pt x="0" y="97"/>
                    <a:pt x="0" y="97"/>
                    <a:pt x="9" y="104"/>
                  </a:cubicBezTo>
                  <a:cubicBezTo>
                    <a:pt x="11" y="104"/>
                    <a:pt x="12" y="104"/>
                    <a:pt x="14" y="104"/>
                  </a:cubicBezTo>
                  <a:cubicBezTo>
                    <a:pt x="18" y="101"/>
                    <a:pt x="22" y="102"/>
                    <a:pt x="27" y="102"/>
                  </a:cubicBezTo>
                  <a:cubicBezTo>
                    <a:pt x="33" y="99"/>
                    <a:pt x="41" y="98"/>
                    <a:pt x="46" y="92"/>
                  </a:cubicBezTo>
                  <a:cubicBezTo>
                    <a:pt x="48" y="89"/>
                    <a:pt x="51" y="89"/>
                    <a:pt x="54" y="90"/>
                  </a:cubicBezTo>
                  <a:cubicBezTo>
                    <a:pt x="64" y="92"/>
                    <a:pt x="70" y="89"/>
                    <a:pt x="77" y="81"/>
                  </a:cubicBezTo>
                  <a:cubicBezTo>
                    <a:pt x="86" y="72"/>
                    <a:pt x="96" y="64"/>
                    <a:pt x="104" y="55"/>
                  </a:cubicBezTo>
                  <a:cubicBezTo>
                    <a:pt x="110" y="49"/>
                    <a:pt x="112" y="42"/>
                    <a:pt x="116" y="36"/>
                  </a:cubicBezTo>
                  <a:cubicBezTo>
                    <a:pt x="118" y="33"/>
                    <a:pt x="115" y="31"/>
                    <a:pt x="114" y="29"/>
                  </a:cubicBezTo>
                  <a:cubicBezTo>
                    <a:pt x="113" y="25"/>
                    <a:pt x="109" y="23"/>
                    <a:pt x="111" y="19"/>
                  </a:cubicBezTo>
                  <a:cubicBezTo>
                    <a:pt x="112" y="18"/>
                    <a:pt x="113" y="18"/>
                    <a:pt x="113" y="18"/>
                  </a:cubicBezTo>
                  <a:cubicBezTo>
                    <a:pt x="118" y="20"/>
                    <a:pt x="122" y="19"/>
                    <a:pt x="123" y="15"/>
                  </a:cubicBezTo>
                  <a:cubicBezTo>
                    <a:pt x="124" y="13"/>
                    <a:pt x="126" y="9"/>
                    <a:pt x="123" y="6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5" name="Freeform 65">
              <a:extLst>
                <a:ext uri="{FF2B5EF4-FFF2-40B4-BE49-F238E27FC236}">
                  <a16:creationId xmlns:a16="http://schemas.microsoft.com/office/drawing/2014/main" xmlns="" id="{429A4E69-69B3-4F60-85FA-9DC5C11F2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" y="3282"/>
              <a:ext cx="331" cy="176"/>
            </a:xfrm>
            <a:custGeom>
              <a:avLst/>
              <a:gdLst>
                <a:gd name="T0" fmla="*/ 135 w 143"/>
                <a:gd name="T1" fmla="*/ 47 h 76"/>
                <a:gd name="T2" fmla="*/ 123 w 143"/>
                <a:gd name="T3" fmla="*/ 34 h 76"/>
                <a:gd name="T4" fmla="*/ 114 w 143"/>
                <a:gd name="T5" fmla="*/ 25 h 76"/>
                <a:gd name="T6" fmla="*/ 107 w 143"/>
                <a:gd name="T7" fmla="*/ 25 h 76"/>
                <a:gd name="T8" fmla="*/ 96 w 143"/>
                <a:gd name="T9" fmla="*/ 19 h 76"/>
                <a:gd name="T10" fmla="*/ 93 w 143"/>
                <a:gd name="T11" fmla="*/ 13 h 76"/>
                <a:gd name="T12" fmla="*/ 79 w 143"/>
                <a:gd name="T13" fmla="*/ 4 h 76"/>
                <a:gd name="T14" fmla="*/ 71 w 143"/>
                <a:gd name="T15" fmla="*/ 3 h 76"/>
                <a:gd name="T16" fmla="*/ 56 w 143"/>
                <a:gd name="T17" fmla="*/ 5 h 76"/>
                <a:gd name="T18" fmla="*/ 48 w 143"/>
                <a:gd name="T19" fmla="*/ 5 h 76"/>
                <a:gd name="T20" fmla="*/ 34 w 143"/>
                <a:gd name="T21" fmla="*/ 6 h 76"/>
                <a:gd name="T22" fmla="*/ 6 w 143"/>
                <a:gd name="T23" fmla="*/ 13 h 76"/>
                <a:gd name="T24" fmla="*/ 4 w 143"/>
                <a:gd name="T25" fmla="*/ 24 h 76"/>
                <a:gd name="T26" fmla="*/ 20 w 143"/>
                <a:gd name="T27" fmla="*/ 34 h 76"/>
                <a:gd name="T28" fmla="*/ 41 w 143"/>
                <a:gd name="T29" fmla="*/ 35 h 76"/>
                <a:gd name="T30" fmla="*/ 53 w 143"/>
                <a:gd name="T31" fmla="*/ 39 h 76"/>
                <a:gd name="T32" fmla="*/ 72 w 143"/>
                <a:gd name="T33" fmla="*/ 51 h 76"/>
                <a:gd name="T34" fmla="*/ 76 w 143"/>
                <a:gd name="T35" fmla="*/ 54 h 76"/>
                <a:gd name="T36" fmla="*/ 93 w 143"/>
                <a:gd name="T37" fmla="*/ 73 h 76"/>
                <a:gd name="T38" fmla="*/ 95 w 143"/>
                <a:gd name="T39" fmla="*/ 73 h 76"/>
                <a:gd name="T40" fmla="*/ 101 w 143"/>
                <a:gd name="T41" fmla="*/ 72 h 76"/>
                <a:gd name="T42" fmla="*/ 120 w 143"/>
                <a:gd name="T43" fmla="*/ 72 h 76"/>
                <a:gd name="T44" fmla="*/ 135 w 143"/>
                <a:gd name="T45" fmla="*/ 64 h 76"/>
                <a:gd name="T46" fmla="*/ 135 w 143"/>
                <a:gd name="T47" fmla="*/ 4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76">
                  <a:moveTo>
                    <a:pt x="135" y="47"/>
                  </a:moveTo>
                  <a:cubicBezTo>
                    <a:pt x="129" y="44"/>
                    <a:pt x="125" y="40"/>
                    <a:pt x="123" y="34"/>
                  </a:cubicBezTo>
                  <a:cubicBezTo>
                    <a:pt x="122" y="29"/>
                    <a:pt x="117" y="28"/>
                    <a:pt x="114" y="25"/>
                  </a:cubicBezTo>
                  <a:cubicBezTo>
                    <a:pt x="112" y="22"/>
                    <a:pt x="109" y="25"/>
                    <a:pt x="107" y="25"/>
                  </a:cubicBezTo>
                  <a:cubicBezTo>
                    <a:pt x="102" y="26"/>
                    <a:pt x="98" y="25"/>
                    <a:pt x="96" y="19"/>
                  </a:cubicBezTo>
                  <a:cubicBezTo>
                    <a:pt x="96" y="17"/>
                    <a:pt x="96" y="13"/>
                    <a:pt x="93" y="13"/>
                  </a:cubicBezTo>
                  <a:cubicBezTo>
                    <a:pt x="85" y="15"/>
                    <a:pt x="83" y="8"/>
                    <a:pt x="79" y="4"/>
                  </a:cubicBezTo>
                  <a:cubicBezTo>
                    <a:pt x="76" y="0"/>
                    <a:pt x="74" y="0"/>
                    <a:pt x="71" y="3"/>
                  </a:cubicBezTo>
                  <a:cubicBezTo>
                    <a:pt x="67" y="7"/>
                    <a:pt x="62" y="7"/>
                    <a:pt x="56" y="5"/>
                  </a:cubicBezTo>
                  <a:cubicBezTo>
                    <a:pt x="54" y="4"/>
                    <a:pt x="51" y="4"/>
                    <a:pt x="48" y="5"/>
                  </a:cubicBezTo>
                  <a:cubicBezTo>
                    <a:pt x="43" y="6"/>
                    <a:pt x="38" y="5"/>
                    <a:pt x="34" y="6"/>
                  </a:cubicBezTo>
                  <a:cubicBezTo>
                    <a:pt x="23" y="5"/>
                    <a:pt x="14" y="7"/>
                    <a:pt x="6" y="13"/>
                  </a:cubicBezTo>
                  <a:cubicBezTo>
                    <a:pt x="2" y="16"/>
                    <a:pt x="0" y="19"/>
                    <a:pt x="4" y="24"/>
                  </a:cubicBezTo>
                  <a:cubicBezTo>
                    <a:pt x="9" y="29"/>
                    <a:pt x="14" y="34"/>
                    <a:pt x="20" y="34"/>
                  </a:cubicBezTo>
                  <a:cubicBezTo>
                    <a:pt x="27" y="34"/>
                    <a:pt x="33" y="38"/>
                    <a:pt x="41" y="35"/>
                  </a:cubicBezTo>
                  <a:cubicBezTo>
                    <a:pt x="45" y="34"/>
                    <a:pt x="50" y="36"/>
                    <a:pt x="53" y="39"/>
                  </a:cubicBezTo>
                  <a:cubicBezTo>
                    <a:pt x="59" y="44"/>
                    <a:pt x="66" y="47"/>
                    <a:pt x="72" y="51"/>
                  </a:cubicBezTo>
                  <a:cubicBezTo>
                    <a:pt x="74" y="52"/>
                    <a:pt x="76" y="53"/>
                    <a:pt x="76" y="54"/>
                  </a:cubicBezTo>
                  <a:cubicBezTo>
                    <a:pt x="79" y="63"/>
                    <a:pt x="89" y="66"/>
                    <a:pt x="93" y="73"/>
                  </a:cubicBezTo>
                  <a:cubicBezTo>
                    <a:pt x="94" y="76"/>
                    <a:pt x="95" y="74"/>
                    <a:pt x="95" y="73"/>
                  </a:cubicBezTo>
                  <a:cubicBezTo>
                    <a:pt x="97" y="71"/>
                    <a:pt x="99" y="71"/>
                    <a:pt x="101" y="72"/>
                  </a:cubicBezTo>
                  <a:cubicBezTo>
                    <a:pt x="108" y="74"/>
                    <a:pt x="113" y="73"/>
                    <a:pt x="120" y="72"/>
                  </a:cubicBezTo>
                  <a:cubicBezTo>
                    <a:pt x="126" y="70"/>
                    <a:pt x="131" y="68"/>
                    <a:pt x="135" y="64"/>
                  </a:cubicBezTo>
                  <a:cubicBezTo>
                    <a:pt x="142" y="58"/>
                    <a:pt x="143" y="51"/>
                    <a:pt x="135" y="47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6" name="Freeform 66">
              <a:extLst>
                <a:ext uri="{FF2B5EF4-FFF2-40B4-BE49-F238E27FC236}">
                  <a16:creationId xmlns:a16="http://schemas.microsoft.com/office/drawing/2014/main" xmlns="" id="{2B4579A5-5823-4689-9D59-86DFB75CCF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6" y="3078"/>
              <a:ext cx="206" cy="86"/>
            </a:xfrm>
            <a:custGeom>
              <a:avLst/>
              <a:gdLst>
                <a:gd name="T0" fmla="*/ 9 w 89"/>
                <a:gd name="T1" fmla="*/ 31 h 37"/>
                <a:gd name="T2" fmla="*/ 22 w 89"/>
                <a:gd name="T3" fmla="*/ 29 h 37"/>
                <a:gd name="T4" fmla="*/ 29 w 89"/>
                <a:gd name="T5" fmla="*/ 21 h 37"/>
                <a:gd name="T6" fmla="*/ 40 w 89"/>
                <a:gd name="T7" fmla="*/ 28 h 37"/>
                <a:gd name="T8" fmla="*/ 82 w 89"/>
                <a:gd name="T9" fmla="*/ 22 h 37"/>
                <a:gd name="T10" fmla="*/ 89 w 89"/>
                <a:gd name="T11" fmla="*/ 15 h 37"/>
                <a:gd name="T12" fmla="*/ 81 w 89"/>
                <a:gd name="T13" fmla="*/ 6 h 37"/>
                <a:gd name="T14" fmla="*/ 62 w 89"/>
                <a:gd name="T15" fmla="*/ 6 h 37"/>
                <a:gd name="T16" fmla="*/ 52 w 89"/>
                <a:gd name="T17" fmla="*/ 6 h 37"/>
                <a:gd name="T18" fmla="*/ 37 w 89"/>
                <a:gd name="T19" fmla="*/ 8 h 37"/>
                <a:gd name="T20" fmla="*/ 35 w 89"/>
                <a:gd name="T21" fmla="*/ 11 h 37"/>
                <a:gd name="T22" fmla="*/ 32 w 89"/>
                <a:gd name="T23" fmla="*/ 14 h 37"/>
                <a:gd name="T24" fmla="*/ 30 w 89"/>
                <a:gd name="T25" fmla="*/ 10 h 37"/>
                <a:gd name="T26" fmla="*/ 30 w 89"/>
                <a:gd name="T27" fmla="*/ 8 h 37"/>
                <a:gd name="T28" fmla="*/ 22 w 89"/>
                <a:gd name="T29" fmla="*/ 12 h 37"/>
                <a:gd name="T30" fmla="*/ 12 w 89"/>
                <a:gd name="T31" fmla="*/ 17 h 37"/>
                <a:gd name="T32" fmla="*/ 6 w 89"/>
                <a:gd name="T33" fmla="*/ 19 h 37"/>
                <a:gd name="T34" fmla="*/ 3 w 89"/>
                <a:gd name="T35" fmla="*/ 29 h 37"/>
                <a:gd name="T36" fmla="*/ 9 w 89"/>
                <a:gd name="T37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9" h="37">
                  <a:moveTo>
                    <a:pt x="9" y="31"/>
                  </a:moveTo>
                  <a:cubicBezTo>
                    <a:pt x="15" y="37"/>
                    <a:pt x="18" y="37"/>
                    <a:pt x="22" y="29"/>
                  </a:cubicBezTo>
                  <a:cubicBezTo>
                    <a:pt x="24" y="26"/>
                    <a:pt x="25" y="22"/>
                    <a:pt x="29" y="21"/>
                  </a:cubicBezTo>
                  <a:cubicBezTo>
                    <a:pt x="31" y="27"/>
                    <a:pt x="34" y="29"/>
                    <a:pt x="40" y="28"/>
                  </a:cubicBezTo>
                  <a:cubicBezTo>
                    <a:pt x="54" y="27"/>
                    <a:pt x="68" y="23"/>
                    <a:pt x="82" y="22"/>
                  </a:cubicBezTo>
                  <a:cubicBezTo>
                    <a:pt x="87" y="22"/>
                    <a:pt x="89" y="20"/>
                    <a:pt x="89" y="15"/>
                  </a:cubicBezTo>
                  <a:cubicBezTo>
                    <a:pt x="89" y="9"/>
                    <a:pt x="87" y="6"/>
                    <a:pt x="81" y="6"/>
                  </a:cubicBezTo>
                  <a:cubicBezTo>
                    <a:pt x="75" y="6"/>
                    <a:pt x="68" y="6"/>
                    <a:pt x="62" y="6"/>
                  </a:cubicBezTo>
                  <a:cubicBezTo>
                    <a:pt x="59" y="6"/>
                    <a:pt x="54" y="7"/>
                    <a:pt x="52" y="6"/>
                  </a:cubicBezTo>
                  <a:cubicBezTo>
                    <a:pt x="46" y="0"/>
                    <a:pt x="41" y="4"/>
                    <a:pt x="37" y="8"/>
                  </a:cubicBezTo>
                  <a:cubicBezTo>
                    <a:pt x="36" y="9"/>
                    <a:pt x="36" y="10"/>
                    <a:pt x="35" y="11"/>
                  </a:cubicBezTo>
                  <a:cubicBezTo>
                    <a:pt x="34" y="12"/>
                    <a:pt x="35" y="15"/>
                    <a:pt x="32" y="14"/>
                  </a:cubicBezTo>
                  <a:cubicBezTo>
                    <a:pt x="29" y="14"/>
                    <a:pt x="31" y="12"/>
                    <a:pt x="30" y="10"/>
                  </a:cubicBezTo>
                  <a:cubicBezTo>
                    <a:pt x="30" y="10"/>
                    <a:pt x="30" y="9"/>
                    <a:pt x="30" y="8"/>
                  </a:cubicBezTo>
                  <a:cubicBezTo>
                    <a:pt x="26" y="7"/>
                    <a:pt x="24" y="9"/>
                    <a:pt x="22" y="12"/>
                  </a:cubicBezTo>
                  <a:cubicBezTo>
                    <a:pt x="19" y="15"/>
                    <a:pt x="16" y="18"/>
                    <a:pt x="12" y="17"/>
                  </a:cubicBezTo>
                  <a:cubicBezTo>
                    <a:pt x="10" y="18"/>
                    <a:pt x="8" y="19"/>
                    <a:pt x="6" y="19"/>
                  </a:cubicBezTo>
                  <a:cubicBezTo>
                    <a:pt x="1" y="21"/>
                    <a:pt x="0" y="24"/>
                    <a:pt x="3" y="29"/>
                  </a:cubicBezTo>
                  <a:cubicBezTo>
                    <a:pt x="6" y="28"/>
                    <a:pt x="7" y="29"/>
                    <a:pt x="9" y="3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7" name="Freeform 67">
              <a:extLst>
                <a:ext uri="{FF2B5EF4-FFF2-40B4-BE49-F238E27FC236}">
                  <a16:creationId xmlns:a16="http://schemas.microsoft.com/office/drawing/2014/main" xmlns="" id="{AFBF5CA1-E0D2-4F39-8E3C-4C6D7A90A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" y="3475"/>
              <a:ext cx="137" cy="97"/>
            </a:xfrm>
            <a:custGeom>
              <a:avLst/>
              <a:gdLst>
                <a:gd name="T0" fmla="*/ 58 w 59"/>
                <a:gd name="T1" fmla="*/ 7 h 42"/>
                <a:gd name="T2" fmla="*/ 56 w 59"/>
                <a:gd name="T3" fmla="*/ 1 h 42"/>
                <a:gd name="T4" fmla="*/ 51 w 59"/>
                <a:gd name="T5" fmla="*/ 3 h 42"/>
                <a:gd name="T6" fmla="*/ 42 w 59"/>
                <a:gd name="T7" fmla="*/ 9 h 42"/>
                <a:gd name="T8" fmla="*/ 19 w 59"/>
                <a:gd name="T9" fmla="*/ 23 h 42"/>
                <a:gd name="T10" fmla="*/ 0 w 59"/>
                <a:gd name="T11" fmla="*/ 28 h 42"/>
                <a:gd name="T12" fmla="*/ 11 w 59"/>
                <a:gd name="T13" fmla="*/ 31 h 42"/>
                <a:gd name="T14" fmla="*/ 17 w 59"/>
                <a:gd name="T15" fmla="*/ 42 h 42"/>
                <a:gd name="T16" fmla="*/ 38 w 59"/>
                <a:gd name="T17" fmla="*/ 31 h 42"/>
                <a:gd name="T18" fmla="*/ 43 w 59"/>
                <a:gd name="T19" fmla="*/ 29 h 42"/>
                <a:gd name="T20" fmla="*/ 58 w 59"/>
                <a:gd name="T21" fmla="*/ 18 h 42"/>
                <a:gd name="T22" fmla="*/ 58 w 59"/>
                <a:gd name="T23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42">
                  <a:moveTo>
                    <a:pt x="58" y="7"/>
                  </a:moveTo>
                  <a:cubicBezTo>
                    <a:pt x="59" y="5"/>
                    <a:pt x="57" y="2"/>
                    <a:pt x="56" y="1"/>
                  </a:cubicBezTo>
                  <a:cubicBezTo>
                    <a:pt x="54" y="0"/>
                    <a:pt x="52" y="1"/>
                    <a:pt x="51" y="3"/>
                  </a:cubicBezTo>
                  <a:cubicBezTo>
                    <a:pt x="48" y="5"/>
                    <a:pt x="45" y="7"/>
                    <a:pt x="42" y="9"/>
                  </a:cubicBezTo>
                  <a:cubicBezTo>
                    <a:pt x="36" y="16"/>
                    <a:pt x="29" y="22"/>
                    <a:pt x="19" y="23"/>
                  </a:cubicBezTo>
                  <a:cubicBezTo>
                    <a:pt x="13" y="24"/>
                    <a:pt x="7" y="26"/>
                    <a:pt x="0" y="28"/>
                  </a:cubicBezTo>
                  <a:cubicBezTo>
                    <a:pt x="4" y="33"/>
                    <a:pt x="9" y="28"/>
                    <a:pt x="11" y="31"/>
                  </a:cubicBezTo>
                  <a:cubicBezTo>
                    <a:pt x="13" y="34"/>
                    <a:pt x="14" y="39"/>
                    <a:pt x="17" y="42"/>
                  </a:cubicBezTo>
                  <a:cubicBezTo>
                    <a:pt x="23" y="37"/>
                    <a:pt x="30" y="33"/>
                    <a:pt x="38" y="31"/>
                  </a:cubicBezTo>
                  <a:cubicBezTo>
                    <a:pt x="40" y="30"/>
                    <a:pt x="42" y="31"/>
                    <a:pt x="43" y="29"/>
                  </a:cubicBezTo>
                  <a:cubicBezTo>
                    <a:pt x="46" y="22"/>
                    <a:pt x="52" y="20"/>
                    <a:pt x="58" y="18"/>
                  </a:cubicBezTo>
                  <a:cubicBezTo>
                    <a:pt x="58" y="14"/>
                    <a:pt x="55" y="11"/>
                    <a:pt x="58" y="7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8" name="Freeform 68">
              <a:extLst>
                <a:ext uri="{FF2B5EF4-FFF2-40B4-BE49-F238E27FC236}">
                  <a16:creationId xmlns:a16="http://schemas.microsoft.com/office/drawing/2014/main" xmlns="" id="{4B76A4B4-513B-4D8A-A24D-8AE0AFEF6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1" y="31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79" name="Freeform 69">
              <a:extLst>
                <a:ext uri="{FF2B5EF4-FFF2-40B4-BE49-F238E27FC236}">
                  <a16:creationId xmlns:a16="http://schemas.microsoft.com/office/drawing/2014/main" xmlns="" id="{DC9B992C-A421-47B1-8E2B-6688307B9E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3" y="3078"/>
              <a:ext cx="683" cy="151"/>
            </a:xfrm>
            <a:custGeom>
              <a:avLst/>
              <a:gdLst>
                <a:gd name="T0" fmla="*/ 278 w 295"/>
                <a:gd name="T1" fmla="*/ 26 h 65"/>
                <a:gd name="T2" fmla="*/ 295 w 295"/>
                <a:gd name="T3" fmla="*/ 14 h 65"/>
                <a:gd name="T4" fmla="*/ 251 w 295"/>
                <a:gd name="T5" fmla="*/ 13 h 65"/>
                <a:gd name="T6" fmla="*/ 243 w 295"/>
                <a:gd name="T7" fmla="*/ 11 h 65"/>
                <a:gd name="T8" fmla="*/ 230 w 295"/>
                <a:gd name="T9" fmla="*/ 13 h 65"/>
                <a:gd name="T10" fmla="*/ 226 w 295"/>
                <a:gd name="T11" fmla="*/ 3 h 65"/>
                <a:gd name="T12" fmla="*/ 212 w 295"/>
                <a:gd name="T13" fmla="*/ 6 h 65"/>
                <a:gd name="T14" fmla="*/ 222 w 295"/>
                <a:gd name="T15" fmla="*/ 10 h 65"/>
                <a:gd name="T16" fmla="*/ 212 w 295"/>
                <a:gd name="T17" fmla="*/ 19 h 65"/>
                <a:gd name="T18" fmla="*/ 211 w 295"/>
                <a:gd name="T19" fmla="*/ 22 h 65"/>
                <a:gd name="T20" fmla="*/ 206 w 295"/>
                <a:gd name="T21" fmla="*/ 23 h 65"/>
                <a:gd name="T22" fmla="*/ 180 w 295"/>
                <a:gd name="T23" fmla="*/ 43 h 65"/>
                <a:gd name="T24" fmla="*/ 171 w 295"/>
                <a:gd name="T25" fmla="*/ 38 h 65"/>
                <a:gd name="T26" fmla="*/ 164 w 295"/>
                <a:gd name="T27" fmla="*/ 34 h 65"/>
                <a:gd name="T28" fmla="*/ 154 w 295"/>
                <a:gd name="T29" fmla="*/ 28 h 65"/>
                <a:gd name="T30" fmla="*/ 134 w 295"/>
                <a:gd name="T31" fmla="*/ 31 h 65"/>
                <a:gd name="T32" fmla="*/ 113 w 295"/>
                <a:gd name="T33" fmla="*/ 36 h 65"/>
                <a:gd name="T34" fmla="*/ 100 w 295"/>
                <a:gd name="T35" fmla="*/ 27 h 65"/>
                <a:gd name="T36" fmla="*/ 91 w 295"/>
                <a:gd name="T37" fmla="*/ 25 h 65"/>
                <a:gd name="T38" fmla="*/ 82 w 295"/>
                <a:gd name="T39" fmla="*/ 20 h 65"/>
                <a:gd name="T40" fmla="*/ 52 w 295"/>
                <a:gd name="T41" fmla="*/ 16 h 65"/>
                <a:gd name="T42" fmla="*/ 39 w 295"/>
                <a:gd name="T43" fmla="*/ 15 h 65"/>
                <a:gd name="T44" fmla="*/ 26 w 295"/>
                <a:gd name="T45" fmla="*/ 19 h 65"/>
                <a:gd name="T46" fmla="*/ 20 w 295"/>
                <a:gd name="T47" fmla="*/ 27 h 65"/>
                <a:gd name="T48" fmla="*/ 1 w 295"/>
                <a:gd name="T49" fmla="*/ 54 h 65"/>
                <a:gd name="T50" fmla="*/ 20 w 295"/>
                <a:gd name="T51" fmla="*/ 54 h 65"/>
                <a:gd name="T52" fmla="*/ 25 w 295"/>
                <a:gd name="T53" fmla="*/ 53 h 65"/>
                <a:gd name="T54" fmla="*/ 39 w 295"/>
                <a:gd name="T55" fmla="*/ 55 h 65"/>
                <a:gd name="T56" fmla="*/ 57 w 295"/>
                <a:gd name="T57" fmla="*/ 56 h 65"/>
                <a:gd name="T58" fmla="*/ 64 w 295"/>
                <a:gd name="T59" fmla="*/ 60 h 65"/>
                <a:gd name="T60" fmla="*/ 64 w 295"/>
                <a:gd name="T61" fmla="*/ 59 h 65"/>
                <a:gd name="T62" fmla="*/ 69 w 295"/>
                <a:gd name="T63" fmla="*/ 60 h 65"/>
                <a:gd name="T64" fmla="*/ 76 w 295"/>
                <a:gd name="T65" fmla="*/ 60 h 65"/>
                <a:gd name="T66" fmla="*/ 92 w 295"/>
                <a:gd name="T67" fmla="*/ 63 h 65"/>
                <a:gd name="T68" fmla="*/ 107 w 295"/>
                <a:gd name="T69" fmla="*/ 62 h 65"/>
                <a:gd name="T70" fmla="*/ 128 w 295"/>
                <a:gd name="T71" fmla="*/ 54 h 65"/>
                <a:gd name="T72" fmla="*/ 144 w 295"/>
                <a:gd name="T73" fmla="*/ 59 h 65"/>
                <a:gd name="T74" fmla="*/ 161 w 295"/>
                <a:gd name="T75" fmla="*/ 53 h 65"/>
                <a:gd name="T76" fmla="*/ 197 w 295"/>
                <a:gd name="T77" fmla="*/ 46 h 65"/>
                <a:gd name="T78" fmla="*/ 214 w 295"/>
                <a:gd name="T79" fmla="*/ 39 h 65"/>
                <a:gd name="T80" fmla="*/ 223 w 295"/>
                <a:gd name="T81" fmla="*/ 22 h 65"/>
                <a:gd name="T82" fmla="*/ 230 w 295"/>
                <a:gd name="T83" fmla="*/ 28 h 65"/>
                <a:gd name="T84" fmla="*/ 226 w 295"/>
                <a:gd name="T85" fmla="*/ 39 h 65"/>
                <a:gd name="T86" fmla="*/ 228 w 295"/>
                <a:gd name="T87" fmla="*/ 35 h 65"/>
                <a:gd name="T88" fmla="*/ 246 w 295"/>
                <a:gd name="T89" fmla="*/ 24 h 65"/>
                <a:gd name="T90" fmla="*/ 251 w 295"/>
                <a:gd name="T91" fmla="*/ 35 h 65"/>
                <a:gd name="T92" fmla="*/ 273 w 295"/>
                <a:gd name="T93" fmla="*/ 28 h 65"/>
                <a:gd name="T94" fmla="*/ 251 w 295"/>
                <a:gd name="T95" fmla="*/ 18 h 65"/>
                <a:gd name="T96" fmla="*/ 251 w 295"/>
                <a:gd name="T97" fmla="*/ 2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5" h="65">
                  <a:moveTo>
                    <a:pt x="273" y="28"/>
                  </a:moveTo>
                  <a:cubicBezTo>
                    <a:pt x="273" y="27"/>
                    <a:pt x="276" y="26"/>
                    <a:pt x="278" y="26"/>
                  </a:cubicBezTo>
                  <a:cubicBezTo>
                    <a:pt x="280" y="26"/>
                    <a:pt x="281" y="25"/>
                    <a:pt x="282" y="23"/>
                  </a:cubicBezTo>
                  <a:cubicBezTo>
                    <a:pt x="283" y="15"/>
                    <a:pt x="289" y="15"/>
                    <a:pt x="295" y="14"/>
                  </a:cubicBezTo>
                  <a:cubicBezTo>
                    <a:pt x="293" y="8"/>
                    <a:pt x="288" y="7"/>
                    <a:pt x="284" y="9"/>
                  </a:cubicBezTo>
                  <a:cubicBezTo>
                    <a:pt x="273" y="14"/>
                    <a:pt x="262" y="13"/>
                    <a:pt x="251" y="13"/>
                  </a:cubicBezTo>
                  <a:cubicBezTo>
                    <a:pt x="249" y="12"/>
                    <a:pt x="248" y="12"/>
                    <a:pt x="246" y="11"/>
                  </a:cubicBezTo>
                  <a:cubicBezTo>
                    <a:pt x="245" y="11"/>
                    <a:pt x="244" y="11"/>
                    <a:pt x="243" y="11"/>
                  </a:cubicBezTo>
                  <a:cubicBezTo>
                    <a:pt x="242" y="12"/>
                    <a:pt x="241" y="12"/>
                    <a:pt x="239" y="13"/>
                  </a:cubicBezTo>
                  <a:cubicBezTo>
                    <a:pt x="236" y="14"/>
                    <a:pt x="233" y="20"/>
                    <a:pt x="230" y="13"/>
                  </a:cubicBezTo>
                  <a:cubicBezTo>
                    <a:pt x="228" y="11"/>
                    <a:pt x="228" y="8"/>
                    <a:pt x="228" y="6"/>
                  </a:cubicBezTo>
                  <a:cubicBezTo>
                    <a:pt x="227" y="5"/>
                    <a:pt x="227" y="4"/>
                    <a:pt x="226" y="3"/>
                  </a:cubicBezTo>
                  <a:cubicBezTo>
                    <a:pt x="223" y="2"/>
                    <a:pt x="220" y="0"/>
                    <a:pt x="216" y="1"/>
                  </a:cubicBezTo>
                  <a:cubicBezTo>
                    <a:pt x="215" y="3"/>
                    <a:pt x="214" y="4"/>
                    <a:pt x="212" y="6"/>
                  </a:cubicBezTo>
                  <a:cubicBezTo>
                    <a:pt x="212" y="8"/>
                    <a:pt x="211" y="10"/>
                    <a:pt x="212" y="12"/>
                  </a:cubicBezTo>
                  <a:cubicBezTo>
                    <a:pt x="216" y="12"/>
                    <a:pt x="219" y="6"/>
                    <a:pt x="222" y="10"/>
                  </a:cubicBezTo>
                  <a:cubicBezTo>
                    <a:pt x="225" y="15"/>
                    <a:pt x="218" y="16"/>
                    <a:pt x="215" y="18"/>
                  </a:cubicBezTo>
                  <a:cubicBezTo>
                    <a:pt x="214" y="18"/>
                    <a:pt x="213" y="19"/>
                    <a:pt x="212" y="19"/>
                  </a:cubicBezTo>
                  <a:cubicBezTo>
                    <a:pt x="212" y="19"/>
                    <a:pt x="212" y="19"/>
                    <a:pt x="212" y="19"/>
                  </a:cubicBezTo>
                  <a:cubicBezTo>
                    <a:pt x="212" y="20"/>
                    <a:pt x="212" y="21"/>
                    <a:pt x="211" y="22"/>
                  </a:cubicBezTo>
                  <a:cubicBezTo>
                    <a:pt x="211" y="22"/>
                    <a:pt x="210" y="21"/>
                    <a:pt x="210" y="21"/>
                  </a:cubicBezTo>
                  <a:cubicBezTo>
                    <a:pt x="209" y="22"/>
                    <a:pt x="207" y="22"/>
                    <a:pt x="206" y="23"/>
                  </a:cubicBezTo>
                  <a:cubicBezTo>
                    <a:pt x="201" y="28"/>
                    <a:pt x="195" y="30"/>
                    <a:pt x="193" y="38"/>
                  </a:cubicBezTo>
                  <a:cubicBezTo>
                    <a:pt x="192" y="43"/>
                    <a:pt x="185" y="41"/>
                    <a:pt x="180" y="43"/>
                  </a:cubicBezTo>
                  <a:cubicBezTo>
                    <a:pt x="177" y="44"/>
                    <a:pt x="173" y="43"/>
                    <a:pt x="171" y="38"/>
                  </a:cubicBezTo>
                  <a:cubicBezTo>
                    <a:pt x="171" y="38"/>
                    <a:pt x="171" y="38"/>
                    <a:pt x="171" y="38"/>
                  </a:cubicBezTo>
                  <a:cubicBezTo>
                    <a:pt x="170" y="38"/>
                    <a:pt x="169" y="37"/>
                    <a:pt x="169" y="36"/>
                  </a:cubicBezTo>
                  <a:cubicBezTo>
                    <a:pt x="168" y="35"/>
                    <a:pt x="166" y="35"/>
                    <a:pt x="164" y="34"/>
                  </a:cubicBezTo>
                  <a:cubicBezTo>
                    <a:pt x="160" y="35"/>
                    <a:pt x="158" y="34"/>
                    <a:pt x="159" y="30"/>
                  </a:cubicBezTo>
                  <a:cubicBezTo>
                    <a:pt x="158" y="27"/>
                    <a:pt x="156" y="27"/>
                    <a:pt x="154" y="28"/>
                  </a:cubicBezTo>
                  <a:cubicBezTo>
                    <a:pt x="152" y="35"/>
                    <a:pt x="147" y="33"/>
                    <a:pt x="143" y="31"/>
                  </a:cubicBezTo>
                  <a:cubicBezTo>
                    <a:pt x="140" y="31"/>
                    <a:pt x="137" y="31"/>
                    <a:pt x="134" y="31"/>
                  </a:cubicBezTo>
                  <a:cubicBezTo>
                    <a:pt x="129" y="37"/>
                    <a:pt x="123" y="42"/>
                    <a:pt x="115" y="38"/>
                  </a:cubicBezTo>
                  <a:cubicBezTo>
                    <a:pt x="114" y="38"/>
                    <a:pt x="114" y="37"/>
                    <a:pt x="113" y="36"/>
                  </a:cubicBezTo>
                  <a:cubicBezTo>
                    <a:pt x="110" y="34"/>
                    <a:pt x="109" y="31"/>
                    <a:pt x="105" y="30"/>
                  </a:cubicBezTo>
                  <a:cubicBezTo>
                    <a:pt x="103" y="30"/>
                    <a:pt x="101" y="30"/>
                    <a:pt x="100" y="27"/>
                  </a:cubicBezTo>
                  <a:cubicBezTo>
                    <a:pt x="98" y="27"/>
                    <a:pt x="97" y="27"/>
                    <a:pt x="95" y="27"/>
                  </a:cubicBezTo>
                  <a:cubicBezTo>
                    <a:pt x="93" y="29"/>
                    <a:pt x="92" y="27"/>
                    <a:pt x="91" y="25"/>
                  </a:cubicBezTo>
                  <a:cubicBezTo>
                    <a:pt x="89" y="25"/>
                    <a:pt x="88" y="24"/>
                    <a:pt x="86" y="24"/>
                  </a:cubicBezTo>
                  <a:cubicBezTo>
                    <a:pt x="83" y="25"/>
                    <a:pt x="83" y="22"/>
                    <a:pt x="82" y="20"/>
                  </a:cubicBezTo>
                  <a:cubicBezTo>
                    <a:pt x="78" y="20"/>
                    <a:pt x="74" y="20"/>
                    <a:pt x="71" y="20"/>
                  </a:cubicBezTo>
                  <a:cubicBezTo>
                    <a:pt x="64" y="21"/>
                    <a:pt x="58" y="19"/>
                    <a:pt x="52" y="16"/>
                  </a:cubicBezTo>
                  <a:cubicBezTo>
                    <a:pt x="49" y="15"/>
                    <a:pt x="47" y="14"/>
                    <a:pt x="44" y="13"/>
                  </a:cubicBezTo>
                  <a:cubicBezTo>
                    <a:pt x="43" y="16"/>
                    <a:pt x="42" y="17"/>
                    <a:pt x="39" y="15"/>
                  </a:cubicBezTo>
                  <a:cubicBezTo>
                    <a:pt x="35" y="15"/>
                    <a:pt x="31" y="15"/>
                    <a:pt x="28" y="17"/>
                  </a:cubicBezTo>
                  <a:cubicBezTo>
                    <a:pt x="28" y="19"/>
                    <a:pt x="27" y="19"/>
                    <a:pt x="26" y="19"/>
                  </a:cubicBezTo>
                  <a:cubicBezTo>
                    <a:pt x="25" y="20"/>
                    <a:pt x="24" y="21"/>
                    <a:pt x="24" y="22"/>
                  </a:cubicBezTo>
                  <a:cubicBezTo>
                    <a:pt x="23" y="24"/>
                    <a:pt x="23" y="26"/>
                    <a:pt x="20" y="27"/>
                  </a:cubicBezTo>
                  <a:cubicBezTo>
                    <a:pt x="3" y="30"/>
                    <a:pt x="0" y="34"/>
                    <a:pt x="1" y="51"/>
                  </a:cubicBezTo>
                  <a:cubicBezTo>
                    <a:pt x="1" y="52"/>
                    <a:pt x="1" y="53"/>
                    <a:pt x="1" y="54"/>
                  </a:cubicBezTo>
                  <a:cubicBezTo>
                    <a:pt x="2" y="54"/>
                    <a:pt x="3" y="55"/>
                    <a:pt x="4" y="55"/>
                  </a:cubicBezTo>
                  <a:cubicBezTo>
                    <a:pt x="9" y="56"/>
                    <a:pt x="14" y="51"/>
                    <a:pt x="20" y="54"/>
                  </a:cubicBezTo>
                  <a:cubicBezTo>
                    <a:pt x="21" y="54"/>
                    <a:pt x="22" y="53"/>
                    <a:pt x="24" y="53"/>
                  </a:cubicBezTo>
                  <a:cubicBezTo>
                    <a:pt x="24" y="51"/>
                    <a:pt x="25" y="52"/>
                    <a:pt x="25" y="53"/>
                  </a:cubicBezTo>
                  <a:cubicBezTo>
                    <a:pt x="26" y="54"/>
                    <a:pt x="27" y="55"/>
                    <a:pt x="28" y="55"/>
                  </a:cubicBezTo>
                  <a:cubicBezTo>
                    <a:pt x="32" y="55"/>
                    <a:pt x="36" y="55"/>
                    <a:pt x="39" y="55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45" y="52"/>
                    <a:pt x="51" y="52"/>
                    <a:pt x="57" y="56"/>
                  </a:cubicBezTo>
                  <a:cubicBezTo>
                    <a:pt x="57" y="57"/>
                    <a:pt x="58" y="57"/>
                    <a:pt x="58" y="58"/>
                  </a:cubicBezTo>
                  <a:cubicBezTo>
                    <a:pt x="60" y="59"/>
                    <a:pt x="62" y="60"/>
                    <a:pt x="64" y="60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59"/>
                    <a:pt x="64" y="59"/>
                    <a:pt x="64" y="59"/>
                  </a:cubicBezTo>
                  <a:cubicBezTo>
                    <a:pt x="65" y="58"/>
                    <a:pt x="67" y="58"/>
                    <a:pt x="69" y="59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71" y="58"/>
                    <a:pt x="73" y="56"/>
                    <a:pt x="76" y="60"/>
                  </a:cubicBezTo>
                  <a:cubicBezTo>
                    <a:pt x="77" y="62"/>
                    <a:pt x="80" y="63"/>
                    <a:pt x="82" y="65"/>
                  </a:cubicBezTo>
                  <a:cubicBezTo>
                    <a:pt x="85" y="64"/>
                    <a:pt x="89" y="64"/>
                    <a:pt x="92" y="63"/>
                  </a:cubicBezTo>
                  <a:cubicBezTo>
                    <a:pt x="93" y="63"/>
                    <a:pt x="94" y="63"/>
                    <a:pt x="94" y="63"/>
                  </a:cubicBezTo>
                  <a:cubicBezTo>
                    <a:pt x="99" y="59"/>
                    <a:pt x="103" y="59"/>
                    <a:pt x="107" y="62"/>
                  </a:cubicBezTo>
                  <a:cubicBezTo>
                    <a:pt x="110" y="62"/>
                    <a:pt x="112" y="60"/>
                    <a:pt x="113" y="57"/>
                  </a:cubicBezTo>
                  <a:cubicBezTo>
                    <a:pt x="117" y="53"/>
                    <a:pt x="123" y="51"/>
                    <a:pt x="128" y="54"/>
                  </a:cubicBezTo>
                  <a:cubicBezTo>
                    <a:pt x="133" y="58"/>
                    <a:pt x="138" y="58"/>
                    <a:pt x="143" y="60"/>
                  </a:cubicBezTo>
                  <a:cubicBezTo>
                    <a:pt x="143" y="60"/>
                    <a:pt x="144" y="59"/>
                    <a:pt x="144" y="59"/>
                  </a:cubicBezTo>
                  <a:cubicBezTo>
                    <a:pt x="149" y="54"/>
                    <a:pt x="155" y="55"/>
                    <a:pt x="161" y="53"/>
                  </a:cubicBezTo>
                  <a:cubicBezTo>
                    <a:pt x="161" y="53"/>
                    <a:pt x="161" y="53"/>
                    <a:pt x="161" y="53"/>
                  </a:cubicBezTo>
                  <a:cubicBezTo>
                    <a:pt x="163" y="48"/>
                    <a:pt x="167" y="49"/>
                    <a:pt x="171" y="49"/>
                  </a:cubicBezTo>
                  <a:cubicBezTo>
                    <a:pt x="180" y="49"/>
                    <a:pt x="188" y="49"/>
                    <a:pt x="197" y="46"/>
                  </a:cubicBezTo>
                  <a:cubicBezTo>
                    <a:pt x="200" y="44"/>
                    <a:pt x="204" y="42"/>
                    <a:pt x="208" y="42"/>
                  </a:cubicBezTo>
                  <a:cubicBezTo>
                    <a:pt x="209" y="40"/>
                    <a:pt x="212" y="40"/>
                    <a:pt x="214" y="39"/>
                  </a:cubicBezTo>
                  <a:cubicBezTo>
                    <a:pt x="215" y="39"/>
                    <a:pt x="217" y="37"/>
                    <a:pt x="217" y="37"/>
                  </a:cubicBezTo>
                  <a:cubicBezTo>
                    <a:pt x="212" y="29"/>
                    <a:pt x="221" y="27"/>
                    <a:pt x="223" y="22"/>
                  </a:cubicBezTo>
                  <a:cubicBezTo>
                    <a:pt x="224" y="18"/>
                    <a:pt x="227" y="20"/>
                    <a:pt x="230" y="22"/>
                  </a:cubicBezTo>
                  <a:cubicBezTo>
                    <a:pt x="231" y="24"/>
                    <a:pt x="234" y="26"/>
                    <a:pt x="230" y="28"/>
                  </a:cubicBezTo>
                  <a:cubicBezTo>
                    <a:pt x="226" y="29"/>
                    <a:pt x="224" y="31"/>
                    <a:pt x="222" y="34"/>
                  </a:cubicBezTo>
                  <a:cubicBezTo>
                    <a:pt x="220" y="37"/>
                    <a:pt x="222" y="39"/>
                    <a:pt x="226" y="39"/>
                  </a:cubicBezTo>
                  <a:cubicBezTo>
                    <a:pt x="226" y="39"/>
                    <a:pt x="226" y="38"/>
                    <a:pt x="227" y="38"/>
                  </a:cubicBezTo>
                  <a:cubicBezTo>
                    <a:pt x="226" y="36"/>
                    <a:pt x="227" y="35"/>
                    <a:pt x="228" y="35"/>
                  </a:cubicBezTo>
                  <a:cubicBezTo>
                    <a:pt x="231" y="30"/>
                    <a:pt x="238" y="30"/>
                    <a:pt x="241" y="24"/>
                  </a:cubicBezTo>
                  <a:cubicBezTo>
                    <a:pt x="241" y="24"/>
                    <a:pt x="244" y="24"/>
                    <a:pt x="246" y="24"/>
                  </a:cubicBezTo>
                  <a:cubicBezTo>
                    <a:pt x="250" y="25"/>
                    <a:pt x="251" y="27"/>
                    <a:pt x="248" y="30"/>
                  </a:cubicBezTo>
                  <a:cubicBezTo>
                    <a:pt x="244" y="35"/>
                    <a:pt x="249" y="34"/>
                    <a:pt x="251" y="35"/>
                  </a:cubicBezTo>
                  <a:cubicBezTo>
                    <a:pt x="255" y="36"/>
                    <a:pt x="259" y="40"/>
                    <a:pt x="264" y="35"/>
                  </a:cubicBezTo>
                  <a:cubicBezTo>
                    <a:pt x="271" y="38"/>
                    <a:pt x="272" y="34"/>
                    <a:pt x="273" y="28"/>
                  </a:cubicBezTo>
                  <a:close/>
                  <a:moveTo>
                    <a:pt x="251" y="21"/>
                  </a:moveTo>
                  <a:cubicBezTo>
                    <a:pt x="251" y="20"/>
                    <a:pt x="251" y="19"/>
                    <a:pt x="251" y="18"/>
                  </a:cubicBezTo>
                  <a:cubicBezTo>
                    <a:pt x="254" y="16"/>
                    <a:pt x="258" y="17"/>
                    <a:pt x="261" y="18"/>
                  </a:cubicBezTo>
                  <a:cubicBezTo>
                    <a:pt x="259" y="22"/>
                    <a:pt x="257" y="26"/>
                    <a:pt x="251" y="2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0" name="Freeform 70">
              <a:extLst>
                <a:ext uri="{FF2B5EF4-FFF2-40B4-BE49-F238E27FC236}">
                  <a16:creationId xmlns:a16="http://schemas.microsoft.com/office/drawing/2014/main" xmlns="" id="{548D5DF2-759E-4C04-AA46-59FA53D63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6" y="3465"/>
              <a:ext cx="58" cy="47"/>
            </a:xfrm>
            <a:custGeom>
              <a:avLst/>
              <a:gdLst>
                <a:gd name="T0" fmla="*/ 11 w 25"/>
                <a:gd name="T1" fmla="*/ 5 h 20"/>
                <a:gd name="T2" fmla="*/ 3 w 25"/>
                <a:gd name="T3" fmla="*/ 11 h 20"/>
                <a:gd name="T4" fmla="*/ 0 w 25"/>
                <a:gd name="T5" fmla="*/ 17 h 20"/>
                <a:gd name="T6" fmla="*/ 2 w 25"/>
                <a:gd name="T7" fmla="*/ 18 h 20"/>
                <a:gd name="T8" fmla="*/ 21 w 25"/>
                <a:gd name="T9" fmla="*/ 14 h 20"/>
                <a:gd name="T10" fmla="*/ 22 w 25"/>
                <a:gd name="T11" fmla="*/ 5 h 20"/>
                <a:gd name="T12" fmla="*/ 11 w 25"/>
                <a:gd name="T13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0">
                  <a:moveTo>
                    <a:pt x="11" y="5"/>
                  </a:moveTo>
                  <a:cubicBezTo>
                    <a:pt x="9" y="8"/>
                    <a:pt x="7" y="10"/>
                    <a:pt x="3" y="11"/>
                  </a:cubicBezTo>
                  <a:cubicBezTo>
                    <a:pt x="1" y="11"/>
                    <a:pt x="1" y="15"/>
                    <a:pt x="0" y="17"/>
                  </a:cubicBezTo>
                  <a:cubicBezTo>
                    <a:pt x="0" y="17"/>
                    <a:pt x="1" y="17"/>
                    <a:pt x="2" y="18"/>
                  </a:cubicBezTo>
                  <a:cubicBezTo>
                    <a:pt x="9" y="20"/>
                    <a:pt x="15" y="20"/>
                    <a:pt x="21" y="14"/>
                  </a:cubicBezTo>
                  <a:cubicBezTo>
                    <a:pt x="24" y="11"/>
                    <a:pt x="25" y="8"/>
                    <a:pt x="22" y="5"/>
                  </a:cubicBezTo>
                  <a:cubicBezTo>
                    <a:pt x="19" y="3"/>
                    <a:pt x="14" y="0"/>
                    <a:pt x="11" y="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1" name="Freeform 71">
              <a:extLst>
                <a:ext uri="{FF2B5EF4-FFF2-40B4-BE49-F238E27FC236}">
                  <a16:creationId xmlns:a16="http://schemas.microsoft.com/office/drawing/2014/main" xmlns="" id="{F73E9786-8F76-41BF-921E-A58C7A7C1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" y="3502"/>
              <a:ext cx="10" cy="5"/>
            </a:xfrm>
            <a:custGeom>
              <a:avLst/>
              <a:gdLst>
                <a:gd name="T0" fmla="*/ 0 w 4"/>
                <a:gd name="T1" fmla="*/ 1 h 2"/>
                <a:gd name="T2" fmla="*/ 0 w 4"/>
                <a:gd name="T3" fmla="*/ 2 h 2"/>
                <a:gd name="T4" fmla="*/ 4 w 4"/>
                <a:gd name="T5" fmla="*/ 1 h 2"/>
                <a:gd name="T6" fmla="*/ 0 w 4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3" y="1"/>
                    <a:pt x="4" y="1"/>
                  </a:cubicBezTo>
                  <a:cubicBezTo>
                    <a:pt x="3" y="0"/>
                    <a:pt x="2" y="0"/>
                    <a:pt x="0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2" name="Freeform 72">
              <a:extLst>
                <a:ext uri="{FF2B5EF4-FFF2-40B4-BE49-F238E27FC236}">
                  <a16:creationId xmlns:a16="http://schemas.microsoft.com/office/drawing/2014/main" xmlns="" id="{22F28F9C-4B42-44F7-911A-E63578864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6" y="1833"/>
              <a:ext cx="166" cy="102"/>
            </a:xfrm>
            <a:custGeom>
              <a:avLst/>
              <a:gdLst>
                <a:gd name="T0" fmla="*/ 18 w 72"/>
                <a:gd name="T1" fmla="*/ 17 h 44"/>
                <a:gd name="T2" fmla="*/ 21 w 72"/>
                <a:gd name="T3" fmla="*/ 16 h 44"/>
                <a:gd name="T4" fmla="*/ 30 w 72"/>
                <a:gd name="T5" fmla="*/ 21 h 44"/>
                <a:gd name="T6" fmla="*/ 34 w 72"/>
                <a:gd name="T7" fmla="*/ 33 h 44"/>
                <a:gd name="T8" fmla="*/ 42 w 72"/>
                <a:gd name="T9" fmla="*/ 38 h 44"/>
                <a:gd name="T10" fmla="*/ 49 w 72"/>
                <a:gd name="T11" fmla="*/ 39 h 44"/>
                <a:gd name="T12" fmla="*/ 72 w 72"/>
                <a:gd name="T13" fmla="*/ 34 h 44"/>
                <a:gd name="T14" fmla="*/ 67 w 72"/>
                <a:gd name="T15" fmla="*/ 31 h 44"/>
                <a:gd name="T16" fmla="*/ 51 w 72"/>
                <a:gd name="T17" fmla="*/ 21 h 44"/>
                <a:gd name="T18" fmla="*/ 27 w 72"/>
                <a:gd name="T19" fmla="*/ 8 h 44"/>
                <a:gd name="T20" fmla="*/ 25 w 72"/>
                <a:gd name="T21" fmla="*/ 7 h 44"/>
                <a:gd name="T22" fmla="*/ 0 w 72"/>
                <a:gd name="T23" fmla="*/ 0 h 44"/>
                <a:gd name="T24" fmla="*/ 18 w 72"/>
                <a:gd name="T25" fmla="*/ 1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44">
                  <a:moveTo>
                    <a:pt x="18" y="17"/>
                  </a:moveTo>
                  <a:cubicBezTo>
                    <a:pt x="19" y="17"/>
                    <a:pt x="21" y="17"/>
                    <a:pt x="21" y="16"/>
                  </a:cubicBezTo>
                  <a:cubicBezTo>
                    <a:pt x="27" y="11"/>
                    <a:pt x="29" y="16"/>
                    <a:pt x="30" y="21"/>
                  </a:cubicBezTo>
                  <a:cubicBezTo>
                    <a:pt x="32" y="25"/>
                    <a:pt x="34" y="28"/>
                    <a:pt x="34" y="33"/>
                  </a:cubicBezTo>
                  <a:cubicBezTo>
                    <a:pt x="33" y="39"/>
                    <a:pt x="37" y="40"/>
                    <a:pt x="42" y="38"/>
                  </a:cubicBezTo>
                  <a:cubicBezTo>
                    <a:pt x="44" y="37"/>
                    <a:pt x="46" y="37"/>
                    <a:pt x="49" y="39"/>
                  </a:cubicBezTo>
                  <a:cubicBezTo>
                    <a:pt x="58" y="44"/>
                    <a:pt x="65" y="39"/>
                    <a:pt x="72" y="34"/>
                  </a:cubicBezTo>
                  <a:cubicBezTo>
                    <a:pt x="71" y="31"/>
                    <a:pt x="68" y="31"/>
                    <a:pt x="67" y="31"/>
                  </a:cubicBezTo>
                  <a:cubicBezTo>
                    <a:pt x="58" y="32"/>
                    <a:pt x="55" y="25"/>
                    <a:pt x="51" y="21"/>
                  </a:cubicBezTo>
                  <a:cubicBezTo>
                    <a:pt x="44" y="14"/>
                    <a:pt x="39" y="4"/>
                    <a:pt x="27" y="8"/>
                  </a:cubicBezTo>
                  <a:cubicBezTo>
                    <a:pt x="26" y="8"/>
                    <a:pt x="25" y="8"/>
                    <a:pt x="25" y="7"/>
                  </a:cubicBezTo>
                  <a:cubicBezTo>
                    <a:pt x="18" y="1"/>
                    <a:pt x="9" y="5"/>
                    <a:pt x="0" y="0"/>
                  </a:cubicBezTo>
                  <a:cubicBezTo>
                    <a:pt x="3" y="11"/>
                    <a:pt x="13" y="11"/>
                    <a:pt x="18" y="17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3" name="Freeform 73">
              <a:extLst>
                <a:ext uri="{FF2B5EF4-FFF2-40B4-BE49-F238E27FC236}">
                  <a16:creationId xmlns:a16="http://schemas.microsoft.com/office/drawing/2014/main" xmlns="" id="{9653F29F-9B07-4C6A-B005-F6A443272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1" y="1886"/>
              <a:ext cx="32" cy="33"/>
            </a:xfrm>
            <a:custGeom>
              <a:avLst/>
              <a:gdLst>
                <a:gd name="T0" fmla="*/ 8 w 14"/>
                <a:gd name="T1" fmla="*/ 13 h 14"/>
                <a:gd name="T2" fmla="*/ 14 w 14"/>
                <a:gd name="T3" fmla="*/ 7 h 14"/>
                <a:gd name="T4" fmla="*/ 5 w 14"/>
                <a:gd name="T5" fmla="*/ 0 h 14"/>
                <a:gd name="T6" fmla="*/ 0 w 14"/>
                <a:gd name="T7" fmla="*/ 6 h 14"/>
                <a:gd name="T8" fmla="*/ 8 w 14"/>
                <a:gd name="T9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4">
                  <a:moveTo>
                    <a:pt x="8" y="13"/>
                  </a:moveTo>
                  <a:cubicBezTo>
                    <a:pt x="11" y="13"/>
                    <a:pt x="13" y="10"/>
                    <a:pt x="14" y="7"/>
                  </a:cubicBezTo>
                  <a:cubicBezTo>
                    <a:pt x="14" y="5"/>
                    <a:pt x="9" y="0"/>
                    <a:pt x="5" y="0"/>
                  </a:cubicBezTo>
                  <a:cubicBezTo>
                    <a:pt x="2" y="0"/>
                    <a:pt x="0" y="2"/>
                    <a:pt x="0" y="6"/>
                  </a:cubicBezTo>
                  <a:cubicBezTo>
                    <a:pt x="0" y="9"/>
                    <a:pt x="5" y="14"/>
                    <a:pt x="8" y="13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4" name="Freeform 74">
              <a:extLst>
                <a:ext uri="{FF2B5EF4-FFF2-40B4-BE49-F238E27FC236}">
                  <a16:creationId xmlns:a16="http://schemas.microsoft.com/office/drawing/2014/main" xmlns="" id="{2923CCC5-E98F-4431-A2FA-26DBF47B1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" y="1975"/>
              <a:ext cx="1077" cy="1282"/>
            </a:xfrm>
            <a:custGeom>
              <a:avLst/>
              <a:gdLst>
                <a:gd name="T0" fmla="*/ 464 w 465"/>
                <a:gd name="T1" fmla="*/ 405 h 553"/>
                <a:gd name="T2" fmla="*/ 454 w 465"/>
                <a:gd name="T3" fmla="*/ 372 h 553"/>
                <a:gd name="T4" fmla="*/ 463 w 465"/>
                <a:gd name="T5" fmla="*/ 100 h 553"/>
                <a:gd name="T6" fmla="*/ 442 w 465"/>
                <a:gd name="T7" fmla="*/ 83 h 553"/>
                <a:gd name="T8" fmla="*/ 430 w 465"/>
                <a:gd name="T9" fmla="*/ 70 h 553"/>
                <a:gd name="T10" fmla="*/ 401 w 465"/>
                <a:gd name="T11" fmla="*/ 64 h 553"/>
                <a:gd name="T12" fmla="*/ 366 w 465"/>
                <a:gd name="T13" fmla="*/ 61 h 553"/>
                <a:gd name="T14" fmla="*/ 313 w 465"/>
                <a:gd name="T15" fmla="*/ 36 h 553"/>
                <a:gd name="T16" fmla="*/ 286 w 465"/>
                <a:gd name="T17" fmla="*/ 22 h 553"/>
                <a:gd name="T18" fmla="*/ 222 w 465"/>
                <a:gd name="T19" fmla="*/ 4 h 553"/>
                <a:gd name="T20" fmla="*/ 183 w 465"/>
                <a:gd name="T21" fmla="*/ 31 h 553"/>
                <a:gd name="T22" fmla="*/ 177 w 465"/>
                <a:gd name="T23" fmla="*/ 47 h 553"/>
                <a:gd name="T24" fmla="*/ 138 w 465"/>
                <a:gd name="T25" fmla="*/ 54 h 553"/>
                <a:gd name="T26" fmla="*/ 109 w 465"/>
                <a:gd name="T27" fmla="*/ 87 h 553"/>
                <a:gd name="T28" fmla="*/ 95 w 465"/>
                <a:gd name="T29" fmla="*/ 109 h 553"/>
                <a:gd name="T30" fmla="*/ 71 w 465"/>
                <a:gd name="T31" fmla="*/ 130 h 553"/>
                <a:gd name="T32" fmla="*/ 28 w 465"/>
                <a:gd name="T33" fmla="*/ 135 h 553"/>
                <a:gd name="T34" fmla="*/ 12 w 465"/>
                <a:gd name="T35" fmla="*/ 110 h 553"/>
                <a:gd name="T36" fmla="*/ 4 w 465"/>
                <a:gd name="T37" fmla="*/ 102 h 553"/>
                <a:gd name="T38" fmla="*/ 3 w 465"/>
                <a:gd name="T39" fmla="*/ 80 h 553"/>
                <a:gd name="T40" fmla="*/ 2 w 465"/>
                <a:gd name="T41" fmla="*/ 75 h 553"/>
                <a:gd name="T42" fmla="*/ 1 w 465"/>
                <a:gd name="T43" fmla="*/ 97 h 553"/>
                <a:gd name="T44" fmla="*/ 7 w 465"/>
                <a:gd name="T45" fmla="*/ 131 h 553"/>
                <a:gd name="T46" fmla="*/ 8 w 465"/>
                <a:gd name="T47" fmla="*/ 152 h 553"/>
                <a:gd name="T48" fmla="*/ 46 w 465"/>
                <a:gd name="T49" fmla="*/ 166 h 553"/>
                <a:gd name="T50" fmla="*/ 20 w 465"/>
                <a:gd name="T51" fmla="*/ 200 h 553"/>
                <a:gd name="T52" fmla="*/ 54 w 465"/>
                <a:gd name="T53" fmla="*/ 216 h 553"/>
                <a:gd name="T54" fmla="*/ 92 w 465"/>
                <a:gd name="T55" fmla="*/ 218 h 553"/>
                <a:gd name="T56" fmla="*/ 123 w 465"/>
                <a:gd name="T57" fmla="*/ 232 h 553"/>
                <a:gd name="T58" fmla="*/ 162 w 465"/>
                <a:gd name="T59" fmla="*/ 247 h 553"/>
                <a:gd name="T60" fmla="*/ 195 w 465"/>
                <a:gd name="T61" fmla="*/ 257 h 553"/>
                <a:gd name="T62" fmla="*/ 226 w 465"/>
                <a:gd name="T63" fmla="*/ 277 h 553"/>
                <a:gd name="T64" fmla="*/ 251 w 465"/>
                <a:gd name="T65" fmla="*/ 294 h 553"/>
                <a:gd name="T66" fmla="*/ 252 w 465"/>
                <a:gd name="T67" fmla="*/ 307 h 553"/>
                <a:gd name="T68" fmla="*/ 282 w 465"/>
                <a:gd name="T69" fmla="*/ 358 h 553"/>
                <a:gd name="T70" fmla="*/ 296 w 465"/>
                <a:gd name="T71" fmla="*/ 374 h 553"/>
                <a:gd name="T72" fmla="*/ 288 w 465"/>
                <a:gd name="T73" fmla="*/ 394 h 553"/>
                <a:gd name="T74" fmla="*/ 299 w 465"/>
                <a:gd name="T75" fmla="*/ 411 h 553"/>
                <a:gd name="T76" fmla="*/ 307 w 465"/>
                <a:gd name="T77" fmla="*/ 413 h 553"/>
                <a:gd name="T78" fmla="*/ 298 w 465"/>
                <a:gd name="T79" fmla="*/ 418 h 553"/>
                <a:gd name="T80" fmla="*/ 313 w 465"/>
                <a:gd name="T81" fmla="*/ 430 h 553"/>
                <a:gd name="T82" fmla="*/ 324 w 465"/>
                <a:gd name="T83" fmla="*/ 443 h 553"/>
                <a:gd name="T84" fmla="*/ 315 w 465"/>
                <a:gd name="T85" fmla="*/ 457 h 553"/>
                <a:gd name="T86" fmla="*/ 309 w 465"/>
                <a:gd name="T87" fmla="*/ 435 h 553"/>
                <a:gd name="T88" fmla="*/ 274 w 465"/>
                <a:gd name="T89" fmla="*/ 430 h 553"/>
                <a:gd name="T90" fmla="*/ 230 w 465"/>
                <a:gd name="T91" fmla="*/ 478 h 553"/>
                <a:gd name="T92" fmla="*/ 261 w 465"/>
                <a:gd name="T93" fmla="*/ 501 h 553"/>
                <a:gd name="T94" fmla="*/ 286 w 465"/>
                <a:gd name="T95" fmla="*/ 497 h 553"/>
                <a:gd name="T96" fmla="*/ 318 w 465"/>
                <a:gd name="T97" fmla="*/ 490 h 553"/>
                <a:gd name="T98" fmla="*/ 354 w 465"/>
                <a:gd name="T99" fmla="*/ 485 h 553"/>
                <a:gd name="T100" fmla="*/ 390 w 465"/>
                <a:gd name="T101" fmla="*/ 486 h 553"/>
                <a:gd name="T102" fmla="*/ 433 w 465"/>
                <a:gd name="T103" fmla="*/ 527 h 553"/>
                <a:gd name="T104" fmla="*/ 460 w 465"/>
                <a:gd name="T105" fmla="*/ 552 h 553"/>
                <a:gd name="T106" fmla="*/ 464 w 465"/>
                <a:gd name="T107" fmla="*/ 542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5" h="553">
                  <a:moveTo>
                    <a:pt x="464" y="542"/>
                  </a:moveTo>
                  <a:cubicBezTo>
                    <a:pt x="464" y="497"/>
                    <a:pt x="464" y="451"/>
                    <a:pt x="464" y="405"/>
                  </a:cubicBezTo>
                  <a:cubicBezTo>
                    <a:pt x="464" y="399"/>
                    <a:pt x="465" y="394"/>
                    <a:pt x="458" y="390"/>
                  </a:cubicBezTo>
                  <a:cubicBezTo>
                    <a:pt x="452" y="386"/>
                    <a:pt x="451" y="376"/>
                    <a:pt x="454" y="372"/>
                  </a:cubicBezTo>
                  <a:cubicBezTo>
                    <a:pt x="461" y="363"/>
                    <a:pt x="463" y="351"/>
                    <a:pt x="463" y="340"/>
                  </a:cubicBezTo>
                  <a:cubicBezTo>
                    <a:pt x="463" y="260"/>
                    <a:pt x="463" y="180"/>
                    <a:pt x="463" y="100"/>
                  </a:cubicBezTo>
                  <a:cubicBezTo>
                    <a:pt x="463" y="82"/>
                    <a:pt x="463" y="82"/>
                    <a:pt x="444" y="84"/>
                  </a:cubicBezTo>
                  <a:cubicBezTo>
                    <a:pt x="443" y="84"/>
                    <a:pt x="443" y="83"/>
                    <a:pt x="442" y="83"/>
                  </a:cubicBezTo>
                  <a:cubicBezTo>
                    <a:pt x="443" y="75"/>
                    <a:pt x="442" y="73"/>
                    <a:pt x="435" y="71"/>
                  </a:cubicBezTo>
                  <a:cubicBezTo>
                    <a:pt x="433" y="70"/>
                    <a:pt x="431" y="70"/>
                    <a:pt x="430" y="70"/>
                  </a:cubicBezTo>
                  <a:cubicBezTo>
                    <a:pt x="425" y="71"/>
                    <a:pt x="420" y="65"/>
                    <a:pt x="416" y="72"/>
                  </a:cubicBezTo>
                  <a:cubicBezTo>
                    <a:pt x="411" y="70"/>
                    <a:pt x="406" y="68"/>
                    <a:pt x="401" y="64"/>
                  </a:cubicBezTo>
                  <a:cubicBezTo>
                    <a:pt x="399" y="62"/>
                    <a:pt x="397" y="65"/>
                    <a:pt x="395" y="65"/>
                  </a:cubicBezTo>
                  <a:cubicBezTo>
                    <a:pt x="385" y="66"/>
                    <a:pt x="375" y="67"/>
                    <a:pt x="366" y="61"/>
                  </a:cubicBezTo>
                  <a:cubicBezTo>
                    <a:pt x="353" y="53"/>
                    <a:pt x="339" y="47"/>
                    <a:pt x="326" y="41"/>
                  </a:cubicBezTo>
                  <a:cubicBezTo>
                    <a:pt x="322" y="39"/>
                    <a:pt x="318" y="36"/>
                    <a:pt x="313" y="36"/>
                  </a:cubicBezTo>
                  <a:cubicBezTo>
                    <a:pt x="308" y="37"/>
                    <a:pt x="303" y="34"/>
                    <a:pt x="300" y="30"/>
                  </a:cubicBezTo>
                  <a:cubicBezTo>
                    <a:pt x="297" y="25"/>
                    <a:pt x="292" y="23"/>
                    <a:pt x="286" y="22"/>
                  </a:cubicBezTo>
                  <a:cubicBezTo>
                    <a:pt x="272" y="19"/>
                    <a:pt x="259" y="15"/>
                    <a:pt x="248" y="7"/>
                  </a:cubicBezTo>
                  <a:cubicBezTo>
                    <a:pt x="239" y="0"/>
                    <a:pt x="232" y="0"/>
                    <a:pt x="222" y="4"/>
                  </a:cubicBezTo>
                  <a:cubicBezTo>
                    <a:pt x="209" y="9"/>
                    <a:pt x="198" y="19"/>
                    <a:pt x="184" y="23"/>
                  </a:cubicBezTo>
                  <a:cubicBezTo>
                    <a:pt x="180" y="24"/>
                    <a:pt x="178" y="28"/>
                    <a:pt x="183" y="31"/>
                  </a:cubicBezTo>
                  <a:cubicBezTo>
                    <a:pt x="187" y="34"/>
                    <a:pt x="188" y="39"/>
                    <a:pt x="190" y="42"/>
                  </a:cubicBezTo>
                  <a:cubicBezTo>
                    <a:pt x="186" y="46"/>
                    <a:pt x="181" y="46"/>
                    <a:pt x="177" y="47"/>
                  </a:cubicBezTo>
                  <a:cubicBezTo>
                    <a:pt x="174" y="48"/>
                    <a:pt x="170" y="48"/>
                    <a:pt x="167" y="50"/>
                  </a:cubicBezTo>
                  <a:cubicBezTo>
                    <a:pt x="158" y="57"/>
                    <a:pt x="149" y="59"/>
                    <a:pt x="138" y="54"/>
                  </a:cubicBezTo>
                  <a:cubicBezTo>
                    <a:pt x="131" y="51"/>
                    <a:pt x="128" y="55"/>
                    <a:pt x="126" y="62"/>
                  </a:cubicBezTo>
                  <a:cubicBezTo>
                    <a:pt x="123" y="72"/>
                    <a:pt x="122" y="83"/>
                    <a:pt x="109" y="87"/>
                  </a:cubicBezTo>
                  <a:cubicBezTo>
                    <a:pt x="101" y="89"/>
                    <a:pt x="96" y="96"/>
                    <a:pt x="97" y="105"/>
                  </a:cubicBezTo>
                  <a:cubicBezTo>
                    <a:pt x="97" y="107"/>
                    <a:pt x="97" y="108"/>
                    <a:pt x="95" y="109"/>
                  </a:cubicBezTo>
                  <a:cubicBezTo>
                    <a:pt x="88" y="111"/>
                    <a:pt x="84" y="118"/>
                    <a:pt x="78" y="122"/>
                  </a:cubicBezTo>
                  <a:cubicBezTo>
                    <a:pt x="75" y="124"/>
                    <a:pt x="72" y="126"/>
                    <a:pt x="71" y="130"/>
                  </a:cubicBezTo>
                  <a:cubicBezTo>
                    <a:pt x="70" y="134"/>
                    <a:pt x="66" y="137"/>
                    <a:pt x="61" y="138"/>
                  </a:cubicBezTo>
                  <a:cubicBezTo>
                    <a:pt x="49" y="142"/>
                    <a:pt x="39" y="138"/>
                    <a:pt x="28" y="135"/>
                  </a:cubicBezTo>
                  <a:cubicBezTo>
                    <a:pt x="22" y="133"/>
                    <a:pt x="15" y="120"/>
                    <a:pt x="16" y="114"/>
                  </a:cubicBezTo>
                  <a:cubicBezTo>
                    <a:pt x="17" y="110"/>
                    <a:pt x="17" y="110"/>
                    <a:pt x="12" y="110"/>
                  </a:cubicBezTo>
                  <a:cubicBezTo>
                    <a:pt x="10" y="110"/>
                    <a:pt x="9" y="110"/>
                    <a:pt x="8" y="108"/>
                  </a:cubicBezTo>
                  <a:cubicBezTo>
                    <a:pt x="6" y="106"/>
                    <a:pt x="7" y="103"/>
                    <a:pt x="4" y="102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95"/>
                    <a:pt x="6" y="87"/>
                    <a:pt x="3" y="80"/>
                  </a:cubicBezTo>
                  <a:cubicBezTo>
                    <a:pt x="1" y="80"/>
                    <a:pt x="1" y="78"/>
                    <a:pt x="2" y="76"/>
                  </a:cubicBezTo>
                  <a:cubicBezTo>
                    <a:pt x="2" y="76"/>
                    <a:pt x="2" y="76"/>
                    <a:pt x="2" y="75"/>
                  </a:cubicBezTo>
                  <a:cubicBezTo>
                    <a:pt x="0" y="77"/>
                    <a:pt x="0" y="79"/>
                    <a:pt x="0" y="81"/>
                  </a:cubicBezTo>
                  <a:cubicBezTo>
                    <a:pt x="2" y="86"/>
                    <a:pt x="3" y="92"/>
                    <a:pt x="1" y="97"/>
                  </a:cubicBezTo>
                  <a:cubicBezTo>
                    <a:pt x="1" y="100"/>
                    <a:pt x="0" y="102"/>
                    <a:pt x="5" y="102"/>
                  </a:cubicBezTo>
                  <a:cubicBezTo>
                    <a:pt x="5" y="111"/>
                    <a:pt x="5" y="121"/>
                    <a:pt x="7" y="131"/>
                  </a:cubicBezTo>
                  <a:cubicBezTo>
                    <a:pt x="8" y="136"/>
                    <a:pt x="9" y="140"/>
                    <a:pt x="5" y="145"/>
                  </a:cubicBezTo>
                  <a:cubicBezTo>
                    <a:pt x="3" y="148"/>
                    <a:pt x="5" y="151"/>
                    <a:pt x="8" y="152"/>
                  </a:cubicBezTo>
                  <a:cubicBezTo>
                    <a:pt x="13" y="154"/>
                    <a:pt x="17" y="156"/>
                    <a:pt x="22" y="157"/>
                  </a:cubicBezTo>
                  <a:cubicBezTo>
                    <a:pt x="30" y="158"/>
                    <a:pt x="37" y="162"/>
                    <a:pt x="46" y="166"/>
                  </a:cubicBezTo>
                  <a:cubicBezTo>
                    <a:pt x="39" y="176"/>
                    <a:pt x="34" y="186"/>
                    <a:pt x="25" y="194"/>
                  </a:cubicBezTo>
                  <a:cubicBezTo>
                    <a:pt x="23" y="196"/>
                    <a:pt x="21" y="197"/>
                    <a:pt x="20" y="200"/>
                  </a:cubicBezTo>
                  <a:cubicBezTo>
                    <a:pt x="22" y="200"/>
                    <a:pt x="23" y="201"/>
                    <a:pt x="23" y="203"/>
                  </a:cubicBezTo>
                  <a:cubicBezTo>
                    <a:pt x="32" y="210"/>
                    <a:pt x="41" y="218"/>
                    <a:pt x="54" y="216"/>
                  </a:cubicBezTo>
                  <a:cubicBezTo>
                    <a:pt x="57" y="215"/>
                    <a:pt x="61" y="215"/>
                    <a:pt x="64" y="216"/>
                  </a:cubicBezTo>
                  <a:cubicBezTo>
                    <a:pt x="73" y="217"/>
                    <a:pt x="82" y="219"/>
                    <a:pt x="92" y="218"/>
                  </a:cubicBezTo>
                  <a:cubicBezTo>
                    <a:pt x="94" y="218"/>
                    <a:pt x="97" y="219"/>
                    <a:pt x="99" y="221"/>
                  </a:cubicBezTo>
                  <a:cubicBezTo>
                    <a:pt x="106" y="227"/>
                    <a:pt x="114" y="229"/>
                    <a:pt x="123" y="232"/>
                  </a:cubicBezTo>
                  <a:cubicBezTo>
                    <a:pt x="127" y="233"/>
                    <a:pt x="130" y="234"/>
                    <a:pt x="133" y="236"/>
                  </a:cubicBezTo>
                  <a:cubicBezTo>
                    <a:pt x="142" y="240"/>
                    <a:pt x="152" y="246"/>
                    <a:pt x="162" y="247"/>
                  </a:cubicBezTo>
                  <a:cubicBezTo>
                    <a:pt x="172" y="249"/>
                    <a:pt x="181" y="256"/>
                    <a:pt x="192" y="255"/>
                  </a:cubicBezTo>
                  <a:cubicBezTo>
                    <a:pt x="193" y="255"/>
                    <a:pt x="194" y="256"/>
                    <a:pt x="195" y="257"/>
                  </a:cubicBezTo>
                  <a:cubicBezTo>
                    <a:pt x="201" y="263"/>
                    <a:pt x="210" y="266"/>
                    <a:pt x="218" y="269"/>
                  </a:cubicBezTo>
                  <a:cubicBezTo>
                    <a:pt x="222" y="271"/>
                    <a:pt x="225" y="273"/>
                    <a:pt x="226" y="277"/>
                  </a:cubicBezTo>
                  <a:cubicBezTo>
                    <a:pt x="227" y="281"/>
                    <a:pt x="229" y="282"/>
                    <a:pt x="234" y="282"/>
                  </a:cubicBezTo>
                  <a:cubicBezTo>
                    <a:pt x="241" y="282"/>
                    <a:pt x="244" y="291"/>
                    <a:pt x="251" y="294"/>
                  </a:cubicBezTo>
                  <a:cubicBezTo>
                    <a:pt x="253" y="295"/>
                    <a:pt x="248" y="298"/>
                    <a:pt x="249" y="301"/>
                  </a:cubicBezTo>
                  <a:cubicBezTo>
                    <a:pt x="249" y="303"/>
                    <a:pt x="250" y="306"/>
                    <a:pt x="252" y="307"/>
                  </a:cubicBezTo>
                  <a:cubicBezTo>
                    <a:pt x="266" y="316"/>
                    <a:pt x="271" y="331"/>
                    <a:pt x="275" y="346"/>
                  </a:cubicBezTo>
                  <a:cubicBezTo>
                    <a:pt x="276" y="351"/>
                    <a:pt x="277" y="355"/>
                    <a:pt x="282" y="358"/>
                  </a:cubicBezTo>
                  <a:cubicBezTo>
                    <a:pt x="286" y="361"/>
                    <a:pt x="290" y="366"/>
                    <a:pt x="294" y="370"/>
                  </a:cubicBezTo>
                  <a:cubicBezTo>
                    <a:pt x="296" y="371"/>
                    <a:pt x="296" y="372"/>
                    <a:pt x="296" y="374"/>
                  </a:cubicBezTo>
                  <a:cubicBezTo>
                    <a:pt x="296" y="379"/>
                    <a:pt x="289" y="381"/>
                    <a:pt x="293" y="386"/>
                  </a:cubicBezTo>
                  <a:cubicBezTo>
                    <a:pt x="300" y="394"/>
                    <a:pt x="289" y="391"/>
                    <a:pt x="288" y="394"/>
                  </a:cubicBezTo>
                  <a:cubicBezTo>
                    <a:pt x="288" y="396"/>
                    <a:pt x="288" y="397"/>
                    <a:pt x="289" y="399"/>
                  </a:cubicBezTo>
                  <a:cubicBezTo>
                    <a:pt x="291" y="404"/>
                    <a:pt x="300" y="403"/>
                    <a:pt x="299" y="411"/>
                  </a:cubicBezTo>
                  <a:cubicBezTo>
                    <a:pt x="300" y="411"/>
                    <a:pt x="301" y="411"/>
                    <a:pt x="301" y="411"/>
                  </a:cubicBezTo>
                  <a:cubicBezTo>
                    <a:pt x="304" y="409"/>
                    <a:pt x="307" y="410"/>
                    <a:pt x="307" y="413"/>
                  </a:cubicBezTo>
                  <a:cubicBezTo>
                    <a:pt x="307" y="416"/>
                    <a:pt x="304" y="416"/>
                    <a:pt x="301" y="416"/>
                  </a:cubicBezTo>
                  <a:cubicBezTo>
                    <a:pt x="300" y="416"/>
                    <a:pt x="299" y="416"/>
                    <a:pt x="298" y="418"/>
                  </a:cubicBezTo>
                  <a:cubicBezTo>
                    <a:pt x="301" y="419"/>
                    <a:pt x="304" y="421"/>
                    <a:pt x="307" y="423"/>
                  </a:cubicBezTo>
                  <a:cubicBezTo>
                    <a:pt x="310" y="425"/>
                    <a:pt x="312" y="426"/>
                    <a:pt x="313" y="430"/>
                  </a:cubicBezTo>
                  <a:cubicBezTo>
                    <a:pt x="315" y="434"/>
                    <a:pt x="317" y="437"/>
                    <a:pt x="322" y="437"/>
                  </a:cubicBezTo>
                  <a:cubicBezTo>
                    <a:pt x="324" y="437"/>
                    <a:pt x="330" y="439"/>
                    <a:pt x="324" y="443"/>
                  </a:cubicBezTo>
                  <a:cubicBezTo>
                    <a:pt x="322" y="447"/>
                    <a:pt x="322" y="450"/>
                    <a:pt x="321" y="454"/>
                  </a:cubicBezTo>
                  <a:cubicBezTo>
                    <a:pt x="321" y="456"/>
                    <a:pt x="319" y="458"/>
                    <a:pt x="315" y="457"/>
                  </a:cubicBezTo>
                  <a:cubicBezTo>
                    <a:pt x="320" y="453"/>
                    <a:pt x="322" y="448"/>
                    <a:pt x="323" y="444"/>
                  </a:cubicBezTo>
                  <a:cubicBezTo>
                    <a:pt x="319" y="440"/>
                    <a:pt x="312" y="440"/>
                    <a:pt x="309" y="435"/>
                  </a:cubicBezTo>
                  <a:cubicBezTo>
                    <a:pt x="306" y="428"/>
                    <a:pt x="300" y="427"/>
                    <a:pt x="294" y="427"/>
                  </a:cubicBezTo>
                  <a:cubicBezTo>
                    <a:pt x="287" y="427"/>
                    <a:pt x="281" y="429"/>
                    <a:pt x="274" y="430"/>
                  </a:cubicBezTo>
                  <a:cubicBezTo>
                    <a:pt x="252" y="436"/>
                    <a:pt x="242" y="452"/>
                    <a:pt x="233" y="471"/>
                  </a:cubicBezTo>
                  <a:cubicBezTo>
                    <a:pt x="232" y="473"/>
                    <a:pt x="232" y="476"/>
                    <a:pt x="230" y="478"/>
                  </a:cubicBezTo>
                  <a:cubicBezTo>
                    <a:pt x="224" y="485"/>
                    <a:pt x="222" y="494"/>
                    <a:pt x="220" y="505"/>
                  </a:cubicBezTo>
                  <a:cubicBezTo>
                    <a:pt x="234" y="497"/>
                    <a:pt x="248" y="499"/>
                    <a:pt x="261" y="501"/>
                  </a:cubicBezTo>
                  <a:cubicBezTo>
                    <a:pt x="268" y="502"/>
                    <a:pt x="275" y="503"/>
                    <a:pt x="281" y="497"/>
                  </a:cubicBezTo>
                  <a:cubicBezTo>
                    <a:pt x="282" y="496"/>
                    <a:pt x="284" y="495"/>
                    <a:pt x="286" y="497"/>
                  </a:cubicBezTo>
                  <a:cubicBezTo>
                    <a:pt x="292" y="502"/>
                    <a:pt x="299" y="500"/>
                    <a:pt x="305" y="500"/>
                  </a:cubicBezTo>
                  <a:cubicBezTo>
                    <a:pt x="315" y="500"/>
                    <a:pt x="315" y="500"/>
                    <a:pt x="318" y="490"/>
                  </a:cubicBezTo>
                  <a:cubicBezTo>
                    <a:pt x="320" y="482"/>
                    <a:pt x="330" y="478"/>
                    <a:pt x="336" y="483"/>
                  </a:cubicBezTo>
                  <a:cubicBezTo>
                    <a:pt x="342" y="488"/>
                    <a:pt x="348" y="487"/>
                    <a:pt x="354" y="485"/>
                  </a:cubicBezTo>
                  <a:cubicBezTo>
                    <a:pt x="359" y="484"/>
                    <a:pt x="364" y="481"/>
                    <a:pt x="369" y="480"/>
                  </a:cubicBezTo>
                  <a:cubicBezTo>
                    <a:pt x="377" y="478"/>
                    <a:pt x="385" y="479"/>
                    <a:pt x="390" y="486"/>
                  </a:cubicBezTo>
                  <a:cubicBezTo>
                    <a:pt x="394" y="491"/>
                    <a:pt x="399" y="493"/>
                    <a:pt x="403" y="497"/>
                  </a:cubicBezTo>
                  <a:cubicBezTo>
                    <a:pt x="414" y="506"/>
                    <a:pt x="426" y="515"/>
                    <a:pt x="433" y="527"/>
                  </a:cubicBezTo>
                  <a:cubicBezTo>
                    <a:pt x="438" y="536"/>
                    <a:pt x="448" y="541"/>
                    <a:pt x="454" y="549"/>
                  </a:cubicBezTo>
                  <a:cubicBezTo>
                    <a:pt x="455" y="551"/>
                    <a:pt x="458" y="551"/>
                    <a:pt x="460" y="552"/>
                  </a:cubicBezTo>
                  <a:cubicBezTo>
                    <a:pt x="463" y="553"/>
                    <a:pt x="464" y="552"/>
                    <a:pt x="464" y="549"/>
                  </a:cubicBezTo>
                  <a:cubicBezTo>
                    <a:pt x="464" y="547"/>
                    <a:pt x="464" y="545"/>
                    <a:pt x="464" y="54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5" name="Freeform 75">
              <a:extLst>
                <a:ext uri="{FF2B5EF4-FFF2-40B4-BE49-F238E27FC236}">
                  <a16:creationId xmlns:a16="http://schemas.microsoft.com/office/drawing/2014/main" xmlns="" id="{EDED47C2-9A12-40A7-9F68-32946279F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2" y="1995"/>
              <a:ext cx="238" cy="58"/>
            </a:xfrm>
            <a:custGeom>
              <a:avLst/>
              <a:gdLst>
                <a:gd name="T0" fmla="*/ 49 w 103"/>
                <a:gd name="T1" fmla="*/ 4 h 25"/>
                <a:gd name="T2" fmla="*/ 5 w 103"/>
                <a:gd name="T3" fmla="*/ 1 h 25"/>
                <a:gd name="T4" fmla="*/ 0 w 103"/>
                <a:gd name="T5" fmla="*/ 4 h 25"/>
                <a:gd name="T6" fmla="*/ 12 w 103"/>
                <a:gd name="T7" fmla="*/ 7 h 25"/>
                <a:gd name="T8" fmla="*/ 21 w 103"/>
                <a:gd name="T9" fmla="*/ 8 h 25"/>
                <a:gd name="T10" fmla="*/ 60 w 103"/>
                <a:gd name="T11" fmla="*/ 24 h 25"/>
                <a:gd name="T12" fmla="*/ 64 w 103"/>
                <a:gd name="T13" fmla="*/ 24 h 25"/>
                <a:gd name="T14" fmla="*/ 103 w 103"/>
                <a:gd name="T15" fmla="*/ 15 h 25"/>
                <a:gd name="T16" fmla="*/ 89 w 103"/>
                <a:gd name="T17" fmla="*/ 11 h 25"/>
                <a:gd name="T18" fmla="*/ 54 w 103"/>
                <a:gd name="T19" fmla="*/ 5 h 25"/>
                <a:gd name="T20" fmla="*/ 49 w 103"/>
                <a:gd name="T21" fmla="*/ 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" h="25">
                  <a:moveTo>
                    <a:pt x="49" y="4"/>
                  </a:moveTo>
                  <a:cubicBezTo>
                    <a:pt x="34" y="4"/>
                    <a:pt x="19" y="4"/>
                    <a:pt x="5" y="1"/>
                  </a:cubicBezTo>
                  <a:cubicBezTo>
                    <a:pt x="3" y="1"/>
                    <a:pt x="0" y="0"/>
                    <a:pt x="0" y="4"/>
                  </a:cubicBezTo>
                  <a:cubicBezTo>
                    <a:pt x="4" y="5"/>
                    <a:pt x="8" y="6"/>
                    <a:pt x="12" y="7"/>
                  </a:cubicBezTo>
                  <a:cubicBezTo>
                    <a:pt x="15" y="7"/>
                    <a:pt x="18" y="6"/>
                    <a:pt x="21" y="8"/>
                  </a:cubicBezTo>
                  <a:cubicBezTo>
                    <a:pt x="33" y="16"/>
                    <a:pt x="48" y="17"/>
                    <a:pt x="60" y="24"/>
                  </a:cubicBezTo>
                  <a:cubicBezTo>
                    <a:pt x="61" y="24"/>
                    <a:pt x="63" y="25"/>
                    <a:pt x="64" y="24"/>
                  </a:cubicBezTo>
                  <a:cubicBezTo>
                    <a:pt x="76" y="18"/>
                    <a:pt x="89" y="19"/>
                    <a:pt x="103" y="15"/>
                  </a:cubicBezTo>
                  <a:cubicBezTo>
                    <a:pt x="98" y="12"/>
                    <a:pt x="93" y="11"/>
                    <a:pt x="89" y="11"/>
                  </a:cubicBezTo>
                  <a:cubicBezTo>
                    <a:pt x="77" y="9"/>
                    <a:pt x="65" y="10"/>
                    <a:pt x="54" y="5"/>
                  </a:cubicBezTo>
                  <a:cubicBezTo>
                    <a:pt x="52" y="4"/>
                    <a:pt x="51" y="4"/>
                    <a:pt x="49" y="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6" name="Freeform 76">
              <a:extLst>
                <a:ext uri="{FF2B5EF4-FFF2-40B4-BE49-F238E27FC236}">
                  <a16:creationId xmlns:a16="http://schemas.microsoft.com/office/drawing/2014/main" xmlns="" id="{CFDCD46F-7552-4FE8-AF80-9A763B1E3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2" y="2046"/>
              <a:ext cx="410" cy="647"/>
            </a:xfrm>
            <a:custGeom>
              <a:avLst/>
              <a:gdLst>
                <a:gd name="T0" fmla="*/ 38 w 177"/>
                <a:gd name="T1" fmla="*/ 10 h 279"/>
                <a:gd name="T2" fmla="*/ 60 w 177"/>
                <a:gd name="T3" fmla="*/ 8 h 279"/>
                <a:gd name="T4" fmla="*/ 76 w 177"/>
                <a:gd name="T5" fmla="*/ 0 h 279"/>
                <a:gd name="T6" fmla="*/ 84 w 177"/>
                <a:gd name="T7" fmla="*/ 7 h 279"/>
                <a:gd name="T8" fmla="*/ 97 w 177"/>
                <a:gd name="T9" fmla="*/ 21 h 279"/>
                <a:gd name="T10" fmla="*/ 105 w 177"/>
                <a:gd name="T11" fmla="*/ 23 h 279"/>
                <a:gd name="T12" fmla="*/ 131 w 177"/>
                <a:gd name="T13" fmla="*/ 31 h 279"/>
                <a:gd name="T14" fmla="*/ 143 w 177"/>
                <a:gd name="T15" fmla="*/ 35 h 279"/>
                <a:gd name="T16" fmla="*/ 170 w 177"/>
                <a:gd name="T17" fmla="*/ 47 h 279"/>
                <a:gd name="T18" fmla="*/ 173 w 177"/>
                <a:gd name="T19" fmla="*/ 62 h 279"/>
                <a:gd name="T20" fmla="*/ 169 w 177"/>
                <a:gd name="T21" fmla="*/ 73 h 279"/>
                <a:gd name="T22" fmla="*/ 157 w 177"/>
                <a:gd name="T23" fmla="*/ 77 h 279"/>
                <a:gd name="T24" fmla="*/ 146 w 177"/>
                <a:gd name="T25" fmla="*/ 73 h 279"/>
                <a:gd name="T26" fmla="*/ 142 w 177"/>
                <a:gd name="T27" fmla="*/ 68 h 279"/>
                <a:gd name="T28" fmla="*/ 122 w 177"/>
                <a:gd name="T29" fmla="*/ 65 h 279"/>
                <a:gd name="T30" fmla="*/ 120 w 177"/>
                <a:gd name="T31" fmla="*/ 58 h 279"/>
                <a:gd name="T32" fmla="*/ 92 w 177"/>
                <a:gd name="T33" fmla="*/ 58 h 279"/>
                <a:gd name="T34" fmla="*/ 68 w 177"/>
                <a:gd name="T35" fmla="*/ 76 h 279"/>
                <a:gd name="T36" fmla="*/ 71 w 177"/>
                <a:gd name="T37" fmla="*/ 92 h 279"/>
                <a:gd name="T38" fmla="*/ 77 w 177"/>
                <a:gd name="T39" fmla="*/ 108 h 279"/>
                <a:gd name="T40" fmla="*/ 78 w 177"/>
                <a:gd name="T41" fmla="*/ 124 h 279"/>
                <a:gd name="T42" fmla="*/ 75 w 177"/>
                <a:gd name="T43" fmla="*/ 144 h 279"/>
                <a:gd name="T44" fmla="*/ 74 w 177"/>
                <a:gd name="T45" fmla="*/ 160 h 279"/>
                <a:gd name="T46" fmla="*/ 76 w 177"/>
                <a:gd name="T47" fmla="*/ 182 h 279"/>
                <a:gd name="T48" fmla="*/ 77 w 177"/>
                <a:gd name="T49" fmla="*/ 191 h 279"/>
                <a:gd name="T50" fmla="*/ 74 w 177"/>
                <a:gd name="T51" fmla="*/ 215 h 279"/>
                <a:gd name="T52" fmla="*/ 75 w 177"/>
                <a:gd name="T53" fmla="*/ 248 h 279"/>
                <a:gd name="T54" fmla="*/ 80 w 177"/>
                <a:gd name="T55" fmla="*/ 270 h 279"/>
                <a:gd name="T56" fmla="*/ 58 w 177"/>
                <a:gd name="T57" fmla="*/ 268 h 279"/>
                <a:gd name="T58" fmla="*/ 53 w 177"/>
                <a:gd name="T59" fmla="*/ 268 h 279"/>
                <a:gd name="T60" fmla="*/ 37 w 177"/>
                <a:gd name="T61" fmla="*/ 275 h 279"/>
                <a:gd name="T62" fmla="*/ 24 w 177"/>
                <a:gd name="T63" fmla="*/ 276 h 279"/>
                <a:gd name="T64" fmla="*/ 9 w 177"/>
                <a:gd name="T65" fmla="*/ 268 h 279"/>
                <a:gd name="T66" fmla="*/ 1 w 177"/>
                <a:gd name="T67" fmla="*/ 251 h 279"/>
                <a:gd name="T68" fmla="*/ 8 w 177"/>
                <a:gd name="T69" fmla="*/ 228 h 279"/>
                <a:gd name="T70" fmla="*/ 11 w 177"/>
                <a:gd name="T71" fmla="*/ 212 h 279"/>
                <a:gd name="T72" fmla="*/ 13 w 177"/>
                <a:gd name="T73" fmla="*/ 202 h 279"/>
                <a:gd name="T74" fmla="*/ 18 w 177"/>
                <a:gd name="T75" fmla="*/ 189 h 279"/>
                <a:gd name="T76" fmla="*/ 20 w 177"/>
                <a:gd name="T77" fmla="*/ 174 h 279"/>
                <a:gd name="T78" fmla="*/ 13 w 177"/>
                <a:gd name="T79" fmla="*/ 142 h 279"/>
                <a:gd name="T80" fmla="*/ 11 w 177"/>
                <a:gd name="T81" fmla="*/ 121 h 279"/>
                <a:gd name="T82" fmla="*/ 11 w 177"/>
                <a:gd name="T83" fmla="*/ 116 h 279"/>
                <a:gd name="T84" fmla="*/ 9 w 177"/>
                <a:gd name="T85" fmla="*/ 105 h 279"/>
                <a:gd name="T86" fmla="*/ 15 w 177"/>
                <a:gd name="T87" fmla="*/ 91 h 279"/>
                <a:gd name="T88" fmla="*/ 19 w 177"/>
                <a:gd name="T89" fmla="*/ 81 h 279"/>
                <a:gd name="T90" fmla="*/ 18 w 177"/>
                <a:gd name="T91" fmla="*/ 66 h 279"/>
                <a:gd name="T92" fmla="*/ 26 w 177"/>
                <a:gd name="T93" fmla="*/ 61 h 279"/>
                <a:gd name="T94" fmla="*/ 29 w 177"/>
                <a:gd name="T95" fmla="*/ 49 h 279"/>
                <a:gd name="T96" fmla="*/ 28 w 177"/>
                <a:gd name="T97" fmla="*/ 43 h 279"/>
                <a:gd name="T98" fmla="*/ 23 w 177"/>
                <a:gd name="T99" fmla="*/ 29 h 279"/>
                <a:gd name="T100" fmla="*/ 25 w 177"/>
                <a:gd name="T101" fmla="*/ 23 h 279"/>
                <a:gd name="T102" fmla="*/ 38 w 177"/>
                <a:gd name="T103" fmla="*/ 1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79">
                  <a:moveTo>
                    <a:pt x="38" y="10"/>
                  </a:moveTo>
                  <a:cubicBezTo>
                    <a:pt x="45" y="5"/>
                    <a:pt x="51" y="3"/>
                    <a:pt x="60" y="8"/>
                  </a:cubicBezTo>
                  <a:cubicBezTo>
                    <a:pt x="66" y="13"/>
                    <a:pt x="70" y="10"/>
                    <a:pt x="76" y="0"/>
                  </a:cubicBezTo>
                  <a:cubicBezTo>
                    <a:pt x="80" y="1"/>
                    <a:pt x="82" y="4"/>
                    <a:pt x="84" y="7"/>
                  </a:cubicBezTo>
                  <a:cubicBezTo>
                    <a:pt x="87" y="13"/>
                    <a:pt x="91" y="18"/>
                    <a:pt x="97" y="21"/>
                  </a:cubicBezTo>
                  <a:cubicBezTo>
                    <a:pt x="99" y="22"/>
                    <a:pt x="102" y="24"/>
                    <a:pt x="105" y="23"/>
                  </a:cubicBezTo>
                  <a:cubicBezTo>
                    <a:pt x="115" y="22"/>
                    <a:pt x="123" y="24"/>
                    <a:pt x="131" y="31"/>
                  </a:cubicBezTo>
                  <a:cubicBezTo>
                    <a:pt x="134" y="34"/>
                    <a:pt x="139" y="34"/>
                    <a:pt x="143" y="35"/>
                  </a:cubicBezTo>
                  <a:cubicBezTo>
                    <a:pt x="153" y="37"/>
                    <a:pt x="161" y="42"/>
                    <a:pt x="170" y="47"/>
                  </a:cubicBezTo>
                  <a:cubicBezTo>
                    <a:pt x="177" y="51"/>
                    <a:pt x="177" y="54"/>
                    <a:pt x="173" y="62"/>
                  </a:cubicBezTo>
                  <a:cubicBezTo>
                    <a:pt x="172" y="65"/>
                    <a:pt x="168" y="68"/>
                    <a:pt x="169" y="73"/>
                  </a:cubicBezTo>
                  <a:cubicBezTo>
                    <a:pt x="164" y="73"/>
                    <a:pt x="160" y="74"/>
                    <a:pt x="157" y="77"/>
                  </a:cubicBezTo>
                  <a:cubicBezTo>
                    <a:pt x="150" y="82"/>
                    <a:pt x="148" y="82"/>
                    <a:pt x="146" y="73"/>
                  </a:cubicBezTo>
                  <a:cubicBezTo>
                    <a:pt x="145" y="71"/>
                    <a:pt x="145" y="67"/>
                    <a:pt x="142" y="68"/>
                  </a:cubicBezTo>
                  <a:cubicBezTo>
                    <a:pt x="135" y="70"/>
                    <a:pt x="129" y="64"/>
                    <a:pt x="122" y="65"/>
                  </a:cubicBezTo>
                  <a:cubicBezTo>
                    <a:pt x="122" y="63"/>
                    <a:pt x="123" y="60"/>
                    <a:pt x="120" y="58"/>
                  </a:cubicBezTo>
                  <a:cubicBezTo>
                    <a:pt x="114" y="55"/>
                    <a:pt x="98" y="54"/>
                    <a:pt x="92" y="58"/>
                  </a:cubicBezTo>
                  <a:cubicBezTo>
                    <a:pt x="84" y="65"/>
                    <a:pt x="76" y="71"/>
                    <a:pt x="68" y="76"/>
                  </a:cubicBezTo>
                  <a:cubicBezTo>
                    <a:pt x="64" y="79"/>
                    <a:pt x="66" y="90"/>
                    <a:pt x="71" y="92"/>
                  </a:cubicBezTo>
                  <a:cubicBezTo>
                    <a:pt x="79" y="96"/>
                    <a:pt x="78" y="102"/>
                    <a:pt x="77" y="108"/>
                  </a:cubicBezTo>
                  <a:cubicBezTo>
                    <a:pt x="77" y="114"/>
                    <a:pt x="77" y="119"/>
                    <a:pt x="78" y="124"/>
                  </a:cubicBezTo>
                  <a:cubicBezTo>
                    <a:pt x="79" y="131"/>
                    <a:pt x="80" y="137"/>
                    <a:pt x="75" y="144"/>
                  </a:cubicBezTo>
                  <a:cubicBezTo>
                    <a:pt x="71" y="148"/>
                    <a:pt x="74" y="155"/>
                    <a:pt x="74" y="160"/>
                  </a:cubicBezTo>
                  <a:cubicBezTo>
                    <a:pt x="75" y="167"/>
                    <a:pt x="76" y="175"/>
                    <a:pt x="76" y="182"/>
                  </a:cubicBezTo>
                  <a:cubicBezTo>
                    <a:pt x="75" y="185"/>
                    <a:pt x="75" y="189"/>
                    <a:pt x="77" y="191"/>
                  </a:cubicBezTo>
                  <a:cubicBezTo>
                    <a:pt x="83" y="200"/>
                    <a:pt x="78" y="207"/>
                    <a:pt x="74" y="215"/>
                  </a:cubicBezTo>
                  <a:cubicBezTo>
                    <a:pt x="69" y="226"/>
                    <a:pt x="67" y="237"/>
                    <a:pt x="75" y="248"/>
                  </a:cubicBezTo>
                  <a:cubicBezTo>
                    <a:pt x="81" y="257"/>
                    <a:pt x="81" y="258"/>
                    <a:pt x="80" y="270"/>
                  </a:cubicBezTo>
                  <a:cubicBezTo>
                    <a:pt x="73" y="264"/>
                    <a:pt x="66" y="265"/>
                    <a:pt x="58" y="268"/>
                  </a:cubicBezTo>
                  <a:cubicBezTo>
                    <a:pt x="57" y="269"/>
                    <a:pt x="55" y="269"/>
                    <a:pt x="53" y="268"/>
                  </a:cubicBezTo>
                  <a:cubicBezTo>
                    <a:pt x="46" y="266"/>
                    <a:pt x="41" y="268"/>
                    <a:pt x="37" y="275"/>
                  </a:cubicBezTo>
                  <a:cubicBezTo>
                    <a:pt x="34" y="279"/>
                    <a:pt x="29" y="279"/>
                    <a:pt x="24" y="276"/>
                  </a:cubicBezTo>
                  <a:cubicBezTo>
                    <a:pt x="19" y="273"/>
                    <a:pt x="14" y="271"/>
                    <a:pt x="9" y="268"/>
                  </a:cubicBezTo>
                  <a:cubicBezTo>
                    <a:pt x="4" y="265"/>
                    <a:pt x="0" y="258"/>
                    <a:pt x="1" y="251"/>
                  </a:cubicBezTo>
                  <a:cubicBezTo>
                    <a:pt x="2" y="244"/>
                    <a:pt x="2" y="235"/>
                    <a:pt x="8" y="228"/>
                  </a:cubicBezTo>
                  <a:cubicBezTo>
                    <a:pt x="12" y="224"/>
                    <a:pt x="14" y="218"/>
                    <a:pt x="11" y="212"/>
                  </a:cubicBezTo>
                  <a:cubicBezTo>
                    <a:pt x="9" y="208"/>
                    <a:pt x="9" y="205"/>
                    <a:pt x="13" y="202"/>
                  </a:cubicBezTo>
                  <a:cubicBezTo>
                    <a:pt x="17" y="199"/>
                    <a:pt x="19" y="194"/>
                    <a:pt x="18" y="189"/>
                  </a:cubicBezTo>
                  <a:cubicBezTo>
                    <a:pt x="17" y="184"/>
                    <a:pt x="20" y="179"/>
                    <a:pt x="20" y="174"/>
                  </a:cubicBezTo>
                  <a:cubicBezTo>
                    <a:pt x="22" y="163"/>
                    <a:pt x="17" y="152"/>
                    <a:pt x="13" y="142"/>
                  </a:cubicBezTo>
                  <a:cubicBezTo>
                    <a:pt x="10" y="135"/>
                    <a:pt x="5" y="129"/>
                    <a:pt x="11" y="121"/>
                  </a:cubicBezTo>
                  <a:cubicBezTo>
                    <a:pt x="12" y="120"/>
                    <a:pt x="11" y="118"/>
                    <a:pt x="11" y="116"/>
                  </a:cubicBezTo>
                  <a:cubicBezTo>
                    <a:pt x="12" y="112"/>
                    <a:pt x="10" y="109"/>
                    <a:pt x="9" y="105"/>
                  </a:cubicBezTo>
                  <a:cubicBezTo>
                    <a:pt x="7" y="96"/>
                    <a:pt x="7" y="95"/>
                    <a:pt x="15" y="91"/>
                  </a:cubicBezTo>
                  <a:cubicBezTo>
                    <a:pt x="21" y="89"/>
                    <a:pt x="23" y="87"/>
                    <a:pt x="19" y="81"/>
                  </a:cubicBezTo>
                  <a:cubicBezTo>
                    <a:pt x="16" y="77"/>
                    <a:pt x="17" y="71"/>
                    <a:pt x="18" y="66"/>
                  </a:cubicBezTo>
                  <a:cubicBezTo>
                    <a:pt x="19" y="62"/>
                    <a:pt x="23" y="63"/>
                    <a:pt x="26" y="61"/>
                  </a:cubicBezTo>
                  <a:cubicBezTo>
                    <a:pt x="32" y="58"/>
                    <a:pt x="32" y="56"/>
                    <a:pt x="29" y="49"/>
                  </a:cubicBezTo>
                  <a:cubicBezTo>
                    <a:pt x="29" y="47"/>
                    <a:pt x="29" y="45"/>
                    <a:pt x="28" y="43"/>
                  </a:cubicBezTo>
                  <a:cubicBezTo>
                    <a:pt x="27" y="38"/>
                    <a:pt x="28" y="33"/>
                    <a:pt x="23" y="29"/>
                  </a:cubicBezTo>
                  <a:cubicBezTo>
                    <a:pt x="21" y="27"/>
                    <a:pt x="23" y="25"/>
                    <a:pt x="25" y="23"/>
                  </a:cubicBezTo>
                  <a:cubicBezTo>
                    <a:pt x="30" y="20"/>
                    <a:pt x="34" y="14"/>
                    <a:pt x="38" y="1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7" name="Freeform 77">
              <a:extLst>
                <a:ext uri="{FF2B5EF4-FFF2-40B4-BE49-F238E27FC236}">
                  <a16:creationId xmlns:a16="http://schemas.microsoft.com/office/drawing/2014/main" xmlns="" id="{FAE7EA45-5093-4242-8669-2D24F5BE8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" y="1872"/>
              <a:ext cx="195" cy="453"/>
            </a:xfrm>
            <a:custGeom>
              <a:avLst/>
              <a:gdLst>
                <a:gd name="T0" fmla="*/ 82 w 84"/>
                <a:gd name="T1" fmla="*/ 85 h 195"/>
                <a:gd name="T2" fmla="*/ 69 w 84"/>
                <a:gd name="T3" fmla="*/ 98 h 195"/>
                <a:gd name="T4" fmla="*/ 67 w 84"/>
                <a:gd name="T5" fmla="*/ 104 h 195"/>
                <a:gd name="T6" fmla="*/ 72 w 84"/>
                <a:gd name="T7" fmla="*/ 118 h 195"/>
                <a:gd name="T8" fmla="*/ 73 w 84"/>
                <a:gd name="T9" fmla="*/ 124 h 195"/>
                <a:gd name="T10" fmla="*/ 70 w 84"/>
                <a:gd name="T11" fmla="*/ 136 h 195"/>
                <a:gd name="T12" fmla="*/ 62 w 84"/>
                <a:gd name="T13" fmla="*/ 141 h 195"/>
                <a:gd name="T14" fmla="*/ 63 w 84"/>
                <a:gd name="T15" fmla="*/ 156 h 195"/>
                <a:gd name="T16" fmla="*/ 59 w 84"/>
                <a:gd name="T17" fmla="*/ 166 h 195"/>
                <a:gd name="T18" fmla="*/ 53 w 84"/>
                <a:gd name="T19" fmla="*/ 180 h 195"/>
                <a:gd name="T20" fmla="*/ 55 w 84"/>
                <a:gd name="T21" fmla="*/ 191 h 195"/>
                <a:gd name="T22" fmla="*/ 23 w 84"/>
                <a:gd name="T23" fmla="*/ 193 h 195"/>
                <a:gd name="T24" fmla="*/ 9 w 84"/>
                <a:gd name="T25" fmla="*/ 186 h 195"/>
                <a:gd name="T26" fmla="*/ 3 w 84"/>
                <a:gd name="T27" fmla="*/ 164 h 195"/>
                <a:gd name="T28" fmla="*/ 6 w 84"/>
                <a:gd name="T29" fmla="*/ 160 h 195"/>
                <a:gd name="T30" fmla="*/ 9 w 84"/>
                <a:gd name="T31" fmla="*/ 150 h 195"/>
                <a:gd name="T32" fmla="*/ 4 w 84"/>
                <a:gd name="T33" fmla="*/ 143 h 195"/>
                <a:gd name="T34" fmla="*/ 1 w 84"/>
                <a:gd name="T35" fmla="*/ 136 h 195"/>
                <a:gd name="T36" fmla="*/ 8 w 84"/>
                <a:gd name="T37" fmla="*/ 128 h 195"/>
                <a:gd name="T38" fmla="*/ 28 w 84"/>
                <a:gd name="T39" fmla="*/ 114 h 195"/>
                <a:gd name="T40" fmla="*/ 28 w 84"/>
                <a:gd name="T41" fmla="*/ 112 h 195"/>
                <a:gd name="T42" fmla="*/ 33 w 84"/>
                <a:gd name="T43" fmla="*/ 86 h 195"/>
                <a:gd name="T44" fmla="*/ 38 w 84"/>
                <a:gd name="T45" fmla="*/ 79 h 195"/>
                <a:gd name="T46" fmla="*/ 41 w 84"/>
                <a:gd name="T47" fmla="*/ 68 h 195"/>
                <a:gd name="T48" fmla="*/ 40 w 84"/>
                <a:gd name="T49" fmla="*/ 55 h 195"/>
                <a:gd name="T50" fmla="*/ 40 w 84"/>
                <a:gd name="T51" fmla="*/ 50 h 195"/>
                <a:gd name="T52" fmla="*/ 40 w 84"/>
                <a:gd name="T53" fmla="*/ 31 h 195"/>
                <a:gd name="T54" fmla="*/ 49 w 84"/>
                <a:gd name="T55" fmla="*/ 17 h 195"/>
                <a:gd name="T56" fmla="*/ 56 w 84"/>
                <a:gd name="T57" fmla="*/ 4 h 195"/>
                <a:gd name="T58" fmla="*/ 60 w 84"/>
                <a:gd name="T59" fmla="*/ 0 h 195"/>
                <a:gd name="T60" fmla="*/ 63 w 84"/>
                <a:gd name="T61" fmla="*/ 17 h 195"/>
                <a:gd name="T62" fmla="*/ 62 w 84"/>
                <a:gd name="T63" fmla="*/ 22 h 195"/>
                <a:gd name="T64" fmla="*/ 58 w 84"/>
                <a:gd name="T65" fmla="*/ 27 h 195"/>
                <a:gd name="T66" fmla="*/ 64 w 84"/>
                <a:gd name="T67" fmla="*/ 40 h 195"/>
                <a:gd name="T68" fmla="*/ 68 w 84"/>
                <a:gd name="T69" fmla="*/ 44 h 195"/>
                <a:gd name="T70" fmla="*/ 80 w 84"/>
                <a:gd name="T71" fmla="*/ 65 h 195"/>
                <a:gd name="T72" fmla="*/ 82 w 84"/>
                <a:gd name="T73" fmla="*/ 8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4" h="195">
                  <a:moveTo>
                    <a:pt x="82" y="85"/>
                  </a:moveTo>
                  <a:cubicBezTo>
                    <a:pt x="78" y="89"/>
                    <a:pt x="74" y="95"/>
                    <a:pt x="69" y="98"/>
                  </a:cubicBezTo>
                  <a:cubicBezTo>
                    <a:pt x="67" y="100"/>
                    <a:pt x="65" y="102"/>
                    <a:pt x="67" y="104"/>
                  </a:cubicBezTo>
                  <a:cubicBezTo>
                    <a:pt x="72" y="108"/>
                    <a:pt x="71" y="113"/>
                    <a:pt x="72" y="118"/>
                  </a:cubicBezTo>
                  <a:cubicBezTo>
                    <a:pt x="73" y="120"/>
                    <a:pt x="73" y="122"/>
                    <a:pt x="73" y="124"/>
                  </a:cubicBezTo>
                  <a:cubicBezTo>
                    <a:pt x="76" y="131"/>
                    <a:pt x="76" y="133"/>
                    <a:pt x="70" y="136"/>
                  </a:cubicBezTo>
                  <a:cubicBezTo>
                    <a:pt x="67" y="138"/>
                    <a:pt x="63" y="137"/>
                    <a:pt x="62" y="141"/>
                  </a:cubicBezTo>
                  <a:cubicBezTo>
                    <a:pt x="61" y="146"/>
                    <a:pt x="60" y="152"/>
                    <a:pt x="63" y="156"/>
                  </a:cubicBezTo>
                  <a:cubicBezTo>
                    <a:pt x="67" y="162"/>
                    <a:pt x="65" y="164"/>
                    <a:pt x="59" y="166"/>
                  </a:cubicBezTo>
                  <a:cubicBezTo>
                    <a:pt x="51" y="170"/>
                    <a:pt x="51" y="171"/>
                    <a:pt x="53" y="180"/>
                  </a:cubicBezTo>
                  <a:cubicBezTo>
                    <a:pt x="54" y="184"/>
                    <a:pt x="56" y="187"/>
                    <a:pt x="55" y="191"/>
                  </a:cubicBezTo>
                  <a:cubicBezTo>
                    <a:pt x="43" y="184"/>
                    <a:pt x="33" y="191"/>
                    <a:pt x="23" y="193"/>
                  </a:cubicBezTo>
                  <a:cubicBezTo>
                    <a:pt x="13" y="195"/>
                    <a:pt x="13" y="195"/>
                    <a:pt x="9" y="186"/>
                  </a:cubicBezTo>
                  <a:cubicBezTo>
                    <a:pt x="5" y="179"/>
                    <a:pt x="9" y="170"/>
                    <a:pt x="3" y="164"/>
                  </a:cubicBezTo>
                  <a:cubicBezTo>
                    <a:pt x="2" y="162"/>
                    <a:pt x="4" y="160"/>
                    <a:pt x="6" y="160"/>
                  </a:cubicBezTo>
                  <a:cubicBezTo>
                    <a:pt x="9" y="157"/>
                    <a:pt x="8" y="153"/>
                    <a:pt x="9" y="150"/>
                  </a:cubicBezTo>
                  <a:cubicBezTo>
                    <a:pt x="11" y="146"/>
                    <a:pt x="6" y="145"/>
                    <a:pt x="4" y="143"/>
                  </a:cubicBezTo>
                  <a:cubicBezTo>
                    <a:pt x="1" y="141"/>
                    <a:pt x="0" y="139"/>
                    <a:pt x="1" y="136"/>
                  </a:cubicBezTo>
                  <a:cubicBezTo>
                    <a:pt x="3" y="133"/>
                    <a:pt x="3" y="127"/>
                    <a:pt x="8" y="128"/>
                  </a:cubicBezTo>
                  <a:cubicBezTo>
                    <a:pt x="19" y="130"/>
                    <a:pt x="20" y="118"/>
                    <a:pt x="28" y="114"/>
                  </a:cubicBezTo>
                  <a:cubicBezTo>
                    <a:pt x="28" y="114"/>
                    <a:pt x="28" y="113"/>
                    <a:pt x="28" y="112"/>
                  </a:cubicBezTo>
                  <a:cubicBezTo>
                    <a:pt x="24" y="102"/>
                    <a:pt x="32" y="95"/>
                    <a:pt x="33" y="86"/>
                  </a:cubicBezTo>
                  <a:cubicBezTo>
                    <a:pt x="33" y="82"/>
                    <a:pt x="36" y="81"/>
                    <a:pt x="38" y="79"/>
                  </a:cubicBezTo>
                  <a:cubicBezTo>
                    <a:pt x="43" y="76"/>
                    <a:pt x="44" y="73"/>
                    <a:pt x="41" y="68"/>
                  </a:cubicBezTo>
                  <a:cubicBezTo>
                    <a:pt x="39" y="64"/>
                    <a:pt x="38" y="60"/>
                    <a:pt x="40" y="55"/>
                  </a:cubicBezTo>
                  <a:cubicBezTo>
                    <a:pt x="41" y="53"/>
                    <a:pt x="41" y="51"/>
                    <a:pt x="40" y="50"/>
                  </a:cubicBezTo>
                  <a:cubicBezTo>
                    <a:pt x="36" y="43"/>
                    <a:pt x="41" y="38"/>
                    <a:pt x="40" y="31"/>
                  </a:cubicBezTo>
                  <a:cubicBezTo>
                    <a:pt x="40" y="25"/>
                    <a:pt x="46" y="22"/>
                    <a:pt x="49" y="17"/>
                  </a:cubicBezTo>
                  <a:cubicBezTo>
                    <a:pt x="52" y="13"/>
                    <a:pt x="54" y="9"/>
                    <a:pt x="56" y="4"/>
                  </a:cubicBezTo>
                  <a:cubicBezTo>
                    <a:pt x="56" y="2"/>
                    <a:pt x="57" y="0"/>
                    <a:pt x="60" y="0"/>
                  </a:cubicBezTo>
                  <a:cubicBezTo>
                    <a:pt x="60" y="6"/>
                    <a:pt x="58" y="12"/>
                    <a:pt x="63" y="17"/>
                  </a:cubicBezTo>
                  <a:cubicBezTo>
                    <a:pt x="64" y="19"/>
                    <a:pt x="63" y="21"/>
                    <a:pt x="62" y="22"/>
                  </a:cubicBezTo>
                  <a:cubicBezTo>
                    <a:pt x="60" y="24"/>
                    <a:pt x="59" y="25"/>
                    <a:pt x="58" y="27"/>
                  </a:cubicBezTo>
                  <a:cubicBezTo>
                    <a:pt x="52" y="37"/>
                    <a:pt x="52" y="37"/>
                    <a:pt x="64" y="40"/>
                  </a:cubicBezTo>
                  <a:cubicBezTo>
                    <a:pt x="66" y="41"/>
                    <a:pt x="68" y="42"/>
                    <a:pt x="68" y="44"/>
                  </a:cubicBezTo>
                  <a:cubicBezTo>
                    <a:pt x="70" y="53"/>
                    <a:pt x="75" y="59"/>
                    <a:pt x="80" y="65"/>
                  </a:cubicBezTo>
                  <a:cubicBezTo>
                    <a:pt x="84" y="71"/>
                    <a:pt x="81" y="78"/>
                    <a:pt x="82" y="8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8" name="Freeform 78">
              <a:extLst>
                <a:ext uri="{FF2B5EF4-FFF2-40B4-BE49-F238E27FC236}">
                  <a16:creationId xmlns:a16="http://schemas.microsoft.com/office/drawing/2014/main" xmlns="" id="{64F940BB-5FC0-45D3-9D22-44D685BB4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0" y="2577"/>
              <a:ext cx="55" cy="74"/>
            </a:xfrm>
            <a:custGeom>
              <a:avLst/>
              <a:gdLst>
                <a:gd name="T0" fmla="*/ 9 w 24"/>
                <a:gd name="T1" fmla="*/ 0 h 32"/>
                <a:gd name="T2" fmla="*/ 1 w 24"/>
                <a:gd name="T3" fmla="*/ 10 h 32"/>
                <a:gd name="T4" fmla="*/ 20 w 24"/>
                <a:gd name="T5" fmla="*/ 32 h 32"/>
                <a:gd name="T6" fmla="*/ 20 w 24"/>
                <a:gd name="T7" fmla="*/ 22 h 32"/>
                <a:gd name="T8" fmla="*/ 16 w 24"/>
                <a:gd name="T9" fmla="*/ 2 h 32"/>
                <a:gd name="T10" fmla="*/ 9 w 24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32">
                  <a:moveTo>
                    <a:pt x="9" y="0"/>
                  </a:moveTo>
                  <a:cubicBezTo>
                    <a:pt x="3" y="1"/>
                    <a:pt x="1" y="5"/>
                    <a:pt x="1" y="10"/>
                  </a:cubicBezTo>
                  <a:cubicBezTo>
                    <a:pt x="0" y="19"/>
                    <a:pt x="8" y="29"/>
                    <a:pt x="20" y="32"/>
                  </a:cubicBezTo>
                  <a:cubicBezTo>
                    <a:pt x="20" y="28"/>
                    <a:pt x="19" y="25"/>
                    <a:pt x="20" y="22"/>
                  </a:cubicBezTo>
                  <a:cubicBezTo>
                    <a:pt x="24" y="14"/>
                    <a:pt x="20" y="8"/>
                    <a:pt x="16" y="2"/>
                  </a:cubicBezTo>
                  <a:cubicBezTo>
                    <a:pt x="14" y="0"/>
                    <a:pt x="12" y="0"/>
                    <a:pt x="9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89" name="Oval 79">
              <a:extLst>
                <a:ext uri="{FF2B5EF4-FFF2-40B4-BE49-F238E27FC236}">
                  <a16:creationId xmlns:a16="http://schemas.microsoft.com/office/drawing/2014/main" xmlns="" id="{6F452B11-CAEB-49E6-BBD9-F56DA0C39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5" y="2471"/>
              <a:ext cx="1" cy="1"/>
            </a:xfrm>
            <a:prstGeom prst="ellipse">
              <a:avLst/>
            </a:pr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0" name="Freeform 80">
              <a:extLst>
                <a:ext uri="{FF2B5EF4-FFF2-40B4-BE49-F238E27FC236}">
                  <a16:creationId xmlns:a16="http://schemas.microsoft.com/office/drawing/2014/main" xmlns="" id="{F80EC6A9-C55C-46B7-A75A-29C6E92F2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9" y="2195"/>
              <a:ext cx="394" cy="489"/>
            </a:xfrm>
            <a:custGeom>
              <a:avLst/>
              <a:gdLst>
                <a:gd name="T0" fmla="*/ 161 w 170"/>
                <a:gd name="T1" fmla="*/ 150 h 211"/>
                <a:gd name="T2" fmla="*/ 167 w 170"/>
                <a:gd name="T3" fmla="*/ 151 h 211"/>
                <a:gd name="T4" fmla="*/ 169 w 170"/>
                <a:gd name="T5" fmla="*/ 142 h 211"/>
                <a:gd name="T6" fmla="*/ 168 w 170"/>
                <a:gd name="T7" fmla="*/ 130 h 211"/>
                <a:gd name="T8" fmla="*/ 162 w 170"/>
                <a:gd name="T9" fmla="*/ 122 h 211"/>
                <a:gd name="T10" fmla="*/ 144 w 170"/>
                <a:gd name="T11" fmla="*/ 126 h 211"/>
                <a:gd name="T12" fmla="*/ 138 w 170"/>
                <a:gd name="T13" fmla="*/ 154 h 211"/>
                <a:gd name="T14" fmla="*/ 139 w 170"/>
                <a:gd name="T15" fmla="*/ 120 h 211"/>
                <a:gd name="T16" fmla="*/ 146 w 170"/>
                <a:gd name="T17" fmla="*/ 112 h 211"/>
                <a:gd name="T18" fmla="*/ 144 w 170"/>
                <a:gd name="T19" fmla="*/ 99 h 211"/>
                <a:gd name="T20" fmla="*/ 136 w 170"/>
                <a:gd name="T21" fmla="*/ 96 h 211"/>
                <a:gd name="T22" fmla="*/ 129 w 170"/>
                <a:gd name="T23" fmla="*/ 96 h 211"/>
                <a:gd name="T24" fmla="*/ 126 w 170"/>
                <a:gd name="T25" fmla="*/ 84 h 211"/>
                <a:gd name="T26" fmla="*/ 125 w 170"/>
                <a:gd name="T27" fmla="*/ 82 h 211"/>
                <a:gd name="T28" fmla="*/ 112 w 170"/>
                <a:gd name="T29" fmla="*/ 70 h 211"/>
                <a:gd name="T30" fmla="*/ 104 w 170"/>
                <a:gd name="T31" fmla="*/ 68 h 211"/>
                <a:gd name="T32" fmla="*/ 96 w 170"/>
                <a:gd name="T33" fmla="*/ 60 h 211"/>
                <a:gd name="T34" fmla="*/ 103 w 170"/>
                <a:gd name="T35" fmla="*/ 40 h 211"/>
                <a:gd name="T36" fmla="*/ 104 w 170"/>
                <a:gd name="T37" fmla="*/ 29 h 211"/>
                <a:gd name="T38" fmla="*/ 82 w 170"/>
                <a:gd name="T39" fmla="*/ 13 h 211"/>
                <a:gd name="T40" fmla="*/ 46 w 170"/>
                <a:gd name="T41" fmla="*/ 13 h 211"/>
                <a:gd name="T42" fmla="*/ 31 w 170"/>
                <a:gd name="T43" fmla="*/ 4 h 211"/>
                <a:gd name="T44" fmla="*/ 8 w 170"/>
                <a:gd name="T45" fmla="*/ 5 h 211"/>
                <a:gd name="T46" fmla="*/ 12 w 170"/>
                <a:gd name="T47" fmla="*/ 29 h 211"/>
                <a:gd name="T48" fmla="*/ 9 w 170"/>
                <a:gd name="T49" fmla="*/ 35 h 211"/>
                <a:gd name="T50" fmla="*/ 1 w 170"/>
                <a:gd name="T51" fmla="*/ 45 h 211"/>
                <a:gd name="T52" fmla="*/ 15 w 170"/>
                <a:gd name="T53" fmla="*/ 70 h 211"/>
                <a:gd name="T54" fmla="*/ 25 w 170"/>
                <a:gd name="T55" fmla="*/ 78 h 211"/>
                <a:gd name="T56" fmla="*/ 33 w 170"/>
                <a:gd name="T57" fmla="*/ 88 h 211"/>
                <a:gd name="T58" fmla="*/ 52 w 170"/>
                <a:gd name="T59" fmla="*/ 101 h 211"/>
                <a:gd name="T60" fmla="*/ 51 w 170"/>
                <a:gd name="T61" fmla="*/ 104 h 211"/>
                <a:gd name="T62" fmla="*/ 46 w 170"/>
                <a:gd name="T63" fmla="*/ 119 h 211"/>
                <a:gd name="T64" fmla="*/ 48 w 170"/>
                <a:gd name="T65" fmla="*/ 144 h 211"/>
                <a:gd name="T66" fmla="*/ 75 w 170"/>
                <a:gd name="T67" fmla="*/ 153 h 211"/>
                <a:gd name="T68" fmla="*/ 87 w 170"/>
                <a:gd name="T69" fmla="*/ 144 h 211"/>
                <a:gd name="T70" fmla="*/ 84 w 170"/>
                <a:gd name="T71" fmla="*/ 135 h 211"/>
                <a:gd name="T72" fmla="*/ 94 w 170"/>
                <a:gd name="T73" fmla="*/ 126 h 211"/>
                <a:gd name="T74" fmla="*/ 112 w 170"/>
                <a:gd name="T75" fmla="*/ 121 h 211"/>
                <a:gd name="T76" fmla="*/ 128 w 170"/>
                <a:gd name="T77" fmla="*/ 124 h 211"/>
                <a:gd name="T78" fmla="*/ 119 w 170"/>
                <a:gd name="T79" fmla="*/ 138 h 211"/>
                <a:gd name="T80" fmla="*/ 105 w 170"/>
                <a:gd name="T81" fmla="*/ 157 h 211"/>
                <a:gd name="T82" fmla="*/ 106 w 170"/>
                <a:gd name="T83" fmla="*/ 167 h 211"/>
                <a:gd name="T84" fmla="*/ 103 w 170"/>
                <a:gd name="T85" fmla="*/ 173 h 211"/>
                <a:gd name="T86" fmla="*/ 100 w 170"/>
                <a:gd name="T87" fmla="*/ 182 h 211"/>
                <a:gd name="T88" fmla="*/ 114 w 170"/>
                <a:gd name="T89" fmla="*/ 190 h 211"/>
                <a:gd name="T90" fmla="*/ 123 w 170"/>
                <a:gd name="T91" fmla="*/ 189 h 211"/>
                <a:gd name="T92" fmla="*/ 130 w 170"/>
                <a:gd name="T93" fmla="*/ 211 h 211"/>
                <a:gd name="T94" fmla="*/ 140 w 170"/>
                <a:gd name="T95" fmla="*/ 209 h 211"/>
                <a:gd name="T96" fmla="*/ 142 w 170"/>
                <a:gd name="T97" fmla="*/ 195 h 211"/>
                <a:gd name="T98" fmla="*/ 150 w 170"/>
                <a:gd name="T99" fmla="*/ 191 h 211"/>
                <a:gd name="T100" fmla="*/ 167 w 170"/>
                <a:gd name="T101" fmla="*/ 186 h 211"/>
                <a:gd name="T102" fmla="*/ 159 w 170"/>
                <a:gd name="T103" fmla="*/ 171 h 211"/>
                <a:gd name="T104" fmla="*/ 152 w 170"/>
                <a:gd name="T105" fmla="*/ 166 h 211"/>
                <a:gd name="T106" fmla="*/ 154 w 170"/>
                <a:gd name="T107" fmla="*/ 157 h 211"/>
                <a:gd name="T108" fmla="*/ 128 w 170"/>
                <a:gd name="T109" fmla="*/ 179 h 211"/>
                <a:gd name="T110" fmla="*/ 134 w 170"/>
                <a:gd name="T111" fmla="*/ 16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70" h="211">
                  <a:moveTo>
                    <a:pt x="154" y="157"/>
                  </a:moveTo>
                  <a:cubicBezTo>
                    <a:pt x="154" y="152"/>
                    <a:pt x="156" y="150"/>
                    <a:pt x="161" y="150"/>
                  </a:cubicBezTo>
                  <a:cubicBezTo>
                    <a:pt x="161" y="148"/>
                    <a:pt x="162" y="147"/>
                    <a:pt x="163" y="147"/>
                  </a:cubicBezTo>
                  <a:cubicBezTo>
                    <a:pt x="166" y="147"/>
                    <a:pt x="166" y="149"/>
                    <a:pt x="167" y="151"/>
                  </a:cubicBezTo>
                  <a:cubicBezTo>
                    <a:pt x="169" y="151"/>
                    <a:pt x="170" y="150"/>
                    <a:pt x="169" y="148"/>
                  </a:cubicBezTo>
                  <a:cubicBezTo>
                    <a:pt x="168" y="146"/>
                    <a:pt x="168" y="144"/>
                    <a:pt x="169" y="142"/>
                  </a:cubicBezTo>
                  <a:cubicBezTo>
                    <a:pt x="169" y="140"/>
                    <a:pt x="168" y="138"/>
                    <a:pt x="168" y="137"/>
                  </a:cubicBezTo>
                  <a:cubicBezTo>
                    <a:pt x="168" y="135"/>
                    <a:pt x="168" y="132"/>
                    <a:pt x="168" y="130"/>
                  </a:cubicBezTo>
                  <a:cubicBezTo>
                    <a:pt x="167" y="130"/>
                    <a:pt x="166" y="129"/>
                    <a:pt x="166" y="128"/>
                  </a:cubicBezTo>
                  <a:cubicBezTo>
                    <a:pt x="165" y="126"/>
                    <a:pt x="163" y="124"/>
                    <a:pt x="162" y="122"/>
                  </a:cubicBezTo>
                  <a:cubicBezTo>
                    <a:pt x="158" y="115"/>
                    <a:pt x="151" y="119"/>
                    <a:pt x="145" y="119"/>
                  </a:cubicBezTo>
                  <a:cubicBezTo>
                    <a:pt x="147" y="122"/>
                    <a:pt x="145" y="124"/>
                    <a:pt x="144" y="126"/>
                  </a:cubicBezTo>
                  <a:cubicBezTo>
                    <a:pt x="142" y="131"/>
                    <a:pt x="140" y="135"/>
                    <a:pt x="141" y="140"/>
                  </a:cubicBezTo>
                  <a:cubicBezTo>
                    <a:pt x="142" y="146"/>
                    <a:pt x="139" y="149"/>
                    <a:pt x="138" y="154"/>
                  </a:cubicBezTo>
                  <a:cubicBezTo>
                    <a:pt x="134" y="153"/>
                    <a:pt x="134" y="151"/>
                    <a:pt x="134" y="148"/>
                  </a:cubicBezTo>
                  <a:cubicBezTo>
                    <a:pt x="135" y="138"/>
                    <a:pt x="129" y="128"/>
                    <a:pt x="139" y="120"/>
                  </a:cubicBezTo>
                  <a:cubicBezTo>
                    <a:pt x="141" y="119"/>
                    <a:pt x="143" y="119"/>
                    <a:pt x="145" y="119"/>
                  </a:cubicBezTo>
                  <a:cubicBezTo>
                    <a:pt x="146" y="117"/>
                    <a:pt x="146" y="114"/>
                    <a:pt x="146" y="112"/>
                  </a:cubicBezTo>
                  <a:cubicBezTo>
                    <a:pt x="146" y="111"/>
                    <a:pt x="146" y="109"/>
                    <a:pt x="146" y="108"/>
                  </a:cubicBezTo>
                  <a:cubicBezTo>
                    <a:pt x="145" y="105"/>
                    <a:pt x="145" y="102"/>
                    <a:pt x="144" y="99"/>
                  </a:cubicBezTo>
                  <a:cubicBezTo>
                    <a:pt x="143" y="95"/>
                    <a:pt x="141" y="93"/>
                    <a:pt x="136" y="94"/>
                  </a:cubicBezTo>
                  <a:cubicBezTo>
                    <a:pt x="136" y="95"/>
                    <a:pt x="136" y="96"/>
                    <a:pt x="136" y="96"/>
                  </a:cubicBezTo>
                  <a:cubicBezTo>
                    <a:pt x="138" y="97"/>
                    <a:pt x="139" y="99"/>
                    <a:pt x="137" y="99"/>
                  </a:cubicBezTo>
                  <a:cubicBezTo>
                    <a:pt x="134" y="101"/>
                    <a:pt x="130" y="100"/>
                    <a:pt x="129" y="96"/>
                  </a:cubicBezTo>
                  <a:cubicBezTo>
                    <a:pt x="128" y="92"/>
                    <a:pt x="125" y="88"/>
                    <a:pt x="126" y="84"/>
                  </a:cubicBezTo>
                  <a:cubicBezTo>
                    <a:pt x="126" y="84"/>
                    <a:pt x="126" y="84"/>
                    <a:pt x="126" y="84"/>
                  </a:cubicBezTo>
                  <a:cubicBezTo>
                    <a:pt x="126" y="83"/>
                    <a:pt x="127" y="83"/>
                    <a:pt x="127" y="82"/>
                  </a:cubicBezTo>
                  <a:cubicBezTo>
                    <a:pt x="126" y="81"/>
                    <a:pt x="125" y="82"/>
                    <a:pt x="125" y="82"/>
                  </a:cubicBezTo>
                  <a:cubicBezTo>
                    <a:pt x="122" y="82"/>
                    <a:pt x="118" y="83"/>
                    <a:pt x="119" y="78"/>
                  </a:cubicBezTo>
                  <a:cubicBezTo>
                    <a:pt x="116" y="76"/>
                    <a:pt x="114" y="73"/>
                    <a:pt x="112" y="70"/>
                  </a:cubicBezTo>
                  <a:cubicBezTo>
                    <a:pt x="110" y="71"/>
                    <a:pt x="108" y="71"/>
                    <a:pt x="106" y="69"/>
                  </a:cubicBezTo>
                  <a:cubicBezTo>
                    <a:pt x="105" y="69"/>
                    <a:pt x="105" y="68"/>
                    <a:pt x="104" y="68"/>
                  </a:cubicBezTo>
                  <a:cubicBezTo>
                    <a:pt x="103" y="67"/>
                    <a:pt x="102" y="67"/>
                    <a:pt x="101" y="66"/>
                  </a:cubicBezTo>
                  <a:cubicBezTo>
                    <a:pt x="99" y="64"/>
                    <a:pt x="95" y="63"/>
                    <a:pt x="96" y="60"/>
                  </a:cubicBezTo>
                  <a:cubicBezTo>
                    <a:pt x="98" y="57"/>
                    <a:pt x="101" y="59"/>
                    <a:pt x="104" y="57"/>
                  </a:cubicBezTo>
                  <a:cubicBezTo>
                    <a:pt x="101" y="52"/>
                    <a:pt x="102" y="46"/>
                    <a:pt x="103" y="40"/>
                  </a:cubicBezTo>
                  <a:cubicBezTo>
                    <a:pt x="103" y="39"/>
                    <a:pt x="104" y="37"/>
                    <a:pt x="104" y="35"/>
                  </a:cubicBezTo>
                  <a:cubicBezTo>
                    <a:pt x="104" y="33"/>
                    <a:pt x="106" y="29"/>
                    <a:pt x="104" y="29"/>
                  </a:cubicBezTo>
                  <a:cubicBezTo>
                    <a:pt x="96" y="27"/>
                    <a:pt x="95" y="18"/>
                    <a:pt x="88" y="16"/>
                  </a:cubicBezTo>
                  <a:cubicBezTo>
                    <a:pt x="86" y="15"/>
                    <a:pt x="84" y="13"/>
                    <a:pt x="82" y="13"/>
                  </a:cubicBezTo>
                  <a:cubicBezTo>
                    <a:pt x="73" y="17"/>
                    <a:pt x="66" y="11"/>
                    <a:pt x="58" y="9"/>
                  </a:cubicBezTo>
                  <a:cubicBezTo>
                    <a:pt x="53" y="9"/>
                    <a:pt x="49" y="10"/>
                    <a:pt x="46" y="13"/>
                  </a:cubicBezTo>
                  <a:cubicBezTo>
                    <a:pt x="39" y="18"/>
                    <a:pt x="37" y="18"/>
                    <a:pt x="35" y="9"/>
                  </a:cubicBezTo>
                  <a:cubicBezTo>
                    <a:pt x="34" y="7"/>
                    <a:pt x="34" y="3"/>
                    <a:pt x="31" y="4"/>
                  </a:cubicBezTo>
                  <a:cubicBezTo>
                    <a:pt x="24" y="6"/>
                    <a:pt x="18" y="0"/>
                    <a:pt x="11" y="1"/>
                  </a:cubicBezTo>
                  <a:cubicBezTo>
                    <a:pt x="9" y="2"/>
                    <a:pt x="8" y="3"/>
                    <a:pt x="8" y="5"/>
                  </a:cubicBezTo>
                  <a:cubicBezTo>
                    <a:pt x="16" y="11"/>
                    <a:pt x="17" y="12"/>
                    <a:pt x="13" y="22"/>
                  </a:cubicBezTo>
                  <a:cubicBezTo>
                    <a:pt x="13" y="24"/>
                    <a:pt x="12" y="27"/>
                    <a:pt x="12" y="29"/>
                  </a:cubicBezTo>
                  <a:cubicBezTo>
                    <a:pt x="13" y="31"/>
                    <a:pt x="12" y="33"/>
                    <a:pt x="10" y="34"/>
                  </a:cubicBezTo>
                  <a:cubicBezTo>
                    <a:pt x="9" y="34"/>
                    <a:pt x="9" y="34"/>
                    <a:pt x="9" y="35"/>
                  </a:cubicBezTo>
                  <a:cubicBezTo>
                    <a:pt x="7" y="37"/>
                    <a:pt x="7" y="41"/>
                    <a:pt x="3" y="42"/>
                  </a:cubicBezTo>
                  <a:cubicBezTo>
                    <a:pt x="3" y="43"/>
                    <a:pt x="2" y="44"/>
                    <a:pt x="1" y="45"/>
                  </a:cubicBezTo>
                  <a:cubicBezTo>
                    <a:pt x="0" y="49"/>
                    <a:pt x="1" y="53"/>
                    <a:pt x="1" y="57"/>
                  </a:cubicBezTo>
                  <a:cubicBezTo>
                    <a:pt x="3" y="63"/>
                    <a:pt x="9" y="66"/>
                    <a:pt x="15" y="70"/>
                  </a:cubicBezTo>
                  <a:cubicBezTo>
                    <a:pt x="16" y="70"/>
                    <a:pt x="17" y="71"/>
                    <a:pt x="17" y="72"/>
                  </a:cubicBezTo>
                  <a:cubicBezTo>
                    <a:pt x="19" y="75"/>
                    <a:pt x="21" y="78"/>
                    <a:pt x="25" y="78"/>
                  </a:cubicBezTo>
                  <a:cubicBezTo>
                    <a:pt x="27" y="78"/>
                    <a:pt x="28" y="80"/>
                    <a:pt x="29" y="82"/>
                  </a:cubicBezTo>
                  <a:cubicBezTo>
                    <a:pt x="30" y="84"/>
                    <a:pt x="31" y="86"/>
                    <a:pt x="33" y="88"/>
                  </a:cubicBezTo>
                  <a:cubicBezTo>
                    <a:pt x="38" y="91"/>
                    <a:pt x="46" y="88"/>
                    <a:pt x="51" y="94"/>
                  </a:cubicBezTo>
                  <a:cubicBezTo>
                    <a:pt x="51" y="96"/>
                    <a:pt x="52" y="99"/>
                    <a:pt x="52" y="101"/>
                  </a:cubicBezTo>
                  <a:cubicBezTo>
                    <a:pt x="53" y="102"/>
                    <a:pt x="53" y="103"/>
                    <a:pt x="51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7"/>
                    <a:pt x="49" y="109"/>
                    <a:pt x="46" y="110"/>
                  </a:cubicBezTo>
                  <a:cubicBezTo>
                    <a:pt x="46" y="113"/>
                    <a:pt x="46" y="116"/>
                    <a:pt x="46" y="119"/>
                  </a:cubicBezTo>
                  <a:cubicBezTo>
                    <a:pt x="46" y="123"/>
                    <a:pt x="45" y="128"/>
                    <a:pt x="42" y="132"/>
                  </a:cubicBezTo>
                  <a:cubicBezTo>
                    <a:pt x="41" y="138"/>
                    <a:pt x="43" y="142"/>
                    <a:pt x="48" y="144"/>
                  </a:cubicBezTo>
                  <a:cubicBezTo>
                    <a:pt x="52" y="144"/>
                    <a:pt x="55" y="145"/>
                    <a:pt x="57" y="149"/>
                  </a:cubicBezTo>
                  <a:cubicBezTo>
                    <a:pt x="63" y="151"/>
                    <a:pt x="69" y="151"/>
                    <a:pt x="75" y="153"/>
                  </a:cubicBezTo>
                  <a:cubicBezTo>
                    <a:pt x="82" y="155"/>
                    <a:pt x="85" y="153"/>
                    <a:pt x="89" y="146"/>
                  </a:cubicBezTo>
                  <a:cubicBezTo>
                    <a:pt x="88" y="146"/>
                    <a:pt x="87" y="145"/>
                    <a:pt x="87" y="144"/>
                  </a:cubicBezTo>
                  <a:cubicBezTo>
                    <a:pt x="86" y="144"/>
                    <a:pt x="86" y="143"/>
                    <a:pt x="85" y="144"/>
                  </a:cubicBezTo>
                  <a:cubicBezTo>
                    <a:pt x="81" y="141"/>
                    <a:pt x="82" y="138"/>
                    <a:pt x="84" y="135"/>
                  </a:cubicBezTo>
                  <a:cubicBezTo>
                    <a:pt x="86" y="132"/>
                    <a:pt x="88" y="129"/>
                    <a:pt x="91" y="128"/>
                  </a:cubicBezTo>
                  <a:cubicBezTo>
                    <a:pt x="92" y="126"/>
                    <a:pt x="93" y="126"/>
                    <a:pt x="94" y="126"/>
                  </a:cubicBezTo>
                  <a:cubicBezTo>
                    <a:pt x="95" y="125"/>
                    <a:pt x="97" y="124"/>
                    <a:pt x="98" y="124"/>
                  </a:cubicBezTo>
                  <a:cubicBezTo>
                    <a:pt x="102" y="121"/>
                    <a:pt x="107" y="119"/>
                    <a:pt x="112" y="121"/>
                  </a:cubicBezTo>
                  <a:cubicBezTo>
                    <a:pt x="114" y="121"/>
                    <a:pt x="116" y="122"/>
                    <a:pt x="118" y="121"/>
                  </a:cubicBezTo>
                  <a:cubicBezTo>
                    <a:pt x="123" y="119"/>
                    <a:pt x="126" y="119"/>
                    <a:pt x="128" y="124"/>
                  </a:cubicBezTo>
                  <a:cubicBezTo>
                    <a:pt x="130" y="129"/>
                    <a:pt x="128" y="132"/>
                    <a:pt x="124" y="134"/>
                  </a:cubicBezTo>
                  <a:cubicBezTo>
                    <a:pt x="122" y="135"/>
                    <a:pt x="120" y="137"/>
                    <a:pt x="119" y="138"/>
                  </a:cubicBezTo>
                  <a:cubicBezTo>
                    <a:pt x="118" y="140"/>
                    <a:pt x="117" y="141"/>
                    <a:pt x="116" y="141"/>
                  </a:cubicBezTo>
                  <a:cubicBezTo>
                    <a:pt x="107" y="143"/>
                    <a:pt x="104" y="148"/>
                    <a:pt x="105" y="157"/>
                  </a:cubicBezTo>
                  <a:cubicBezTo>
                    <a:pt x="105" y="157"/>
                    <a:pt x="105" y="157"/>
                    <a:pt x="105" y="157"/>
                  </a:cubicBezTo>
                  <a:cubicBezTo>
                    <a:pt x="111" y="161"/>
                    <a:pt x="111" y="162"/>
                    <a:pt x="106" y="167"/>
                  </a:cubicBezTo>
                  <a:cubicBezTo>
                    <a:pt x="105" y="167"/>
                    <a:pt x="105" y="167"/>
                    <a:pt x="105" y="168"/>
                  </a:cubicBezTo>
                  <a:cubicBezTo>
                    <a:pt x="105" y="170"/>
                    <a:pt x="105" y="172"/>
                    <a:pt x="103" y="173"/>
                  </a:cubicBezTo>
                  <a:cubicBezTo>
                    <a:pt x="103" y="174"/>
                    <a:pt x="102" y="175"/>
                    <a:pt x="102" y="177"/>
                  </a:cubicBezTo>
                  <a:cubicBezTo>
                    <a:pt x="103" y="179"/>
                    <a:pt x="102" y="181"/>
                    <a:pt x="100" y="182"/>
                  </a:cubicBezTo>
                  <a:cubicBezTo>
                    <a:pt x="100" y="186"/>
                    <a:pt x="99" y="190"/>
                    <a:pt x="105" y="190"/>
                  </a:cubicBezTo>
                  <a:cubicBezTo>
                    <a:pt x="108" y="189"/>
                    <a:pt x="111" y="190"/>
                    <a:pt x="114" y="190"/>
                  </a:cubicBezTo>
                  <a:cubicBezTo>
                    <a:pt x="117" y="186"/>
                    <a:pt x="117" y="185"/>
                    <a:pt x="121" y="188"/>
                  </a:cubicBezTo>
                  <a:cubicBezTo>
                    <a:pt x="122" y="189"/>
                    <a:pt x="122" y="189"/>
                    <a:pt x="123" y="189"/>
                  </a:cubicBezTo>
                  <a:cubicBezTo>
                    <a:pt x="127" y="187"/>
                    <a:pt x="128" y="190"/>
                    <a:pt x="126" y="192"/>
                  </a:cubicBezTo>
                  <a:cubicBezTo>
                    <a:pt x="120" y="200"/>
                    <a:pt x="124" y="205"/>
                    <a:pt x="130" y="211"/>
                  </a:cubicBezTo>
                  <a:cubicBezTo>
                    <a:pt x="131" y="211"/>
                    <a:pt x="133" y="210"/>
                    <a:pt x="134" y="210"/>
                  </a:cubicBezTo>
                  <a:cubicBezTo>
                    <a:pt x="136" y="209"/>
                    <a:pt x="138" y="209"/>
                    <a:pt x="140" y="209"/>
                  </a:cubicBezTo>
                  <a:cubicBezTo>
                    <a:pt x="142" y="206"/>
                    <a:pt x="146" y="204"/>
                    <a:pt x="146" y="200"/>
                  </a:cubicBezTo>
                  <a:cubicBezTo>
                    <a:pt x="144" y="199"/>
                    <a:pt x="141" y="198"/>
                    <a:pt x="142" y="195"/>
                  </a:cubicBezTo>
                  <a:cubicBezTo>
                    <a:pt x="142" y="193"/>
                    <a:pt x="144" y="193"/>
                    <a:pt x="146" y="193"/>
                  </a:cubicBezTo>
                  <a:cubicBezTo>
                    <a:pt x="147" y="192"/>
                    <a:pt x="149" y="192"/>
                    <a:pt x="150" y="191"/>
                  </a:cubicBezTo>
                  <a:cubicBezTo>
                    <a:pt x="151" y="190"/>
                    <a:pt x="151" y="190"/>
                    <a:pt x="152" y="191"/>
                  </a:cubicBezTo>
                  <a:cubicBezTo>
                    <a:pt x="158" y="194"/>
                    <a:pt x="163" y="191"/>
                    <a:pt x="167" y="186"/>
                  </a:cubicBezTo>
                  <a:cubicBezTo>
                    <a:pt x="170" y="183"/>
                    <a:pt x="170" y="181"/>
                    <a:pt x="167" y="178"/>
                  </a:cubicBezTo>
                  <a:cubicBezTo>
                    <a:pt x="164" y="176"/>
                    <a:pt x="161" y="174"/>
                    <a:pt x="159" y="171"/>
                  </a:cubicBezTo>
                  <a:cubicBezTo>
                    <a:pt x="157" y="171"/>
                    <a:pt x="155" y="171"/>
                    <a:pt x="153" y="171"/>
                  </a:cubicBezTo>
                  <a:cubicBezTo>
                    <a:pt x="150" y="170"/>
                    <a:pt x="150" y="168"/>
                    <a:pt x="152" y="166"/>
                  </a:cubicBezTo>
                  <a:cubicBezTo>
                    <a:pt x="152" y="165"/>
                    <a:pt x="152" y="163"/>
                    <a:pt x="152" y="162"/>
                  </a:cubicBezTo>
                  <a:cubicBezTo>
                    <a:pt x="149" y="159"/>
                    <a:pt x="151" y="158"/>
                    <a:pt x="154" y="157"/>
                  </a:cubicBezTo>
                  <a:close/>
                  <a:moveTo>
                    <a:pt x="134" y="176"/>
                  </a:moveTo>
                  <a:cubicBezTo>
                    <a:pt x="133" y="179"/>
                    <a:pt x="131" y="180"/>
                    <a:pt x="128" y="179"/>
                  </a:cubicBezTo>
                  <a:cubicBezTo>
                    <a:pt x="125" y="179"/>
                    <a:pt x="125" y="176"/>
                    <a:pt x="125" y="174"/>
                  </a:cubicBezTo>
                  <a:cubicBezTo>
                    <a:pt x="124" y="167"/>
                    <a:pt x="129" y="164"/>
                    <a:pt x="134" y="160"/>
                  </a:cubicBezTo>
                  <a:cubicBezTo>
                    <a:pt x="136" y="166"/>
                    <a:pt x="136" y="171"/>
                    <a:pt x="134" y="176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1" name="Freeform 81">
              <a:extLst>
                <a:ext uri="{FF2B5EF4-FFF2-40B4-BE49-F238E27FC236}">
                  <a16:creationId xmlns:a16="http://schemas.microsoft.com/office/drawing/2014/main" xmlns="" id="{1F1E9064-4538-4155-8A0E-F2729F61A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2" y="2394"/>
              <a:ext cx="58" cy="56"/>
            </a:xfrm>
            <a:custGeom>
              <a:avLst/>
              <a:gdLst>
                <a:gd name="T0" fmla="*/ 22 w 25"/>
                <a:gd name="T1" fmla="*/ 5 h 24"/>
                <a:gd name="T2" fmla="*/ 7 w 25"/>
                <a:gd name="T3" fmla="*/ 1 h 24"/>
                <a:gd name="T4" fmla="*/ 0 w 25"/>
                <a:gd name="T5" fmla="*/ 7 h 24"/>
                <a:gd name="T6" fmla="*/ 7 w 25"/>
                <a:gd name="T7" fmla="*/ 20 h 24"/>
                <a:gd name="T8" fmla="*/ 16 w 25"/>
                <a:gd name="T9" fmla="*/ 21 h 24"/>
                <a:gd name="T10" fmla="*/ 25 w 25"/>
                <a:gd name="T11" fmla="*/ 10 h 24"/>
                <a:gd name="T12" fmla="*/ 22 w 25"/>
                <a:gd name="T13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4">
                  <a:moveTo>
                    <a:pt x="22" y="5"/>
                  </a:moveTo>
                  <a:cubicBezTo>
                    <a:pt x="18" y="2"/>
                    <a:pt x="12" y="3"/>
                    <a:pt x="7" y="1"/>
                  </a:cubicBezTo>
                  <a:cubicBezTo>
                    <a:pt x="4" y="0"/>
                    <a:pt x="2" y="5"/>
                    <a:pt x="0" y="7"/>
                  </a:cubicBezTo>
                  <a:cubicBezTo>
                    <a:pt x="0" y="13"/>
                    <a:pt x="4" y="16"/>
                    <a:pt x="7" y="20"/>
                  </a:cubicBezTo>
                  <a:cubicBezTo>
                    <a:pt x="10" y="21"/>
                    <a:pt x="13" y="24"/>
                    <a:pt x="16" y="21"/>
                  </a:cubicBezTo>
                  <a:cubicBezTo>
                    <a:pt x="19" y="18"/>
                    <a:pt x="23" y="14"/>
                    <a:pt x="25" y="10"/>
                  </a:cubicBezTo>
                  <a:cubicBezTo>
                    <a:pt x="25" y="8"/>
                    <a:pt x="24" y="6"/>
                    <a:pt x="22" y="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2" name="Freeform 82">
              <a:extLst>
                <a:ext uri="{FF2B5EF4-FFF2-40B4-BE49-F238E27FC236}">
                  <a16:creationId xmlns:a16="http://schemas.microsoft.com/office/drawing/2014/main" xmlns="" id="{3147E8E0-B33A-424B-A60E-0E875BE0A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4" y="2306"/>
              <a:ext cx="9" cy="9"/>
            </a:xfrm>
            <a:custGeom>
              <a:avLst/>
              <a:gdLst>
                <a:gd name="T0" fmla="*/ 1 w 4"/>
                <a:gd name="T1" fmla="*/ 3 h 4"/>
                <a:gd name="T2" fmla="*/ 4 w 4"/>
                <a:gd name="T3" fmla="*/ 1 h 4"/>
                <a:gd name="T4" fmla="*/ 4 w 4"/>
                <a:gd name="T5" fmla="*/ 1 h 4"/>
                <a:gd name="T6" fmla="*/ 0 w 4"/>
                <a:gd name="T7" fmla="*/ 2 h 4"/>
                <a:gd name="T8" fmla="*/ 1 w 4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1" y="3"/>
                  </a:moveTo>
                  <a:cubicBezTo>
                    <a:pt x="3" y="4"/>
                    <a:pt x="4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1" y="0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3" name="Freeform 83">
              <a:extLst>
                <a:ext uri="{FF2B5EF4-FFF2-40B4-BE49-F238E27FC236}">
                  <a16:creationId xmlns:a16="http://schemas.microsoft.com/office/drawing/2014/main" xmlns="" id="{F5319485-E1D8-41C3-AF62-3C039B0E2C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6" y="1420"/>
              <a:ext cx="357" cy="265"/>
            </a:xfrm>
            <a:custGeom>
              <a:avLst/>
              <a:gdLst>
                <a:gd name="T0" fmla="*/ 0 w 154"/>
                <a:gd name="T1" fmla="*/ 69 h 114"/>
                <a:gd name="T2" fmla="*/ 8 w 154"/>
                <a:gd name="T3" fmla="*/ 66 h 114"/>
                <a:gd name="T4" fmla="*/ 32 w 154"/>
                <a:gd name="T5" fmla="*/ 69 h 114"/>
                <a:gd name="T6" fmla="*/ 36 w 154"/>
                <a:gd name="T7" fmla="*/ 70 h 114"/>
                <a:gd name="T8" fmla="*/ 73 w 154"/>
                <a:gd name="T9" fmla="*/ 65 h 114"/>
                <a:gd name="T10" fmla="*/ 85 w 154"/>
                <a:gd name="T11" fmla="*/ 54 h 114"/>
                <a:gd name="T12" fmla="*/ 96 w 154"/>
                <a:gd name="T13" fmla="*/ 48 h 114"/>
                <a:gd name="T14" fmla="*/ 99 w 154"/>
                <a:gd name="T15" fmla="*/ 42 h 114"/>
                <a:gd name="T16" fmla="*/ 105 w 154"/>
                <a:gd name="T17" fmla="*/ 33 h 114"/>
                <a:gd name="T18" fmla="*/ 116 w 154"/>
                <a:gd name="T19" fmla="*/ 29 h 114"/>
                <a:gd name="T20" fmla="*/ 117 w 154"/>
                <a:gd name="T21" fmla="*/ 20 h 114"/>
                <a:gd name="T22" fmla="*/ 111 w 154"/>
                <a:gd name="T23" fmla="*/ 16 h 114"/>
                <a:gd name="T24" fmla="*/ 118 w 154"/>
                <a:gd name="T25" fmla="*/ 17 h 114"/>
                <a:gd name="T26" fmla="*/ 124 w 154"/>
                <a:gd name="T27" fmla="*/ 16 h 114"/>
                <a:gd name="T28" fmla="*/ 137 w 154"/>
                <a:gd name="T29" fmla="*/ 4 h 114"/>
                <a:gd name="T30" fmla="*/ 144 w 154"/>
                <a:gd name="T31" fmla="*/ 3 h 114"/>
                <a:gd name="T32" fmla="*/ 146 w 154"/>
                <a:gd name="T33" fmla="*/ 6 h 114"/>
                <a:gd name="T34" fmla="*/ 142 w 154"/>
                <a:gd name="T35" fmla="*/ 8 h 114"/>
                <a:gd name="T36" fmla="*/ 137 w 154"/>
                <a:gd name="T37" fmla="*/ 10 h 114"/>
                <a:gd name="T38" fmla="*/ 141 w 154"/>
                <a:gd name="T39" fmla="*/ 13 h 114"/>
                <a:gd name="T40" fmla="*/ 146 w 154"/>
                <a:gd name="T41" fmla="*/ 16 h 114"/>
                <a:gd name="T42" fmla="*/ 151 w 154"/>
                <a:gd name="T43" fmla="*/ 24 h 114"/>
                <a:gd name="T44" fmla="*/ 153 w 154"/>
                <a:gd name="T45" fmla="*/ 30 h 114"/>
                <a:gd name="T46" fmla="*/ 148 w 154"/>
                <a:gd name="T47" fmla="*/ 34 h 114"/>
                <a:gd name="T48" fmla="*/ 139 w 154"/>
                <a:gd name="T49" fmla="*/ 41 h 114"/>
                <a:gd name="T50" fmla="*/ 121 w 154"/>
                <a:gd name="T51" fmla="*/ 67 h 114"/>
                <a:gd name="T52" fmla="*/ 100 w 154"/>
                <a:gd name="T53" fmla="*/ 96 h 114"/>
                <a:gd name="T54" fmla="*/ 89 w 154"/>
                <a:gd name="T55" fmla="*/ 104 h 114"/>
                <a:gd name="T56" fmla="*/ 39 w 154"/>
                <a:gd name="T57" fmla="*/ 113 h 114"/>
                <a:gd name="T58" fmla="*/ 21 w 154"/>
                <a:gd name="T59" fmla="*/ 111 h 114"/>
                <a:gd name="T60" fmla="*/ 29 w 154"/>
                <a:gd name="T61" fmla="*/ 103 h 114"/>
                <a:gd name="T62" fmla="*/ 20 w 154"/>
                <a:gd name="T63" fmla="*/ 87 h 114"/>
                <a:gd name="T64" fmla="*/ 10 w 154"/>
                <a:gd name="T65" fmla="*/ 81 h 114"/>
                <a:gd name="T66" fmla="*/ 0 w 154"/>
                <a:gd name="T67" fmla="*/ 6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4" h="114">
                  <a:moveTo>
                    <a:pt x="0" y="69"/>
                  </a:moveTo>
                  <a:cubicBezTo>
                    <a:pt x="2" y="66"/>
                    <a:pt x="4" y="65"/>
                    <a:pt x="8" y="66"/>
                  </a:cubicBezTo>
                  <a:cubicBezTo>
                    <a:pt x="16" y="69"/>
                    <a:pt x="24" y="71"/>
                    <a:pt x="32" y="69"/>
                  </a:cubicBezTo>
                  <a:cubicBezTo>
                    <a:pt x="33" y="69"/>
                    <a:pt x="35" y="69"/>
                    <a:pt x="36" y="70"/>
                  </a:cubicBezTo>
                  <a:cubicBezTo>
                    <a:pt x="49" y="78"/>
                    <a:pt x="61" y="71"/>
                    <a:pt x="73" y="65"/>
                  </a:cubicBezTo>
                  <a:cubicBezTo>
                    <a:pt x="78" y="63"/>
                    <a:pt x="83" y="61"/>
                    <a:pt x="85" y="54"/>
                  </a:cubicBezTo>
                  <a:cubicBezTo>
                    <a:pt x="87" y="49"/>
                    <a:pt x="92" y="49"/>
                    <a:pt x="96" y="48"/>
                  </a:cubicBezTo>
                  <a:cubicBezTo>
                    <a:pt x="99" y="48"/>
                    <a:pt x="104" y="48"/>
                    <a:pt x="99" y="42"/>
                  </a:cubicBezTo>
                  <a:cubicBezTo>
                    <a:pt x="97" y="39"/>
                    <a:pt x="100" y="34"/>
                    <a:pt x="105" y="33"/>
                  </a:cubicBezTo>
                  <a:cubicBezTo>
                    <a:pt x="109" y="32"/>
                    <a:pt x="112" y="31"/>
                    <a:pt x="116" y="29"/>
                  </a:cubicBezTo>
                  <a:cubicBezTo>
                    <a:pt x="121" y="26"/>
                    <a:pt x="121" y="24"/>
                    <a:pt x="117" y="20"/>
                  </a:cubicBezTo>
                  <a:cubicBezTo>
                    <a:pt x="115" y="18"/>
                    <a:pt x="112" y="19"/>
                    <a:pt x="111" y="16"/>
                  </a:cubicBezTo>
                  <a:cubicBezTo>
                    <a:pt x="113" y="15"/>
                    <a:pt x="115" y="17"/>
                    <a:pt x="118" y="17"/>
                  </a:cubicBezTo>
                  <a:cubicBezTo>
                    <a:pt x="120" y="18"/>
                    <a:pt x="123" y="19"/>
                    <a:pt x="124" y="16"/>
                  </a:cubicBezTo>
                  <a:cubicBezTo>
                    <a:pt x="128" y="12"/>
                    <a:pt x="134" y="10"/>
                    <a:pt x="137" y="4"/>
                  </a:cubicBezTo>
                  <a:cubicBezTo>
                    <a:pt x="138" y="0"/>
                    <a:pt x="141" y="2"/>
                    <a:pt x="144" y="3"/>
                  </a:cubicBezTo>
                  <a:cubicBezTo>
                    <a:pt x="145" y="4"/>
                    <a:pt x="146" y="5"/>
                    <a:pt x="146" y="6"/>
                  </a:cubicBezTo>
                  <a:cubicBezTo>
                    <a:pt x="145" y="8"/>
                    <a:pt x="144" y="8"/>
                    <a:pt x="142" y="8"/>
                  </a:cubicBezTo>
                  <a:cubicBezTo>
                    <a:pt x="140" y="7"/>
                    <a:pt x="138" y="6"/>
                    <a:pt x="137" y="10"/>
                  </a:cubicBezTo>
                  <a:cubicBezTo>
                    <a:pt x="137" y="12"/>
                    <a:pt x="139" y="12"/>
                    <a:pt x="141" y="13"/>
                  </a:cubicBezTo>
                  <a:cubicBezTo>
                    <a:pt x="144" y="13"/>
                    <a:pt x="146" y="14"/>
                    <a:pt x="146" y="16"/>
                  </a:cubicBezTo>
                  <a:cubicBezTo>
                    <a:pt x="146" y="21"/>
                    <a:pt x="148" y="22"/>
                    <a:pt x="151" y="24"/>
                  </a:cubicBezTo>
                  <a:cubicBezTo>
                    <a:pt x="153" y="26"/>
                    <a:pt x="154" y="27"/>
                    <a:pt x="153" y="30"/>
                  </a:cubicBezTo>
                  <a:cubicBezTo>
                    <a:pt x="153" y="33"/>
                    <a:pt x="151" y="35"/>
                    <a:pt x="148" y="34"/>
                  </a:cubicBezTo>
                  <a:cubicBezTo>
                    <a:pt x="142" y="33"/>
                    <a:pt x="140" y="36"/>
                    <a:pt x="139" y="41"/>
                  </a:cubicBezTo>
                  <a:cubicBezTo>
                    <a:pt x="138" y="53"/>
                    <a:pt x="131" y="61"/>
                    <a:pt x="121" y="67"/>
                  </a:cubicBezTo>
                  <a:cubicBezTo>
                    <a:pt x="110" y="73"/>
                    <a:pt x="105" y="85"/>
                    <a:pt x="100" y="96"/>
                  </a:cubicBezTo>
                  <a:cubicBezTo>
                    <a:pt x="98" y="101"/>
                    <a:pt x="94" y="102"/>
                    <a:pt x="89" y="104"/>
                  </a:cubicBezTo>
                  <a:cubicBezTo>
                    <a:pt x="73" y="108"/>
                    <a:pt x="56" y="111"/>
                    <a:pt x="39" y="113"/>
                  </a:cubicBezTo>
                  <a:cubicBezTo>
                    <a:pt x="33" y="114"/>
                    <a:pt x="27" y="113"/>
                    <a:pt x="21" y="111"/>
                  </a:cubicBezTo>
                  <a:cubicBezTo>
                    <a:pt x="24" y="108"/>
                    <a:pt x="28" y="108"/>
                    <a:pt x="29" y="103"/>
                  </a:cubicBezTo>
                  <a:cubicBezTo>
                    <a:pt x="31" y="95"/>
                    <a:pt x="28" y="89"/>
                    <a:pt x="20" y="87"/>
                  </a:cubicBezTo>
                  <a:cubicBezTo>
                    <a:pt x="16" y="85"/>
                    <a:pt x="10" y="85"/>
                    <a:pt x="10" y="81"/>
                  </a:cubicBezTo>
                  <a:cubicBezTo>
                    <a:pt x="10" y="74"/>
                    <a:pt x="4" y="73"/>
                    <a:pt x="0" y="69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4" name="Freeform 84">
              <a:extLst>
                <a:ext uri="{FF2B5EF4-FFF2-40B4-BE49-F238E27FC236}">
                  <a16:creationId xmlns:a16="http://schemas.microsoft.com/office/drawing/2014/main" xmlns="" id="{12EC6217-1E68-41C3-837A-CC9EAE2BB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3" y="1557"/>
              <a:ext cx="405" cy="130"/>
            </a:xfrm>
            <a:custGeom>
              <a:avLst/>
              <a:gdLst>
                <a:gd name="T0" fmla="*/ 144 w 175"/>
                <a:gd name="T1" fmla="*/ 10 h 56"/>
                <a:gd name="T2" fmla="*/ 154 w 175"/>
                <a:gd name="T3" fmla="*/ 22 h 56"/>
                <a:gd name="T4" fmla="*/ 164 w 175"/>
                <a:gd name="T5" fmla="*/ 28 h 56"/>
                <a:gd name="T6" fmla="*/ 173 w 175"/>
                <a:gd name="T7" fmla="*/ 44 h 56"/>
                <a:gd name="T8" fmla="*/ 165 w 175"/>
                <a:gd name="T9" fmla="*/ 52 h 56"/>
                <a:gd name="T10" fmla="*/ 148 w 175"/>
                <a:gd name="T11" fmla="*/ 47 h 56"/>
                <a:gd name="T12" fmla="*/ 122 w 175"/>
                <a:gd name="T13" fmla="*/ 39 h 56"/>
                <a:gd name="T14" fmla="*/ 96 w 175"/>
                <a:gd name="T15" fmla="*/ 39 h 56"/>
                <a:gd name="T16" fmla="*/ 54 w 175"/>
                <a:gd name="T17" fmla="*/ 43 h 56"/>
                <a:gd name="T18" fmla="*/ 45 w 175"/>
                <a:gd name="T19" fmla="*/ 42 h 56"/>
                <a:gd name="T20" fmla="*/ 24 w 175"/>
                <a:gd name="T21" fmla="*/ 40 h 56"/>
                <a:gd name="T22" fmla="*/ 14 w 175"/>
                <a:gd name="T23" fmla="*/ 40 h 56"/>
                <a:gd name="T24" fmla="*/ 11 w 175"/>
                <a:gd name="T25" fmla="*/ 34 h 56"/>
                <a:gd name="T26" fmla="*/ 4 w 175"/>
                <a:gd name="T27" fmla="*/ 30 h 56"/>
                <a:gd name="T28" fmla="*/ 7 w 175"/>
                <a:gd name="T29" fmla="*/ 18 h 56"/>
                <a:gd name="T30" fmla="*/ 31 w 175"/>
                <a:gd name="T31" fmla="*/ 11 h 56"/>
                <a:gd name="T32" fmla="*/ 47 w 175"/>
                <a:gd name="T33" fmla="*/ 6 h 56"/>
                <a:gd name="T34" fmla="*/ 51 w 175"/>
                <a:gd name="T35" fmla="*/ 4 h 56"/>
                <a:gd name="T36" fmla="*/ 74 w 175"/>
                <a:gd name="T37" fmla="*/ 1 h 56"/>
                <a:gd name="T38" fmla="*/ 103 w 175"/>
                <a:gd name="T39" fmla="*/ 7 h 56"/>
                <a:gd name="T40" fmla="*/ 119 w 175"/>
                <a:gd name="T41" fmla="*/ 14 h 56"/>
                <a:gd name="T42" fmla="*/ 127 w 175"/>
                <a:gd name="T43" fmla="*/ 12 h 56"/>
                <a:gd name="T44" fmla="*/ 144 w 175"/>
                <a:gd name="T45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5" h="56">
                  <a:moveTo>
                    <a:pt x="144" y="10"/>
                  </a:moveTo>
                  <a:cubicBezTo>
                    <a:pt x="148" y="14"/>
                    <a:pt x="154" y="15"/>
                    <a:pt x="154" y="22"/>
                  </a:cubicBezTo>
                  <a:cubicBezTo>
                    <a:pt x="154" y="26"/>
                    <a:pt x="160" y="26"/>
                    <a:pt x="164" y="28"/>
                  </a:cubicBezTo>
                  <a:cubicBezTo>
                    <a:pt x="172" y="30"/>
                    <a:pt x="175" y="36"/>
                    <a:pt x="173" y="44"/>
                  </a:cubicBezTo>
                  <a:cubicBezTo>
                    <a:pt x="172" y="49"/>
                    <a:pt x="168" y="49"/>
                    <a:pt x="165" y="52"/>
                  </a:cubicBezTo>
                  <a:cubicBezTo>
                    <a:pt x="158" y="56"/>
                    <a:pt x="151" y="52"/>
                    <a:pt x="148" y="47"/>
                  </a:cubicBezTo>
                  <a:cubicBezTo>
                    <a:pt x="141" y="37"/>
                    <a:pt x="131" y="38"/>
                    <a:pt x="122" y="39"/>
                  </a:cubicBezTo>
                  <a:cubicBezTo>
                    <a:pt x="113" y="41"/>
                    <a:pt x="105" y="38"/>
                    <a:pt x="96" y="39"/>
                  </a:cubicBezTo>
                  <a:cubicBezTo>
                    <a:pt x="82" y="40"/>
                    <a:pt x="68" y="39"/>
                    <a:pt x="54" y="43"/>
                  </a:cubicBezTo>
                  <a:cubicBezTo>
                    <a:pt x="51" y="44"/>
                    <a:pt x="48" y="44"/>
                    <a:pt x="45" y="42"/>
                  </a:cubicBezTo>
                  <a:cubicBezTo>
                    <a:pt x="38" y="39"/>
                    <a:pt x="31" y="35"/>
                    <a:pt x="24" y="40"/>
                  </a:cubicBezTo>
                  <a:cubicBezTo>
                    <a:pt x="21" y="42"/>
                    <a:pt x="17" y="40"/>
                    <a:pt x="14" y="40"/>
                  </a:cubicBezTo>
                  <a:cubicBezTo>
                    <a:pt x="13" y="38"/>
                    <a:pt x="15" y="35"/>
                    <a:pt x="11" y="34"/>
                  </a:cubicBezTo>
                  <a:cubicBezTo>
                    <a:pt x="8" y="34"/>
                    <a:pt x="6" y="32"/>
                    <a:pt x="4" y="30"/>
                  </a:cubicBezTo>
                  <a:cubicBezTo>
                    <a:pt x="0" y="26"/>
                    <a:pt x="1" y="20"/>
                    <a:pt x="7" y="18"/>
                  </a:cubicBezTo>
                  <a:cubicBezTo>
                    <a:pt x="15" y="15"/>
                    <a:pt x="23" y="14"/>
                    <a:pt x="31" y="11"/>
                  </a:cubicBezTo>
                  <a:cubicBezTo>
                    <a:pt x="36" y="10"/>
                    <a:pt x="42" y="8"/>
                    <a:pt x="47" y="6"/>
                  </a:cubicBezTo>
                  <a:cubicBezTo>
                    <a:pt x="48" y="6"/>
                    <a:pt x="50" y="4"/>
                    <a:pt x="51" y="4"/>
                  </a:cubicBezTo>
                  <a:cubicBezTo>
                    <a:pt x="60" y="11"/>
                    <a:pt x="66" y="0"/>
                    <a:pt x="74" y="1"/>
                  </a:cubicBezTo>
                  <a:cubicBezTo>
                    <a:pt x="83" y="4"/>
                    <a:pt x="93" y="3"/>
                    <a:pt x="103" y="7"/>
                  </a:cubicBezTo>
                  <a:cubicBezTo>
                    <a:pt x="108" y="9"/>
                    <a:pt x="114" y="12"/>
                    <a:pt x="119" y="14"/>
                  </a:cubicBezTo>
                  <a:cubicBezTo>
                    <a:pt x="123" y="15"/>
                    <a:pt x="124" y="17"/>
                    <a:pt x="127" y="12"/>
                  </a:cubicBezTo>
                  <a:cubicBezTo>
                    <a:pt x="131" y="6"/>
                    <a:pt x="138" y="10"/>
                    <a:pt x="144" y="1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5" name="Freeform 85">
              <a:extLst>
                <a:ext uri="{FF2B5EF4-FFF2-40B4-BE49-F238E27FC236}">
                  <a16:creationId xmlns:a16="http://schemas.microsoft.com/office/drawing/2014/main" xmlns="" id="{223DB983-0732-42F1-979B-37B467FD6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4" y="1761"/>
              <a:ext cx="134" cy="67"/>
            </a:xfrm>
            <a:custGeom>
              <a:avLst/>
              <a:gdLst>
                <a:gd name="T0" fmla="*/ 25 w 58"/>
                <a:gd name="T1" fmla="*/ 10 h 29"/>
                <a:gd name="T2" fmla="*/ 2 w 58"/>
                <a:gd name="T3" fmla="*/ 23 h 29"/>
                <a:gd name="T4" fmla="*/ 2 w 58"/>
                <a:gd name="T5" fmla="*/ 29 h 29"/>
                <a:gd name="T6" fmla="*/ 18 w 58"/>
                <a:gd name="T7" fmla="*/ 26 h 29"/>
                <a:gd name="T8" fmla="*/ 21 w 58"/>
                <a:gd name="T9" fmla="*/ 25 h 29"/>
                <a:gd name="T10" fmla="*/ 35 w 58"/>
                <a:gd name="T11" fmla="*/ 19 h 29"/>
                <a:gd name="T12" fmla="*/ 39 w 58"/>
                <a:gd name="T13" fmla="*/ 13 h 29"/>
                <a:gd name="T14" fmla="*/ 39 w 58"/>
                <a:gd name="T15" fmla="*/ 8 h 29"/>
                <a:gd name="T16" fmla="*/ 55 w 58"/>
                <a:gd name="T17" fmla="*/ 14 h 29"/>
                <a:gd name="T18" fmla="*/ 53 w 58"/>
                <a:gd name="T19" fmla="*/ 5 h 29"/>
                <a:gd name="T20" fmla="*/ 30 w 58"/>
                <a:gd name="T21" fmla="*/ 6 h 29"/>
                <a:gd name="T22" fmla="*/ 25 w 58"/>
                <a:gd name="T23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29">
                  <a:moveTo>
                    <a:pt x="25" y="10"/>
                  </a:moveTo>
                  <a:cubicBezTo>
                    <a:pt x="14" y="8"/>
                    <a:pt x="9" y="17"/>
                    <a:pt x="2" y="23"/>
                  </a:cubicBezTo>
                  <a:cubicBezTo>
                    <a:pt x="1" y="24"/>
                    <a:pt x="0" y="26"/>
                    <a:pt x="2" y="29"/>
                  </a:cubicBezTo>
                  <a:cubicBezTo>
                    <a:pt x="7" y="27"/>
                    <a:pt x="12" y="24"/>
                    <a:pt x="18" y="26"/>
                  </a:cubicBezTo>
                  <a:cubicBezTo>
                    <a:pt x="19" y="27"/>
                    <a:pt x="21" y="26"/>
                    <a:pt x="21" y="25"/>
                  </a:cubicBezTo>
                  <a:cubicBezTo>
                    <a:pt x="23" y="18"/>
                    <a:pt x="29" y="19"/>
                    <a:pt x="35" y="19"/>
                  </a:cubicBezTo>
                  <a:cubicBezTo>
                    <a:pt x="39" y="18"/>
                    <a:pt x="40" y="16"/>
                    <a:pt x="39" y="13"/>
                  </a:cubicBezTo>
                  <a:cubicBezTo>
                    <a:pt x="38" y="11"/>
                    <a:pt x="37" y="10"/>
                    <a:pt x="39" y="8"/>
                  </a:cubicBezTo>
                  <a:cubicBezTo>
                    <a:pt x="45" y="7"/>
                    <a:pt x="50" y="10"/>
                    <a:pt x="55" y="14"/>
                  </a:cubicBezTo>
                  <a:cubicBezTo>
                    <a:pt x="58" y="10"/>
                    <a:pt x="56" y="7"/>
                    <a:pt x="53" y="5"/>
                  </a:cubicBezTo>
                  <a:cubicBezTo>
                    <a:pt x="46" y="0"/>
                    <a:pt x="36" y="0"/>
                    <a:pt x="30" y="6"/>
                  </a:cubicBezTo>
                  <a:cubicBezTo>
                    <a:pt x="28" y="8"/>
                    <a:pt x="28" y="10"/>
                    <a:pt x="25" y="1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6" name="Freeform 86">
              <a:extLst>
                <a:ext uri="{FF2B5EF4-FFF2-40B4-BE49-F238E27FC236}">
                  <a16:creationId xmlns:a16="http://schemas.microsoft.com/office/drawing/2014/main" xmlns="" id="{34423D11-29F1-49C7-995F-DB6A78939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8" y="2023"/>
              <a:ext cx="23" cy="28"/>
            </a:xfrm>
            <a:custGeom>
              <a:avLst/>
              <a:gdLst>
                <a:gd name="T0" fmla="*/ 9 w 10"/>
                <a:gd name="T1" fmla="*/ 6 h 12"/>
                <a:gd name="T2" fmla="*/ 6 w 10"/>
                <a:gd name="T3" fmla="*/ 1 h 12"/>
                <a:gd name="T4" fmla="*/ 1 w 10"/>
                <a:gd name="T5" fmla="*/ 7 h 12"/>
                <a:gd name="T6" fmla="*/ 3 w 10"/>
                <a:gd name="T7" fmla="*/ 12 h 12"/>
                <a:gd name="T8" fmla="*/ 9 w 10"/>
                <a:gd name="T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9" y="6"/>
                  </a:moveTo>
                  <a:cubicBezTo>
                    <a:pt x="10" y="3"/>
                    <a:pt x="8" y="1"/>
                    <a:pt x="6" y="1"/>
                  </a:cubicBezTo>
                  <a:cubicBezTo>
                    <a:pt x="1" y="0"/>
                    <a:pt x="1" y="4"/>
                    <a:pt x="1" y="7"/>
                  </a:cubicBezTo>
                  <a:cubicBezTo>
                    <a:pt x="1" y="8"/>
                    <a:pt x="0" y="12"/>
                    <a:pt x="3" y="12"/>
                  </a:cubicBezTo>
                  <a:cubicBezTo>
                    <a:pt x="7" y="12"/>
                    <a:pt x="8" y="9"/>
                    <a:pt x="9" y="6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7" name="Freeform 87">
              <a:extLst>
                <a:ext uri="{FF2B5EF4-FFF2-40B4-BE49-F238E27FC236}">
                  <a16:creationId xmlns:a16="http://schemas.microsoft.com/office/drawing/2014/main" xmlns="" id="{5D83127E-5829-4D7C-B42F-4FEFFC0B6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" y="2320"/>
              <a:ext cx="26" cy="21"/>
            </a:xfrm>
            <a:custGeom>
              <a:avLst/>
              <a:gdLst>
                <a:gd name="T0" fmla="*/ 7 w 11"/>
                <a:gd name="T1" fmla="*/ 1 h 9"/>
                <a:gd name="T2" fmla="*/ 0 w 11"/>
                <a:gd name="T3" fmla="*/ 4 h 9"/>
                <a:gd name="T4" fmla="*/ 5 w 11"/>
                <a:gd name="T5" fmla="*/ 9 h 9"/>
                <a:gd name="T6" fmla="*/ 11 w 11"/>
                <a:gd name="T7" fmla="*/ 5 h 9"/>
                <a:gd name="T8" fmla="*/ 7 w 11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7" y="1"/>
                  </a:moveTo>
                  <a:cubicBezTo>
                    <a:pt x="4" y="0"/>
                    <a:pt x="1" y="1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9"/>
                    <a:pt x="10" y="8"/>
                    <a:pt x="11" y="5"/>
                  </a:cubicBezTo>
                  <a:cubicBezTo>
                    <a:pt x="10" y="2"/>
                    <a:pt x="9" y="1"/>
                    <a:pt x="7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8" name="Freeform 88">
              <a:extLst>
                <a:ext uri="{FF2B5EF4-FFF2-40B4-BE49-F238E27FC236}">
                  <a16:creationId xmlns:a16="http://schemas.microsoft.com/office/drawing/2014/main" xmlns="" id="{17E712EC-B166-4593-8D89-BADDEBCB8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" y="1750"/>
              <a:ext cx="21" cy="18"/>
            </a:xfrm>
            <a:custGeom>
              <a:avLst/>
              <a:gdLst>
                <a:gd name="T0" fmla="*/ 9 w 9"/>
                <a:gd name="T1" fmla="*/ 5 h 8"/>
                <a:gd name="T2" fmla="*/ 5 w 9"/>
                <a:gd name="T3" fmla="*/ 0 h 8"/>
                <a:gd name="T4" fmla="*/ 0 w 9"/>
                <a:gd name="T5" fmla="*/ 4 h 8"/>
                <a:gd name="T6" fmla="*/ 5 w 9"/>
                <a:gd name="T7" fmla="*/ 8 h 8"/>
                <a:gd name="T8" fmla="*/ 9 w 9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8">
                  <a:moveTo>
                    <a:pt x="9" y="5"/>
                  </a:moveTo>
                  <a:cubicBezTo>
                    <a:pt x="9" y="2"/>
                    <a:pt x="7" y="1"/>
                    <a:pt x="5" y="0"/>
                  </a:cubicBezTo>
                  <a:cubicBezTo>
                    <a:pt x="2" y="0"/>
                    <a:pt x="1" y="1"/>
                    <a:pt x="0" y="4"/>
                  </a:cubicBezTo>
                  <a:cubicBezTo>
                    <a:pt x="1" y="6"/>
                    <a:pt x="2" y="8"/>
                    <a:pt x="5" y="8"/>
                  </a:cubicBezTo>
                  <a:cubicBezTo>
                    <a:pt x="6" y="8"/>
                    <a:pt x="8" y="7"/>
                    <a:pt x="9" y="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99" name="Freeform 89">
              <a:extLst>
                <a:ext uri="{FF2B5EF4-FFF2-40B4-BE49-F238E27FC236}">
                  <a16:creationId xmlns:a16="http://schemas.microsoft.com/office/drawing/2014/main" xmlns="" id="{E6C47D30-2717-4926-B981-34B90717C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7" y="1979"/>
              <a:ext cx="0" cy="2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  <a:gd name="T4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00" name="Freeform 90">
              <a:extLst>
                <a:ext uri="{FF2B5EF4-FFF2-40B4-BE49-F238E27FC236}">
                  <a16:creationId xmlns:a16="http://schemas.microsoft.com/office/drawing/2014/main" xmlns="" id="{63594C32-2F53-416C-A447-052D07B7B5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1" y="1506"/>
              <a:ext cx="669" cy="775"/>
            </a:xfrm>
            <a:custGeom>
              <a:avLst/>
              <a:gdLst>
                <a:gd name="T0" fmla="*/ 266 w 289"/>
                <a:gd name="T1" fmla="*/ 165 h 334"/>
                <a:gd name="T2" fmla="*/ 282 w 289"/>
                <a:gd name="T3" fmla="*/ 171 h 334"/>
                <a:gd name="T4" fmla="*/ 284 w 289"/>
                <a:gd name="T5" fmla="*/ 142 h 334"/>
                <a:gd name="T6" fmla="*/ 244 w 289"/>
                <a:gd name="T7" fmla="*/ 142 h 334"/>
                <a:gd name="T8" fmla="*/ 244 w 289"/>
                <a:gd name="T9" fmla="*/ 151 h 334"/>
                <a:gd name="T10" fmla="*/ 200 w 289"/>
                <a:gd name="T11" fmla="*/ 153 h 334"/>
                <a:gd name="T12" fmla="*/ 188 w 289"/>
                <a:gd name="T13" fmla="*/ 163 h 334"/>
                <a:gd name="T14" fmla="*/ 165 w 289"/>
                <a:gd name="T15" fmla="*/ 165 h 334"/>
                <a:gd name="T16" fmla="*/ 141 w 289"/>
                <a:gd name="T17" fmla="*/ 168 h 334"/>
                <a:gd name="T18" fmla="*/ 112 w 289"/>
                <a:gd name="T19" fmla="*/ 198 h 334"/>
                <a:gd name="T20" fmla="*/ 88 w 289"/>
                <a:gd name="T21" fmla="*/ 195 h 334"/>
                <a:gd name="T22" fmla="*/ 65 w 289"/>
                <a:gd name="T23" fmla="*/ 164 h 334"/>
                <a:gd name="T24" fmla="*/ 42 w 289"/>
                <a:gd name="T25" fmla="*/ 122 h 334"/>
                <a:gd name="T26" fmla="*/ 43 w 289"/>
                <a:gd name="T27" fmla="*/ 105 h 334"/>
                <a:gd name="T28" fmla="*/ 58 w 289"/>
                <a:gd name="T29" fmla="*/ 73 h 334"/>
                <a:gd name="T30" fmla="*/ 130 w 289"/>
                <a:gd name="T31" fmla="*/ 63 h 334"/>
                <a:gd name="T32" fmla="*/ 133 w 289"/>
                <a:gd name="T33" fmla="*/ 56 h 334"/>
                <a:gd name="T34" fmla="*/ 129 w 289"/>
                <a:gd name="T35" fmla="*/ 40 h 334"/>
                <a:gd name="T36" fmla="*/ 169 w 289"/>
                <a:gd name="T37" fmla="*/ 28 h 334"/>
                <a:gd name="T38" fmla="*/ 196 w 289"/>
                <a:gd name="T39" fmla="*/ 23 h 334"/>
                <a:gd name="T40" fmla="*/ 183 w 289"/>
                <a:gd name="T41" fmla="*/ 21 h 334"/>
                <a:gd name="T42" fmla="*/ 146 w 289"/>
                <a:gd name="T43" fmla="*/ 5 h 334"/>
                <a:gd name="T44" fmla="*/ 119 w 289"/>
                <a:gd name="T45" fmla="*/ 3 h 334"/>
                <a:gd name="T46" fmla="*/ 97 w 289"/>
                <a:gd name="T47" fmla="*/ 10 h 334"/>
                <a:gd name="T48" fmla="*/ 88 w 289"/>
                <a:gd name="T49" fmla="*/ 25 h 334"/>
                <a:gd name="T50" fmla="*/ 79 w 289"/>
                <a:gd name="T51" fmla="*/ 39 h 334"/>
                <a:gd name="T52" fmla="*/ 66 w 289"/>
                <a:gd name="T53" fmla="*/ 30 h 334"/>
                <a:gd name="T54" fmla="*/ 55 w 289"/>
                <a:gd name="T55" fmla="*/ 35 h 334"/>
                <a:gd name="T56" fmla="*/ 41 w 289"/>
                <a:gd name="T57" fmla="*/ 55 h 334"/>
                <a:gd name="T58" fmla="*/ 29 w 289"/>
                <a:gd name="T59" fmla="*/ 68 h 334"/>
                <a:gd name="T60" fmla="*/ 27 w 289"/>
                <a:gd name="T61" fmla="*/ 80 h 334"/>
                <a:gd name="T62" fmla="*/ 29 w 289"/>
                <a:gd name="T63" fmla="*/ 94 h 334"/>
                <a:gd name="T64" fmla="*/ 20 w 289"/>
                <a:gd name="T65" fmla="*/ 98 h 334"/>
                <a:gd name="T66" fmla="*/ 13 w 289"/>
                <a:gd name="T67" fmla="*/ 98 h 334"/>
                <a:gd name="T68" fmla="*/ 20 w 289"/>
                <a:gd name="T69" fmla="*/ 108 h 334"/>
                <a:gd name="T70" fmla="*/ 22 w 289"/>
                <a:gd name="T71" fmla="*/ 137 h 334"/>
                <a:gd name="T72" fmla="*/ 8 w 289"/>
                <a:gd name="T73" fmla="*/ 158 h 334"/>
                <a:gd name="T74" fmla="*/ 10 w 289"/>
                <a:gd name="T75" fmla="*/ 180 h 334"/>
                <a:gd name="T76" fmla="*/ 12 w 289"/>
                <a:gd name="T77" fmla="*/ 198 h 334"/>
                <a:gd name="T78" fmla="*/ 28 w 289"/>
                <a:gd name="T79" fmla="*/ 223 h 334"/>
                <a:gd name="T80" fmla="*/ 52 w 289"/>
                <a:gd name="T81" fmla="*/ 241 h 334"/>
                <a:gd name="T82" fmla="*/ 76 w 289"/>
                <a:gd name="T83" fmla="*/ 240 h 334"/>
                <a:gd name="T84" fmla="*/ 97 w 289"/>
                <a:gd name="T85" fmla="*/ 256 h 334"/>
                <a:gd name="T86" fmla="*/ 135 w 289"/>
                <a:gd name="T87" fmla="*/ 268 h 334"/>
                <a:gd name="T88" fmla="*/ 165 w 289"/>
                <a:gd name="T89" fmla="*/ 295 h 334"/>
                <a:gd name="T90" fmla="*/ 185 w 289"/>
                <a:gd name="T91" fmla="*/ 310 h 334"/>
                <a:gd name="T92" fmla="*/ 207 w 289"/>
                <a:gd name="T93" fmla="*/ 326 h 334"/>
                <a:gd name="T94" fmla="*/ 222 w 289"/>
                <a:gd name="T95" fmla="*/ 317 h 334"/>
                <a:gd name="T96" fmla="*/ 196 w 289"/>
                <a:gd name="T97" fmla="*/ 299 h 334"/>
                <a:gd name="T98" fmla="*/ 171 w 289"/>
                <a:gd name="T99" fmla="*/ 262 h 334"/>
                <a:gd name="T100" fmla="*/ 145 w 289"/>
                <a:gd name="T101" fmla="*/ 238 h 334"/>
                <a:gd name="T102" fmla="*/ 148 w 289"/>
                <a:gd name="T103" fmla="*/ 234 h 334"/>
                <a:gd name="T104" fmla="*/ 191 w 289"/>
                <a:gd name="T105" fmla="*/ 214 h 334"/>
                <a:gd name="T106" fmla="*/ 238 w 289"/>
                <a:gd name="T107" fmla="*/ 174 h 334"/>
                <a:gd name="T108" fmla="*/ 141 w 289"/>
                <a:gd name="T109" fmla="*/ 232 h 334"/>
                <a:gd name="T110" fmla="*/ 139 w 289"/>
                <a:gd name="T111" fmla="*/ 228 h 334"/>
                <a:gd name="T112" fmla="*/ 141 w 289"/>
                <a:gd name="T113" fmla="*/ 232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89" h="334">
                  <a:moveTo>
                    <a:pt x="258" y="162"/>
                  </a:moveTo>
                  <a:cubicBezTo>
                    <a:pt x="261" y="162"/>
                    <a:pt x="264" y="160"/>
                    <a:pt x="266" y="165"/>
                  </a:cubicBezTo>
                  <a:cubicBezTo>
                    <a:pt x="268" y="168"/>
                    <a:pt x="272" y="170"/>
                    <a:pt x="275" y="172"/>
                  </a:cubicBezTo>
                  <a:cubicBezTo>
                    <a:pt x="278" y="173"/>
                    <a:pt x="281" y="174"/>
                    <a:pt x="282" y="171"/>
                  </a:cubicBezTo>
                  <a:cubicBezTo>
                    <a:pt x="286" y="165"/>
                    <a:pt x="289" y="159"/>
                    <a:pt x="289" y="152"/>
                  </a:cubicBezTo>
                  <a:cubicBezTo>
                    <a:pt x="288" y="149"/>
                    <a:pt x="287" y="144"/>
                    <a:pt x="284" y="142"/>
                  </a:cubicBezTo>
                  <a:cubicBezTo>
                    <a:pt x="277" y="138"/>
                    <a:pt x="269" y="135"/>
                    <a:pt x="260" y="138"/>
                  </a:cubicBezTo>
                  <a:cubicBezTo>
                    <a:pt x="255" y="140"/>
                    <a:pt x="250" y="141"/>
                    <a:pt x="244" y="142"/>
                  </a:cubicBezTo>
                  <a:cubicBezTo>
                    <a:pt x="242" y="142"/>
                    <a:pt x="239" y="143"/>
                    <a:pt x="238" y="145"/>
                  </a:cubicBezTo>
                  <a:cubicBezTo>
                    <a:pt x="238" y="149"/>
                    <a:pt x="243" y="147"/>
                    <a:pt x="244" y="151"/>
                  </a:cubicBezTo>
                  <a:cubicBezTo>
                    <a:pt x="240" y="153"/>
                    <a:pt x="236" y="155"/>
                    <a:pt x="232" y="153"/>
                  </a:cubicBezTo>
                  <a:cubicBezTo>
                    <a:pt x="221" y="150"/>
                    <a:pt x="211" y="153"/>
                    <a:pt x="200" y="153"/>
                  </a:cubicBezTo>
                  <a:cubicBezTo>
                    <a:pt x="197" y="153"/>
                    <a:pt x="195" y="155"/>
                    <a:pt x="194" y="159"/>
                  </a:cubicBezTo>
                  <a:cubicBezTo>
                    <a:pt x="194" y="162"/>
                    <a:pt x="192" y="164"/>
                    <a:pt x="188" y="163"/>
                  </a:cubicBezTo>
                  <a:cubicBezTo>
                    <a:pt x="185" y="163"/>
                    <a:pt x="183" y="164"/>
                    <a:pt x="181" y="165"/>
                  </a:cubicBezTo>
                  <a:cubicBezTo>
                    <a:pt x="175" y="167"/>
                    <a:pt x="170" y="165"/>
                    <a:pt x="165" y="165"/>
                  </a:cubicBezTo>
                  <a:cubicBezTo>
                    <a:pt x="160" y="164"/>
                    <a:pt x="161" y="158"/>
                    <a:pt x="158" y="156"/>
                  </a:cubicBezTo>
                  <a:cubicBezTo>
                    <a:pt x="151" y="158"/>
                    <a:pt x="146" y="162"/>
                    <a:pt x="141" y="168"/>
                  </a:cubicBezTo>
                  <a:cubicBezTo>
                    <a:pt x="134" y="175"/>
                    <a:pt x="127" y="183"/>
                    <a:pt x="123" y="192"/>
                  </a:cubicBezTo>
                  <a:cubicBezTo>
                    <a:pt x="121" y="197"/>
                    <a:pt x="119" y="199"/>
                    <a:pt x="112" y="198"/>
                  </a:cubicBezTo>
                  <a:cubicBezTo>
                    <a:pt x="105" y="197"/>
                    <a:pt x="98" y="191"/>
                    <a:pt x="91" y="196"/>
                  </a:cubicBezTo>
                  <a:cubicBezTo>
                    <a:pt x="90" y="196"/>
                    <a:pt x="88" y="195"/>
                    <a:pt x="88" y="195"/>
                  </a:cubicBezTo>
                  <a:cubicBezTo>
                    <a:pt x="87" y="190"/>
                    <a:pt x="81" y="188"/>
                    <a:pt x="82" y="181"/>
                  </a:cubicBezTo>
                  <a:cubicBezTo>
                    <a:pt x="84" y="174"/>
                    <a:pt x="73" y="163"/>
                    <a:pt x="65" y="164"/>
                  </a:cubicBezTo>
                  <a:cubicBezTo>
                    <a:pt x="61" y="164"/>
                    <a:pt x="60" y="162"/>
                    <a:pt x="57" y="160"/>
                  </a:cubicBezTo>
                  <a:cubicBezTo>
                    <a:pt x="43" y="151"/>
                    <a:pt x="46" y="135"/>
                    <a:pt x="42" y="122"/>
                  </a:cubicBezTo>
                  <a:cubicBezTo>
                    <a:pt x="41" y="118"/>
                    <a:pt x="40" y="115"/>
                    <a:pt x="41" y="112"/>
                  </a:cubicBezTo>
                  <a:cubicBezTo>
                    <a:pt x="41" y="109"/>
                    <a:pt x="43" y="108"/>
                    <a:pt x="43" y="105"/>
                  </a:cubicBezTo>
                  <a:cubicBezTo>
                    <a:pt x="43" y="101"/>
                    <a:pt x="48" y="99"/>
                    <a:pt x="48" y="95"/>
                  </a:cubicBezTo>
                  <a:cubicBezTo>
                    <a:pt x="48" y="86"/>
                    <a:pt x="53" y="79"/>
                    <a:pt x="58" y="73"/>
                  </a:cubicBezTo>
                  <a:cubicBezTo>
                    <a:pt x="66" y="62"/>
                    <a:pt x="79" y="58"/>
                    <a:pt x="92" y="63"/>
                  </a:cubicBezTo>
                  <a:cubicBezTo>
                    <a:pt x="104" y="68"/>
                    <a:pt x="117" y="72"/>
                    <a:pt x="130" y="63"/>
                  </a:cubicBezTo>
                  <a:cubicBezTo>
                    <a:pt x="132" y="62"/>
                    <a:pt x="134" y="63"/>
                    <a:pt x="136" y="62"/>
                  </a:cubicBezTo>
                  <a:cubicBezTo>
                    <a:pt x="135" y="60"/>
                    <a:pt x="137" y="57"/>
                    <a:pt x="133" y="56"/>
                  </a:cubicBezTo>
                  <a:cubicBezTo>
                    <a:pt x="130" y="56"/>
                    <a:pt x="128" y="54"/>
                    <a:pt x="126" y="52"/>
                  </a:cubicBezTo>
                  <a:cubicBezTo>
                    <a:pt x="122" y="48"/>
                    <a:pt x="123" y="42"/>
                    <a:pt x="129" y="40"/>
                  </a:cubicBezTo>
                  <a:cubicBezTo>
                    <a:pt x="137" y="37"/>
                    <a:pt x="145" y="36"/>
                    <a:pt x="153" y="33"/>
                  </a:cubicBezTo>
                  <a:cubicBezTo>
                    <a:pt x="158" y="32"/>
                    <a:pt x="164" y="30"/>
                    <a:pt x="169" y="28"/>
                  </a:cubicBezTo>
                  <a:cubicBezTo>
                    <a:pt x="170" y="28"/>
                    <a:pt x="172" y="26"/>
                    <a:pt x="173" y="26"/>
                  </a:cubicBezTo>
                  <a:cubicBezTo>
                    <a:pt x="182" y="33"/>
                    <a:pt x="188" y="22"/>
                    <a:pt x="196" y="23"/>
                  </a:cubicBezTo>
                  <a:cubicBezTo>
                    <a:pt x="194" y="19"/>
                    <a:pt x="192" y="20"/>
                    <a:pt x="189" y="21"/>
                  </a:cubicBezTo>
                  <a:cubicBezTo>
                    <a:pt x="187" y="21"/>
                    <a:pt x="185" y="23"/>
                    <a:pt x="183" y="21"/>
                  </a:cubicBezTo>
                  <a:cubicBezTo>
                    <a:pt x="176" y="16"/>
                    <a:pt x="168" y="18"/>
                    <a:pt x="161" y="19"/>
                  </a:cubicBezTo>
                  <a:cubicBezTo>
                    <a:pt x="147" y="21"/>
                    <a:pt x="144" y="18"/>
                    <a:pt x="146" y="5"/>
                  </a:cubicBezTo>
                  <a:cubicBezTo>
                    <a:pt x="146" y="4"/>
                    <a:pt x="145" y="4"/>
                    <a:pt x="144" y="3"/>
                  </a:cubicBezTo>
                  <a:cubicBezTo>
                    <a:pt x="136" y="8"/>
                    <a:pt x="128" y="8"/>
                    <a:pt x="119" y="3"/>
                  </a:cubicBezTo>
                  <a:cubicBezTo>
                    <a:pt x="115" y="0"/>
                    <a:pt x="110" y="0"/>
                    <a:pt x="105" y="1"/>
                  </a:cubicBezTo>
                  <a:cubicBezTo>
                    <a:pt x="100" y="2"/>
                    <a:pt x="96" y="3"/>
                    <a:pt x="97" y="10"/>
                  </a:cubicBezTo>
                  <a:cubicBezTo>
                    <a:pt x="97" y="13"/>
                    <a:pt x="97" y="17"/>
                    <a:pt x="96" y="21"/>
                  </a:cubicBezTo>
                  <a:cubicBezTo>
                    <a:pt x="95" y="24"/>
                    <a:pt x="92" y="26"/>
                    <a:pt x="88" y="25"/>
                  </a:cubicBezTo>
                  <a:cubicBezTo>
                    <a:pt x="87" y="25"/>
                    <a:pt x="88" y="26"/>
                    <a:pt x="88" y="26"/>
                  </a:cubicBezTo>
                  <a:cubicBezTo>
                    <a:pt x="85" y="31"/>
                    <a:pt x="83" y="36"/>
                    <a:pt x="79" y="39"/>
                  </a:cubicBezTo>
                  <a:cubicBezTo>
                    <a:pt x="76" y="41"/>
                    <a:pt x="71" y="40"/>
                    <a:pt x="67" y="38"/>
                  </a:cubicBezTo>
                  <a:cubicBezTo>
                    <a:pt x="64" y="35"/>
                    <a:pt x="66" y="32"/>
                    <a:pt x="66" y="30"/>
                  </a:cubicBezTo>
                  <a:cubicBezTo>
                    <a:pt x="66" y="26"/>
                    <a:pt x="70" y="24"/>
                    <a:pt x="67" y="20"/>
                  </a:cubicBezTo>
                  <a:cubicBezTo>
                    <a:pt x="62" y="25"/>
                    <a:pt x="55" y="27"/>
                    <a:pt x="55" y="35"/>
                  </a:cubicBezTo>
                  <a:cubicBezTo>
                    <a:pt x="55" y="40"/>
                    <a:pt x="53" y="42"/>
                    <a:pt x="48" y="43"/>
                  </a:cubicBezTo>
                  <a:cubicBezTo>
                    <a:pt x="42" y="45"/>
                    <a:pt x="38" y="47"/>
                    <a:pt x="41" y="55"/>
                  </a:cubicBezTo>
                  <a:cubicBezTo>
                    <a:pt x="43" y="59"/>
                    <a:pt x="40" y="62"/>
                    <a:pt x="36" y="62"/>
                  </a:cubicBezTo>
                  <a:cubicBezTo>
                    <a:pt x="30" y="61"/>
                    <a:pt x="30" y="64"/>
                    <a:pt x="29" y="68"/>
                  </a:cubicBezTo>
                  <a:cubicBezTo>
                    <a:pt x="29" y="71"/>
                    <a:pt x="28" y="73"/>
                    <a:pt x="30" y="76"/>
                  </a:cubicBezTo>
                  <a:cubicBezTo>
                    <a:pt x="31" y="78"/>
                    <a:pt x="30" y="80"/>
                    <a:pt x="27" y="80"/>
                  </a:cubicBezTo>
                  <a:cubicBezTo>
                    <a:pt x="25" y="80"/>
                    <a:pt x="23" y="80"/>
                    <a:pt x="23" y="83"/>
                  </a:cubicBezTo>
                  <a:cubicBezTo>
                    <a:pt x="25" y="86"/>
                    <a:pt x="29" y="89"/>
                    <a:pt x="29" y="94"/>
                  </a:cubicBezTo>
                  <a:cubicBezTo>
                    <a:pt x="28" y="97"/>
                    <a:pt x="30" y="101"/>
                    <a:pt x="26" y="103"/>
                  </a:cubicBezTo>
                  <a:cubicBezTo>
                    <a:pt x="22" y="105"/>
                    <a:pt x="22" y="100"/>
                    <a:pt x="20" y="98"/>
                  </a:cubicBezTo>
                  <a:cubicBezTo>
                    <a:pt x="20" y="98"/>
                    <a:pt x="20" y="98"/>
                    <a:pt x="19" y="97"/>
                  </a:cubicBezTo>
                  <a:cubicBezTo>
                    <a:pt x="17" y="94"/>
                    <a:pt x="15" y="96"/>
                    <a:pt x="13" y="98"/>
                  </a:cubicBezTo>
                  <a:cubicBezTo>
                    <a:pt x="10" y="100"/>
                    <a:pt x="12" y="102"/>
                    <a:pt x="14" y="103"/>
                  </a:cubicBezTo>
                  <a:cubicBezTo>
                    <a:pt x="15" y="105"/>
                    <a:pt x="17" y="107"/>
                    <a:pt x="20" y="108"/>
                  </a:cubicBezTo>
                  <a:cubicBezTo>
                    <a:pt x="25" y="108"/>
                    <a:pt x="25" y="112"/>
                    <a:pt x="23" y="115"/>
                  </a:cubicBezTo>
                  <a:cubicBezTo>
                    <a:pt x="20" y="122"/>
                    <a:pt x="20" y="129"/>
                    <a:pt x="22" y="137"/>
                  </a:cubicBezTo>
                  <a:cubicBezTo>
                    <a:pt x="22" y="139"/>
                    <a:pt x="23" y="142"/>
                    <a:pt x="20" y="143"/>
                  </a:cubicBezTo>
                  <a:cubicBezTo>
                    <a:pt x="14" y="146"/>
                    <a:pt x="13" y="154"/>
                    <a:pt x="8" y="158"/>
                  </a:cubicBezTo>
                  <a:cubicBezTo>
                    <a:pt x="8" y="164"/>
                    <a:pt x="6" y="170"/>
                    <a:pt x="11" y="175"/>
                  </a:cubicBezTo>
                  <a:cubicBezTo>
                    <a:pt x="12" y="177"/>
                    <a:pt x="11" y="179"/>
                    <a:pt x="10" y="180"/>
                  </a:cubicBezTo>
                  <a:cubicBezTo>
                    <a:pt x="8" y="182"/>
                    <a:pt x="7" y="183"/>
                    <a:pt x="6" y="185"/>
                  </a:cubicBezTo>
                  <a:cubicBezTo>
                    <a:pt x="0" y="195"/>
                    <a:pt x="0" y="195"/>
                    <a:pt x="12" y="198"/>
                  </a:cubicBezTo>
                  <a:cubicBezTo>
                    <a:pt x="14" y="199"/>
                    <a:pt x="16" y="200"/>
                    <a:pt x="16" y="202"/>
                  </a:cubicBezTo>
                  <a:cubicBezTo>
                    <a:pt x="18" y="211"/>
                    <a:pt x="23" y="217"/>
                    <a:pt x="28" y="223"/>
                  </a:cubicBezTo>
                  <a:cubicBezTo>
                    <a:pt x="32" y="229"/>
                    <a:pt x="29" y="236"/>
                    <a:pt x="30" y="243"/>
                  </a:cubicBezTo>
                  <a:cubicBezTo>
                    <a:pt x="37" y="238"/>
                    <a:pt x="43" y="236"/>
                    <a:pt x="52" y="241"/>
                  </a:cubicBezTo>
                  <a:cubicBezTo>
                    <a:pt x="58" y="246"/>
                    <a:pt x="62" y="243"/>
                    <a:pt x="68" y="233"/>
                  </a:cubicBezTo>
                  <a:cubicBezTo>
                    <a:pt x="72" y="234"/>
                    <a:pt x="74" y="237"/>
                    <a:pt x="76" y="240"/>
                  </a:cubicBezTo>
                  <a:cubicBezTo>
                    <a:pt x="79" y="246"/>
                    <a:pt x="83" y="251"/>
                    <a:pt x="89" y="254"/>
                  </a:cubicBezTo>
                  <a:cubicBezTo>
                    <a:pt x="91" y="255"/>
                    <a:pt x="94" y="257"/>
                    <a:pt x="97" y="256"/>
                  </a:cubicBezTo>
                  <a:cubicBezTo>
                    <a:pt x="107" y="255"/>
                    <a:pt x="115" y="257"/>
                    <a:pt x="123" y="264"/>
                  </a:cubicBezTo>
                  <a:cubicBezTo>
                    <a:pt x="126" y="267"/>
                    <a:pt x="131" y="267"/>
                    <a:pt x="135" y="268"/>
                  </a:cubicBezTo>
                  <a:cubicBezTo>
                    <a:pt x="145" y="270"/>
                    <a:pt x="153" y="275"/>
                    <a:pt x="162" y="280"/>
                  </a:cubicBezTo>
                  <a:cubicBezTo>
                    <a:pt x="169" y="284"/>
                    <a:pt x="169" y="287"/>
                    <a:pt x="165" y="295"/>
                  </a:cubicBezTo>
                  <a:cubicBezTo>
                    <a:pt x="164" y="298"/>
                    <a:pt x="160" y="301"/>
                    <a:pt x="161" y="306"/>
                  </a:cubicBezTo>
                  <a:cubicBezTo>
                    <a:pt x="169" y="308"/>
                    <a:pt x="176" y="314"/>
                    <a:pt x="185" y="310"/>
                  </a:cubicBezTo>
                  <a:cubicBezTo>
                    <a:pt x="187" y="310"/>
                    <a:pt x="189" y="312"/>
                    <a:pt x="191" y="313"/>
                  </a:cubicBezTo>
                  <a:cubicBezTo>
                    <a:pt x="198" y="315"/>
                    <a:pt x="199" y="324"/>
                    <a:pt x="207" y="326"/>
                  </a:cubicBezTo>
                  <a:cubicBezTo>
                    <a:pt x="209" y="326"/>
                    <a:pt x="207" y="330"/>
                    <a:pt x="207" y="332"/>
                  </a:cubicBezTo>
                  <a:cubicBezTo>
                    <a:pt x="218" y="334"/>
                    <a:pt x="218" y="324"/>
                    <a:pt x="222" y="317"/>
                  </a:cubicBezTo>
                  <a:cubicBezTo>
                    <a:pt x="216" y="317"/>
                    <a:pt x="210" y="315"/>
                    <a:pt x="209" y="311"/>
                  </a:cubicBezTo>
                  <a:cubicBezTo>
                    <a:pt x="206" y="305"/>
                    <a:pt x="201" y="302"/>
                    <a:pt x="196" y="299"/>
                  </a:cubicBezTo>
                  <a:cubicBezTo>
                    <a:pt x="190" y="295"/>
                    <a:pt x="186" y="290"/>
                    <a:pt x="184" y="283"/>
                  </a:cubicBezTo>
                  <a:cubicBezTo>
                    <a:pt x="181" y="275"/>
                    <a:pt x="176" y="269"/>
                    <a:pt x="171" y="262"/>
                  </a:cubicBezTo>
                  <a:cubicBezTo>
                    <a:pt x="169" y="259"/>
                    <a:pt x="166" y="254"/>
                    <a:pt x="162" y="254"/>
                  </a:cubicBezTo>
                  <a:cubicBezTo>
                    <a:pt x="152" y="253"/>
                    <a:pt x="151" y="243"/>
                    <a:pt x="145" y="238"/>
                  </a:cubicBezTo>
                  <a:cubicBezTo>
                    <a:pt x="143" y="238"/>
                    <a:pt x="143" y="236"/>
                    <a:pt x="144" y="234"/>
                  </a:cubicBezTo>
                  <a:cubicBezTo>
                    <a:pt x="145" y="233"/>
                    <a:pt x="147" y="233"/>
                    <a:pt x="148" y="234"/>
                  </a:cubicBezTo>
                  <a:cubicBezTo>
                    <a:pt x="161" y="239"/>
                    <a:pt x="162" y="239"/>
                    <a:pt x="169" y="227"/>
                  </a:cubicBezTo>
                  <a:cubicBezTo>
                    <a:pt x="174" y="219"/>
                    <a:pt x="183" y="215"/>
                    <a:pt x="191" y="214"/>
                  </a:cubicBezTo>
                  <a:cubicBezTo>
                    <a:pt x="201" y="212"/>
                    <a:pt x="209" y="207"/>
                    <a:pt x="216" y="201"/>
                  </a:cubicBezTo>
                  <a:cubicBezTo>
                    <a:pt x="225" y="193"/>
                    <a:pt x="232" y="184"/>
                    <a:pt x="238" y="174"/>
                  </a:cubicBezTo>
                  <a:cubicBezTo>
                    <a:pt x="243" y="167"/>
                    <a:pt x="248" y="162"/>
                    <a:pt x="258" y="162"/>
                  </a:cubicBezTo>
                  <a:close/>
                  <a:moveTo>
                    <a:pt x="141" y="232"/>
                  </a:moveTo>
                  <a:cubicBezTo>
                    <a:pt x="140" y="232"/>
                    <a:pt x="138" y="232"/>
                    <a:pt x="138" y="230"/>
                  </a:cubicBezTo>
                  <a:cubicBezTo>
                    <a:pt x="138" y="229"/>
                    <a:pt x="139" y="228"/>
                    <a:pt x="139" y="228"/>
                  </a:cubicBezTo>
                  <a:cubicBezTo>
                    <a:pt x="141" y="228"/>
                    <a:pt x="142" y="229"/>
                    <a:pt x="143" y="230"/>
                  </a:cubicBezTo>
                  <a:cubicBezTo>
                    <a:pt x="143" y="231"/>
                    <a:pt x="143" y="232"/>
                    <a:pt x="141" y="23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01" name="Freeform 91">
              <a:extLst>
                <a:ext uri="{FF2B5EF4-FFF2-40B4-BE49-F238E27FC236}">
                  <a16:creationId xmlns:a16="http://schemas.microsoft.com/office/drawing/2014/main" xmlns="" id="{9F8AA335-0AA5-45FE-A331-8DE57F903C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6" y="1921"/>
              <a:ext cx="148" cy="111"/>
            </a:xfrm>
            <a:custGeom>
              <a:avLst/>
              <a:gdLst>
                <a:gd name="T0" fmla="*/ 61 w 64"/>
                <a:gd name="T1" fmla="*/ 33 h 48"/>
                <a:gd name="T2" fmla="*/ 57 w 64"/>
                <a:gd name="T3" fmla="*/ 16 h 48"/>
                <a:gd name="T4" fmla="*/ 53 w 64"/>
                <a:gd name="T5" fmla="*/ 7 h 48"/>
                <a:gd name="T6" fmla="*/ 17 w 64"/>
                <a:gd name="T7" fmla="*/ 2 h 48"/>
                <a:gd name="T8" fmla="*/ 4 w 64"/>
                <a:gd name="T9" fmla="*/ 10 h 48"/>
                <a:gd name="T10" fmla="*/ 3 w 64"/>
                <a:gd name="T11" fmla="*/ 11 h 48"/>
                <a:gd name="T12" fmla="*/ 1 w 64"/>
                <a:gd name="T13" fmla="*/ 17 h 48"/>
                <a:gd name="T14" fmla="*/ 1 w 64"/>
                <a:gd name="T15" fmla="*/ 23 h 48"/>
                <a:gd name="T16" fmla="*/ 4 w 64"/>
                <a:gd name="T17" fmla="*/ 28 h 48"/>
                <a:gd name="T18" fmla="*/ 11 w 64"/>
                <a:gd name="T19" fmla="*/ 32 h 48"/>
                <a:gd name="T20" fmla="*/ 16 w 64"/>
                <a:gd name="T21" fmla="*/ 27 h 48"/>
                <a:gd name="T22" fmla="*/ 17 w 64"/>
                <a:gd name="T23" fmla="*/ 27 h 48"/>
                <a:gd name="T24" fmla="*/ 22 w 64"/>
                <a:gd name="T25" fmla="*/ 25 h 48"/>
                <a:gd name="T26" fmla="*/ 21 w 64"/>
                <a:gd name="T27" fmla="*/ 19 h 48"/>
                <a:gd name="T28" fmla="*/ 22 w 64"/>
                <a:gd name="T29" fmla="*/ 17 h 48"/>
                <a:gd name="T30" fmla="*/ 27 w 64"/>
                <a:gd name="T31" fmla="*/ 23 h 48"/>
                <a:gd name="T32" fmla="*/ 22 w 64"/>
                <a:gd name="T33" fmla="*/ 26 h 48"/>
                <a:gd name="T34" fmla="*/ 32 w 64"/>
                <a:gd name="T35" fmla="*/ 36 h 48"/>
                <a:gd name="T36" fmla="*/ 36 w 64"/>
                <a:gd name="T37" fmla="*/ 43 h 48"/>
                <a:gd name="T38" fmla="*/ 36 w 64"/>
                <a:gd name="T39" fmla="*/ 47 h 48"/>
                <a:gd name="T40" fmla="*/ 41 w 64"/>
                <a:gd name="T41" fmla="*/ 46 h 48"/>
                <a:gd name="T42" fmla="*/ 55 w 64"/>
                <a:gd name="T43" fmla="*/ 42 h 48"/>
                <a:gd name="T44" fmla="*/ 61 w 64"/>
                <a:gd name="T45" fmla="*/ 33 h 48"/>
                <a:gd name="T46" fmla="*/ 43 w 64"/>
                <a:gd name="T47" fmla="*/ 37 h 48"/>
                <a:gd name="T48" fmla="*/ 36 w 64"/>
                <a:gd name="T49" fmla="*/ 31 h 48"/>
                <a:gd name="T50" fmla="*/ 40 w 64"/>
                <a:gd name="T51" fmla="*/ 27 h 48"/>
                <a:gd name="T52" fmla="*/ 49 w 64"/>
                <a:gd name="T53" fmla="*/ 34 h 48"/>
                <a:gd name="T54" fmla="*/ 43 w 64"/>
                <a:gd name="T55" fmla="*/ 3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4" h="48">
                  <a:moveTo>
                    <a:pt x="61" y="33"/>
                  </a:moveTo>
                  <a:cubicBezTo>
                    <a:pt x="58" y="28"/>
                    <a:pt x="55" y="23"/>
                    <a:pt x="57" y="16"/>
                  </a:cubicBezTo>
                  <a:cubicBezTo>
                    <a:pt x="59" y="11"/>
                    <a:pt x="57" y="9"/>
                    <a:pt x="53" y="7"/>
                  </a:cubicBezTo>
                  <a:cubicBezTo>
                    <a:pt x="41" y="2"/>
                    <a:pt x="30" y="0"/>
                    <a:pt x="17" y="2"/>
                  </a:cubicBezTo>
                  <a:cubicBezTo>
                    <a:pt x="11" y="3"/>
                    <a:pt x="6" y="3"/>
                    <a:pt x="4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1" y="13"/>
                    <a:pt x="0" y="14"/>
                    <a:pt x="1" y="17"/>
                  </a:cubicBezTo>
                  <a:cubicBezTo>
                    <a:pt x="1" y="19"/>
                    <a:pt x="1" y="21"/>
                    <a:pt x="1" y="23"/>
                  </a:cubicBezTo>
                  <a:cubicBezTo>
                    <a:pt x="0" y="26"/>
                    <a:pt x="2" y="27"/>
                    <a:pt x="4" y="28"/>
                  </a:cubicBezTo>
                  <a:cubicBezTo>
                    <a:pt x="6" y="30"/>
                    <a:pt x="6" y="34"/>
                    <a:pt x="11" y="32"/>
                  </a:cubicBezTo>
                  <a:cubicBezTo>
                    <a:pt x="13" y="31"/>
                    <a:pt x="15" y="30"/>
                    <a:pt x="16" y="27"/>
                  </a:cubicBezTo>
                  <a:cubicBezTo>
                    <a:pt x="16" y="27"/>
                    <a:pt x="17" y="27"/>
                    <a:pt x="17" y="27"/>
                  </a:cubicBezTo>
                  <a:cubicBezTo>
                    <a:pt x="19" y="27"/>
                    <a:pt x="20" y="25"/>
                    <a:pt x="22" y="25"/>
                  </a:cubicBezTo>
                  <a:cubicBezTo>
                    <a:pt x="20" y="23"/>
                    <a:pt x="21" y="21"/>
                    <a:pt x="21" y="19"/>
                  </a:cubicBezTo>
                  <a:cubicBezTo>
                    <a:pt x="21" y="18"/>
                    <a:pt x="21" y="17"/>
                    <a:pt x="22" y="17"/>
                  </a:cubicBezTo>
                  <a:cubicBezTo>
                    <a:pt x="28" y="16"/>
                    <a:pt x="27" y="20"/>
                    <a:pt x="27" y="23"/>
                  </a:cubicBezTo>
                  <a:cubicBezTo>
                    <a:pt x="27" y="26"/>
                    <a:pt x="25" y="28"/>
                    <a:pt x="22" y="26"/>
                  </a:cubicBezTo>
                  <a:cubicBezTo>
                    <a:pt x="23" y="31"/>
                    <a:pt x="24" y="36"/>
                    <a:pt x="32" y="36"/>
                  </a:cubicBezTo>
                  <a:cubicBezTo>
                    <a:pt x="35" y="36"/>
                    <a:pt x="37" y="38"/>
                    <a:pt x="36" y="43"/>
                  </a:cubicBezTo>
                  <a:cubicBezTo>
                    <a:pt x="35" y="44"/>
                    <a:pt x="34" y="46"/>
                    <a:pt x="36" y="47"/>
                  </a:cubicBezTo>
                  <a:cubicBezTo>
                    <a:pt x="38" y="48"/>
                    <a:pt x="40" y="47"/>
                    <a:pt x="41" y="46"/>
                  </a:cubicBezTo>
                  <a:cubicBezTo>
                    <a:pt x="44" y="42"/>
                    <a:pt x="49" y="41"/>
                    <a:pt x="55" y="42"/>
                  </a:cubicBezTo>
                  <a:cubicBezTo>
                    <a:pt x="62" y="44"/>
                    <a:pt x="64" y="40"/>
                    <a:pt x="61" y="33"/>
                  </a:cubicBezTo>
                  <a:close/>
                  <a:moveTo>
                    <a:pt x="43" y="37"/>
                  </a:moveTo>
                  <a:cubicBezTo>
                    <a:pt x="39" y="39"/>
                    <a:pt x="36" y="36"/>
                    <a:pt x="36" y="31"/>
                  </a:cubicBezTo>
                  <a:cubicBezTo>
                    <a:pt x="36" y="29"/>
                    <a:pt x="37" y="27"/>
                    <a:pt x="40" y="27"/>
                  </a:cubicBezTo>
                  <a:cubicBezTo>
                    <a:pt x="46" y="27"/>
                    <a:pt x="50" y="29"/>
                    <a:pt x="49" y="34"/>
                  </a:cubicBezTo>
                  <a:cubicBezTo>
                    <a:pt x="49" y="37"/>
                    <a:pt x="48" y="38"/>
                    <a:pt x="43" y="37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02" name="Freeform 92">
              <a:extLst>
                <a:ext uri="{FF2B5EF4-FFF2-40B4-BE49-F238E27FC236}">
                  <a16:creationId xmlns:a16="http://schemas.microsoft.com/office/drawing/2014/main" xmlns="" id="{6A9028E5-4BCD-4B46-AF86-577FEB9F1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0" y="2039"/>
              <a:ext cx="48" cy="42"/>
            </a:xfrm>
            <a:custGeom>
              <a:avLst/>
              <a:gdLst>
                <a:gd name="T0" fmla="*/ 21 w 21"/>
                <a:gd name="T1" fmla="*/ 18 h 18"/>
                <a:gd name="T2" fmla="*/ 2 w 21"/>
                <a:gd name="T3" fmla="*/ 9 h 18"/>
                <a:gd name="T4" fmla="*/ 3 w 21"/>
                <a:gd name="T5" fmla="*/ 4 h 18"/>
                <a:gd name="T6" fmla="*/ 21 w 21"/>
                <a:gd name="T7" fmla="*/ 13 h 18"/>
                <a:gd name="T8" fmla="*/ 21 w 21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8">
                  <a:moveTo>
                    <a:pt x="21" y="18"/>
                  </a:moveTo>
                  <a:cubicBezTo>
                    <a:pt x="13" y="18"/>
                    <a:pt x="9" y="11"/>
                    <a:pt x="2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10" y="0"/>
                    <a:pt x="19" y="5"/>
                    <a:pt x="21" y="13"/>
                  </a:cubicBezTo>
                  <a:cubicBezTo>
                    <a:pt x="21" y="14"/>
                    <a:pt x="21" y="15"/>
                    <a:pt x="21" y="18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03" name="Freeform 93">
              <a:extLst>
                <a:ext uri="{FF2B5EF4-FFF2-40B4-BE49-F238E27FC236}">
                  <a16:creationId xmlns:a16="http://schemas.microsoft.com/office/drawing/2014/main" xmlns="" id="{B1F5C439-9FC8-43D6-B5F2-40EDB8A1B0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5" y="1358"/>
              <a:ext cx="255" cy="503"/>
            </a:xfrm>
            <a:custGeom>
              <a:avLst/>
              <a:gdLst>
                <a:gd name="T0" fmla="*/ 100 w 110"/>
                <a:gd name="T1" fmla="*/ 55 h 217"/>
                <a:gd name="T2" fmla="*/ 100 w 110"/>
                <a:gd name="T3" fmla="*/ 52 h 217"/>
                <a:gd name="T4" fmla="*/ 96 w 110"/>
                <a:gd name="T5" fmla="*/ 45 h 217"/>
                <a:gd name="T6" fmla="*/ 57 w 110"/>
                <a:gd name="T7" fmla="*/ 65 h 217"/>
                <a:gd name="T8" fmla="*/ 59 w 110"/>
                <a:gd name="T9" fmla="*/ 71 h 217"/>
                <a:gd name="T10" fmla="*/ 61 w 110"/>
                <a:gd name="T11" fmla="*/ 75 h 217"/>
                <a:gd name="T12" fmla="*/ 57 w 110"/>
                <a:gd name="T13" fmla="*/ 78 h 217"/>
                <a:gd name="T14" fmla="*/ 46 w 110"/>
                <a:gd name="T15" fmla="*/ 81 h 217"/>
                <a:gd name="T16" fmla="*/ 42 w 110"/>
                <a:gd name="T17" fmla="*/ 93 h 217"/>
                <a:gd name="T18" fmla="*/ 34 w 110"/>
                <a:gd name="T19" fmla="*/ 101 h 217"/>
                <a:gd name="T20" fmla="*/ 24 w 110"/>
                <a:gd name="T21" fmla="*/ 91 h 217"/>
                <a:gd name="T22" fmla="*/ 25 w 110"/>
                <a:gd name="T23" fmla="*/ 88 h 217"/>
                <a:gd name="T24" fmla="*/ 42 w 110"/>
                <a:gd name="T25" fmla="*/ 78 h 217"/>
                <a:gd name="T26" fmla="*/ 48 w 110"/>
                <a:gd name="T27" fmla="*/ 67 h 217"/>
                <a:gd name="T28" fmla="*/ 52 w 110"/>
                <a:gd name="T29" fmla="*/ 47 h 217"/>
                <a:gd name="T30" fmla="*/ 54 w 110"/>
                <a:gd name="T31" fmla="*/ 34 h 217"/>
                <a:gd name="T32" fmla="*/ 44 w 110"/>
                <a:gd name="T33" fmla="*/ 30 h 217"/>
                <a:gd name="T34" fmla="*/ 43 w 110"/>
                <a:gd name="T35" fmla="*/ 20 h 217"/>
                <a:gd name="T36" fmla="*/ 55 w 110"/>
                <a:gd name="T37" fmla="*/ 3 h 217"/>
                <a:gd name="T38" fmla="*/ 42 w 110"/>
                <a:gd name="T39" fmla="*/ 4 h 217"/>
                <a:gd name="T40" fmla="*/ 36 w 110"/>
                <a:gd name="T41" fmla="*/ 8 h 217"/>
                <a:gd name="T42" fmla="*/ 36 w 110"/>
                <a:gd name="T43" fmla="*/ 8 h 217"/>
                <a:gd name="T44" fmla="*/ 15 w 110"/>
                <a:gd name="T45" fmla="*/ 35 h 217"/>
                <a:gd name="T46" fmla="*/ 12 w 110"/>
                <a:gd name="T47" fmla="*/ 40 h 217"/>
                <a:gd name="T48" fmla="*/ 7 w 110"/>
                <a:gd name="T49" fmla="*/ 68 h 217"/>
                <a:gd name="T50" fmla="*/ 9 w 110"/>
                <a:gd name="T51" fmla="*/ 87 h 217"/>
                <a:gd name="T52" fmla="*/ 11 w 110"/>
                <a:gd name="T53" fmla="*/ 91 h 217"/>
                <a:gd name="T54" fmla="*/ 20 w 110"/>
                <a:gd name="T55" fmla="*/ 100 h 217"/>
                <a:gd name="T56" fmla="*/ 19 w 110"/>
                <a:gd name="T57" fmla="*/ 103 h 217"/>
                <a:gd name="T58" fmla="*/ 18 w 110"/>
                <a:gd name="T59" fmla="*/ 105 h 217"/>
                <a:gd name="T60" fmla="*/ 17 w 110"/>
                <a:gd name="T61" fmla="*/ 131 h 217"/>
                <a:gd name="T62" fmla="*/ 29 w 110"/>
                <a:gd name="T63" fmla="*/ 138 h 217"/>
                <a:gd name="T64" fmla="*/ 26 w 110"/>
                <a:gd name="T65" fmla="*/ 158 h 217"/>
                <a:gd name="T66" fmla="*/ 29 w 110"/>
                <a:gd name="T67" fmla="*/ 188 h 217"/>
                <a:gd name="T68" fmla="*/ 40 w 110"/>
                <a:gd name="T69" fmla="*/ 193 h 217"/>
                <a:gd name="T70" fmla="*/ 63 w 110"/>
                <a:gd name="T71" fmla="*/ 217 h 217"/>
                <a:gd name="T72" fmla="*/ 65 w 110"/>
                <a:gd name="T73" fmla="*/ 211 h 217"/>
                <a:gd name="T74" fmla="*/ 64 w 110"/>
                <a:gd name="T75" fmla="*/ 210 h 217"/>
                <a:gd name="T76" fmla="*/ 46 w 110"/>
                <a:gd name="T77" fmla="*/ 178 h 217"/>
                <a:gd name="T78" fmla="*/ 46 w 110"/>
                <a:gd name="T79" fmla="*/ 169 h 217"/>
                <a:gd name="T80" fmla="*/ 45 w 110"/>
                <a:gd name="T81" fmla="*/ 167 h 217"/>
                <a:gd name="T82" fmla="*/ 41 w 110"/>
                <a:gd name="T83" fmla="*/ 158 h 217"/>
                <a:gd name="T84" fmla="*/ 43 w 110"/>
                <a:gd name="T85" fmla="*/ 140 h 217"/>
                <a:gd name="T86" fmla="*/ 43 w 110"/>
                <a:gd name="T87" fmla="*/ 129 h 217"/>
                <a:gd name="T88" fmla="*/ 44 w 110"/>
                <a:gd name="T89" fmla="*/ 128 h 217"/>
                <a:gd name="T90" fmla="*/ 58 w 110"/>
                <a:gd name="T91" fmla="*/ 128 h 217"/>
                <a:gd name="T92" fmla="*/ 81 w 110"/>
                <a:gd name="T93" fmla="*/ 133 h 217"/>
                <a:gd name="T94" fmla="*/ 83 w 110"/>
                <a:gd name="T95" fmla="*/ 134 h 217"/>
                <a:gd name="T96" fmla="*/ 87 w 110"/>
                <a:gd name="T97" fmla="*/ 136 h 217"/>
                <a:gd name="T98" fmla="*/ 90 w 110"/>
                <a:gd name="T99" fmla="*/ 138 h 217"/>
                <a:gd name="T100" fmla="*/ 96 w 110"/>
                <a:gd name="T101" fmla="*/ 139 h 217"/>
                <a:gd name="T102" fmla="*/ 77 w 110"/>
                <a:gd name="T103" fmla="*/ 116 h 217"/>
                <a:gd name="T104" fmla="*/ 64 w 110"/>
                <a:gd name="T105" fmla="*/ 106 h 217"/>
                <a:gd name="T106" fmla="*/ 67 w 110"/>
                <a:gd name="T107" fmla="*/ 102 h 217"/>
                <a:gd name="T108" fmla="*/ 67 w 110"/>
                <a:gd name="T109" fmla="*/ 102 h 217"/>
                <a:gd name="T110" fmla="*/ 70 w 110"/>
                <a:gd name="T111" fmla="*/ 100 h 217"/>
                <a:gd name="T112" fmla="*/ 72 w 110"/>
                <a:gd name="T113" fmla="*/ 97 h 217"/>
                <a:gd name="T114" fmla="*/ 80 w 110"/>
                <a:gd name="T115" fmla="*/ 94 h 217"/>
                <a:gd name="T116" fmla="*/ 89 w 110"/>
                <a:gd name="T117" fmla="*/ 90 h 217"/>
                <a:gd name="T118" fmla="*/ 99 w 110"/>
                <a:gd name="T119" fmla="*/ 82 h 217"/>
                <a:gd name="T120" fmla="*/ 100 w 110"/>
                <a:gd name="T121" fmla="*/ 55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0" h="217">
                  <a:moveTo>
                    <a:pt x="100" y="55"/>
                  </a:moveTo>
                  <a:cubicBezTo>
                    <a:pt x="99" y="54"/>
                    <a:pt x="100" y="53"/>
                    <a:pt x="100" y="52"/>
                  </a:cubicBezTo>
                  <a:cubicBezTo>
                    <a:pt x="104" y="46"/>
                    <a:pt x="100" y="45"/>
                    <a:pt x="96" y="45"/>
                  </a:cubicBezTo>
                  <a:cubicBezTo>
                    <a:pt x="81" y="47"/>
                    <a:pt x="68" y="54"/>
                    <a:pt x="57" y="65"/>
                  </a:cubicBezTo>
                  <a:cubicBezTo>
                    <a:pt x="55" y="67"/>
                    <a:pt x="55" y="70"/>
                    <a:pt x="59" y="71"/>
                  </a:cubicBezTo>
                  <a:cubicBezTo>
                    <a:pt x="61" y="72"/>
                    <a:pt x="62" y="73"/>
                    <a:pt x="61" y="75"/>
                  </a:cubicBezTo>
                  <a:cubicBezTo>
                    <a:pt x="61" y="77"/>
                    <a:pt x="59" y="78"/>
                    <a:pt x="57" y="78"/>
                  </a:cubicBezTo>
                  <a:cubicBezTo>
                    <a:pt x="53" y="78"/>
                    <a:pt x="50" y="80"/>
                    <a:pt x="46" y="81"/>
                  </a:cubicBezTo>
                  <a:cubicBezTo>
                    <a:pt x="45" y="85"/>
                    <a:pt x="42" y="88"/>
                    <a:pt x="42" y="93"/>
                  </a:cubicBezTo>
                  <a:cubicBezTo>
                    <a:pt x="42" y="97"/>
                    <a:pt x="39" y="101"/>
                    <a:pt x="34" y="101"/>
                  </a:cubicBezTo>
                  <a:cubicBezTo>
                    <a:pt x="32" y="102"/>
                    <a:pt x="24" y="94"/>
                    <a:pt x="24" y="91"/>
                  </a:cubicBezTo>
                  <a:cubicBezTo>
                    <a:pt x="24" y="90"/>
                    <a:pt x="24" y="89"/>
                    <a:pt x="25" y="88"/>
                  </a:cubicBezTo>
                  <a:cubicBezTo>
                    <a:pt x="31" y="85"/>
                    <a:pt x="35" y="79"/>
                    <a:pt x="42" y="78"/>
                  </a:cubicBezTo>
                  <a:cubicBezTo>
                    <a:pt x="44" y="74"/>
                    <a:pt x="46" y="70"/>
                    <a:pt x="48" y="67"/>
                  </a:cubicBezTo>
                  <a:cubicBezTo>
                    <a:pt x="51" y="60"/>
                    <a:pt x="53" y="53"/>
                    <a:pt x="52" y="47"/>
                  </a:cubicBezTo>
                  <a:cubicBezTo>
                    <a:pt x="50" y="41"/>
                    <a:pt x="52" y="38"/>
                    <a:pt x="54" y="34"/>
                  </a:cubicBezTo>
                  <a:cubicBezTo>
                    <a:pt x="50" y="33"/>
                    <a:pt x="47" y="31"/>
                    <a:pt x="44" y="30"/>
                  </a:cubicBezTo>
                  <a:cubicBezTo>
                    <a:pt x="38" y="27"/>
                    <a:pt x="38" y="26"/>
                    <a:pt x="43" y="20"/>
                  </a:cubicBezTo>
                  <a:cubicBezTo>
                    <a:pt x="47" y="14"/>
                    <a:pt x="51" y="9"/>
                    <a:pt x="55" y="3"/>
                  </a:cubicBezTo>
                  <a:cubicBezTo>
                    <a:pt x="46" y="0"/>
                    <a:pt x="46" y="0"/>
                    <a:pt x="42" y="4"/>
                  </a:cubicBezTo>
                  <a:cubicBezTo>
                    <a:pt x="40" y="5"/>
                    <a:pt x="39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0" y="18"/>
                    <a:pt x="23" y="26"/>
                    <a:pt x="15" y="35"/>
                  </a:cubicBezTo>
                  <a:cubicBezTo>
                    <a:pt x="14" y="36"/>
                    <a:pt x="12" y="37"/>
                    <a:pt x="12" y="40"/>
                  </a:cubicBezTo>
                  <a:cubicBezTo>
                    <a:pt x="12" y="56"/>
                    <a:pt x="11" y="56"/>
                    <a:pt x="7" y="68"/>
                  </a:cubicBezTo>
                  <a:cubicBezTo>
                    <a:pt x="5" y="74"/>
                    <a:pt x="0" y="81"/>
                    <a:pt x="9" y="87"/>
                  </a:cubicBezTo>
                  <a:cubicBezTo>
                    <a:pt x="10" y="88"/>
                    <a:pt x="11" y="89"/>
                    <a:pt x="11" y="91"/>
                  </a:cubicBezTo>
                  <a:cubicBezTo>
                    <a:pt x="10" y="98"/>
                    <a:pt x="15" y="99"/>
                    <a:pt x="20" y="100"/>
                  </a:cubicBezTo>
                  <a:cubicBezTo>
                    <a:pt x="20" y="102"/>
                    <a:pt x="20" y="103"/>
                    <a:pt x="19" y="103"/>
                  </a:cubicBezTo>
                  <a:cubicBezTo>
                    <a:pt x="19" y="104"/>
                    <a:pt x="18" y="104"/>
                    <a:pt x="18" y="105"/>
                  </a:cubicBezTo>
                  <a:cubicBezTo>
                    <a:pt x="13" y="113"/>
                    <a:pt x="15" y="122"/>
                    <a:pt x="17" y="131"/>
                  </a:cubicBezTo>
                  <a:cubicBezTo>
                    <a:pt x="19" y="137"/>
                    <a:pt x="25" y="134"/>
                    <a:pt x="29" y="138"/>
                  </a:cubicBezTo>
                  <a:cubicBezTo>
                    <a:pt x="25" y="144"/>
                    <a:pt x="27" y="151"/>
                    <a:pt x="26" y="158"/>
                  </a:cubicBezTo>
                  <a:cubicBezTo>
                    <a:pt x="25" y="168"/>
                    <a:pt x="24" y="178"/>
                    <a:pt x="29" y="188"/>
                  </a:cubicBezTo>
                  <a:cubicBezTo>
                    <a:pt x="37" y="186"/>
                    <a:pt x="37" y="186"/>
                    <a:pt x="40" y="193"/>
                  </a:cubicBezTo>
                  <a:cubicBezTo>
                    <a:pt x="45" y="204"/>
                    <a:pt x="50" y="214"/>
                    <a:pt x="63" y="217"/>
                  </a:cubicBezTo>
                  <a:cubicBezTo>
                    <a:pt x="66" y="216"/>
                    <a:pt x="65" y="213"/>
                    <a:pt x="65" y="211"/>
                  </a:cubicBezTo>
                  <a:cubicBezTo>
                    <a:pt x="64" y="210"/>
                    <a:pt x="64" y="210"/>
                    <a:pt x="64" y="210"/>
                  </a:cubicBezTo>
                  <a:cubicBezTo>
                    <a:pt x="56" y="201"/>
                    <a:pt x="52" y="189"/>
                    <a:pt x="46" y="178"/>
                  </a:cubicBezTo>
                  <a:cubicBezTo>
                    <a:pt x="45" y="175"/>
                    <a:pt x="44" y="172"/>
                    <a:pt x="46" y="169"/>
                  </a:cubicBezTo>
                  <a:cubicBezTo>
                    <a:pt x="46" y="168"/>
                    <a:pt x="45" y="168"/>
                    <a:pt x="45" y="167"/>
                  </a:cubicBezTo>
                  <a:cubicBezTo>
                    <a:pt x="41" y="165"/>
                    <a:pt x="40" y="162"/>
                    <a:pt x="41" y="158"/>
                  </a:cubicBezTo>
                  <a:cubicBezTo>
                    <a:pt x="43" y="152"/>
                    <a:pt x="46" y="147"/>
                    <a:pt x="43" y="140"/>
                  </a:cubicBezTo>
                  <a:cubicBezTo>
                    <a:pt x="38" y="136"/>
                    <a:pt x="39" y="132"/>
                    <a:pt x="43" y="129"/>
                  </a:cubicBezTo>
                  <a:cubicBezTo>
                    <a:pt x="44" y="129"/>
                    <a:pt x="44" y="128"/>
                    <a:pt x="44" y="128"/>
                  </a:cubicBezTo>
                  <a:cubicBezTo>
                    <a:pt x="50" y="123"/>
                    <a:pt x="52" y="123"/>
                    <a:pt x="58" y="128"/>
                  </a:cubicBezTo>
                  <a:cubicBezTo>
                    <a:pt x="65" y="133"/>
                    <a:pt x="73" y="132"/>
                    <a:pt x="81" y="133"/>
                  </a:cubicBezTo>
                  <a:cubicBezTo>
                    <a:pt x="82" y="132"/>
                    <a:pt x="83" y="132"/>
                    <a:pt x="83" y="134"/>
                  </a:cubicBezTo>
                  <a:cubicBezTo>
                    <a:pt x="84" y="135"/>
                    <a:pt x="86" y="135"/>
                    <a:pt x="87" y="136"/>
                  </a:cubicBezTo>
                  <a:cubicBezTo>
                    <a:pt x="88" y="136"/>
                    <a:pt x="89" y="136"/>
                    <a:pt x="90" y="138"/>
                  </a:cubicBezTo>
                  <a:cubicBezTo>
                    <a:pt x="92" y="138"/>
                    <a:pt x="94" y="139"/>
                    <a:pt x="96" y="139"/>
                  </a:cubicBezTo>
                  <a:cubicBezTo>
                    <a:pt x="97" y="121"/>
                    <a:pt x="97" y="121"/>
                    <a:pt x="77" y="116"/>
                  </a:cubicBezTo>
                  <a:cubicBezTo>
                    <a:pt x="71" y="114"/>
                    <a:pt x="68" y="110"/>
                    <a:pt x="64" y="106"/>
                  </a:cubicBezTo>
                  <a:cubicBezTo>
                    <a:pt x="62" y="104"/>
                    <a:pt x="64" y="102"/>
                    <a:pt x="67" y="102"/>
                  </a:cubicBezTo>
                  <a:cubicBezTo>
                    <a:pt x="67" y="102"/>
                    <a:pt x="67" y="102"/>
                    <a:pt x="67" y="102"/>
                  </a:cubicBezTo>
                  <a:cubicBezTo>
                    <a:pt x="67" y="101"/>
                    <a:pt x="68" y="100"/>
                    <a:pt x="70" y="100"/>
                  </a:cubicBezTo>
                  <a:cubicBezTo>
                    <a:pt x="70" y="99"/>
                    <a:pt x="71" y="98"/>
                    <a:pt x="72" y="97"/>
                  </a:cubicBezTo>
                  <a:cubicBezTo>
                    <a:pt x="74" y="94"/>
                    <a:pt x="76" y="93"/>
                    <a:pt x="80" y="94"/>
                  </a:cubicBezTo>
                  <a:cubicBezTo>
                    <a:pt x="83" y="93"/>
                    <a:pt x="86" y="92"/>
                    <a:pt x="89" y="90"/>
                  </a:cubicBezTo>
                  <a:cubicBezTo>
                    <a:pt x="92" y="88"/>
                    <a:pt x="99" y="84"/>
                    <a:pt x="99" y="82"/>
                  </a:cubicBezTo>
                  <a:cubicBezTo>
                    <a:pt x="97" y="73"/>
                    <a:pt x="110" y="64"/>
                    <a:pt x="100" y="5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04" name="Freeform 94">
              <a:extLst>
                <a:ext uri="{FF2B5EF4-FFF2-40B4-BE49-F238E27FC236}">
                  <a16:creationId xmlns:a16="http://schemas.microsoft.com/office/drawing/2014/main" xmlns="" id="{45325B27-6600-4D83-BB2F-675922B3C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" y="186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05" name="Freeform 95">
              <a:extLst>
                <a:ext uri="{FF2B5EF4-FFF2-40B4-BE49-F238E27FC236}">
                  <a16:creationId xmlns:a16="http://schemas.microsoft.com/office/drawing/2014/main" xmlns="" id="{7A2F6617-E3F6-4092-BCFD-2B82DC45A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0" y="1794"/>
              <a:ext cx="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06" name="Freeform 96">
              <a:extLst>
                <a:ext uri="{FF2B5EF4-FFF2-40B4-BE49-F238E27FC236}">
                  <a16:creationId xmlns:a16="http://schemas.microsoft.com/office/drawing/2014/main" xmlns="" id="{2B0C1AE2-99D5-45CB-8760-3CCD14993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" y="1761"/>
              <a:ext cx="151" cy="121"/>
            </a:xfrm>
            <a:custGeom>
              <a:avLst/>
              <a:gdLst>
                <a:gd name="T0" fmla="*/ 42 w 65"/>
                <a:gd name="T1" fmla="*/ 10 h 52"/>
                <a:gd name="T2" fmla="*/ 35 w 65"/>
                <a:gd name="T3" fmla="*/ 9 h 52"/>
                <a:gd name="T4" fmla="*/ 27 w 65"/>
                <a:gd name="T5" fmla="*/ 10 h 52"/>
                <a:gd name="T6" fmla="*/ 9 w 65"/>
                <a:gd name="T7" fmla="*/ 3 h 52"/>
                <a:gd name="T8" fmla="*/ 8 w 65"/>
                <a:gd name="T9" fmla="*/ 0 h 52"/>
                <a:gd name="T10" fmla="*/ 7 w 65"/>
                <a:gd name="T11" fmla="*/ 0 h 52"/>
                <a:gd name="T12" fmla="*/ 6 w 65"/>
                <a:gd name="T13" fmla="*/ 0 h 52"/>
                <a:gd name="T14" fmla="*/ 0 w 65"/>
                <a:gd name="T15" fmla="*/ 6 h 52"/>
                <a:gd name="T16" fmla="*/ 6 w 65"/>
                <a:gd name="T17" fmla="*/ 15 h 52"/>
                <a:gd name="T18" fmla="*/ 9 w 65"/>
                <a:gd name="T19" fmla="*/ 25 h 52"/>
                <a:gd name="T20" fmla="*/ 11 w 65"/>
                <a:gd name="T21" fmla="*/ 35 h 52"/>
                <a:gd name="T22" fmla="*/ 14 w 65"/>
                <a:gd name="T23" fmla="*/ 43 h 52"/>
                <a:gd name="T24" fmla="*/ 22 w 65"/>
                <a:gd name="T25" fmla="*/ 38 h 52"/>
                <a:gd name="T26" fmla="*/ 26 w 65"/>
                <a:gd name="T27" fmla="*/ 34 h 52"/>
                <a:gd name="T28" fmla="*/ 33 w 65"/>
                <a:gd name="T29" fmla="*/ 35 h 52"/>
                <a:gd name="T30" fmla="*/ 36 w 65"/>
                <a:gd name="T31" fmla="*/ 44 h 52"/>
                <a:gd name="T32" fmla="*/ 40 w 65"/>
                <a:gd name="T33" fmla="*/ 43 h 52"/>
                <a:gd name="T34" fmla="*/ 46 w 65"/>
                <a:gd name="T35" fmla="*/ 45 h 52"/>
                <a:gd name="T36" fmla="*/ 49 w 65"/>
                <a:gd name="T37" fmla="*/ 48 h 52"/>
                <a:gd name="T38" fmla="*/ 60 w 65"/>
                <a:gd name="T39" fmla="*/ 48 h 52"/>
                <a:gd name="T40" fmla="*/ 61 w 65"/>
                <a:gd name="T41" fmla="*/ 37 h 52"/>
                <a:gd name="T42" fmla="*/ 51 w 65"/>
                <a:gd name="T43" fmla="*/ 35 h 52"/>
                <a:gd name="T44" fmla="*/ 45 w 65"/>
                <a:gd name="T45" fmla="*/ 28 h 52"/>
                <a:gd name="T46" fmla="*/ 50 w 65"/>
                <a:gd name="T47" fmla="*/ 14 h 52"/>
                <a:gd name="T48" fmla="*/ 42 w 65"/>
                <a:gd name="T49" fmla="*/ 1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5" h="52">
                  <a:moveTo>
                    <a:pt x="42" y="10"/>
                  </a:moveTo>
                  <a:cubicBezTo>
                    <a:pt x="40" y="8"/>
                    <a:pt x="37" y="5"/>
                    <a:pt x="35" y="9"/>
                  </a:cubicBezTo>
                  <a:cubicBezTo>
                    <a:pt x="32" y="13"/>
                    <a:pt x="30" y="11"/>
                    <a:pt x="27" y="10"/>
                  </a:cubicBezTo>
                  <a:cubicBezTo>
                    <a:pt x="21" y="8"/>
                    <a:pt x="16" y="2"/>
                    <a:pt x="9" y="3"/>
                  </a:cubicBezTo>
                  <a:cubicBezTo>
                    <a:pt x="9" y="3"/>
                    <a:pt x="9" y="1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1" y="2"/>
                    <a:pt x="0" y="6"/>
                  </a:cubicBezTo>
                  <a:cubicBezTo>
                    <a:pt x="4" y="8"/>
                    <a:pt x="8" y="8"/>
                    <a:pt x="6" y="15"/>
                  </a:cubicBezTo>
                  <a:cubicBezTo>
                    <a:pt x="5" y="18"/>
                    <a:pt x="6" y="24"/>
                    <a:pt x="9" y="25"/>
                  </a:cubicBezTo>
                  <a:cubicBezTo>
                    <a:pt x="17" y="27"/>
                    <a:pt x="12" y="32"/>
                    <a:pt x="11" y="35"/>
                  </a:cubicBezTo>
                  <a:cubicBezTo>
                    <a:pt x="10" y="39"/>
                    <a:pt x="9" y="42"/>
                    <a:pt x="14" y="43"/>
                  </a:cubicBezTo>
                  <a:cubicBezTo>
                    <a:pt x="17" y="44"/>
                    <a:pt x="23" y="46"/>
                    <a:pt x="22" y="38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9" y="31"/>
                    <a:pt x="32" y="30"/>
                    <a:pt x="33" y="35"/>
                  </a:cubicBezTo>
                  <a:cubicBezTo>
                    <a:pt x="33" y="38"/>
                    <a:pt x="32" y="42"/>
                    <a:pt x="36" y="44"/>
                  </a:cubicBezTo>
                  <a:cubicBezTo>
                    <a:pt x="37" y="43"/>
                    <a:pt x="39" y="43"/>
                    <a:pt x="40" y="43"/>
                  </a:cubicBezTo>
                  <a:cubicBezTo>
                    <a:pt x="43" y="40"/>
                    <a:pt x="46" y="40"/>
                    <a:pt x="46" y="45"/>
                  </a:cubicBezTo>
                  <a:cubicBezTo>
                    <a:pt x="48" y="46"/>
                    <a:pt x="48" y="46"/>
                    <a:pt x="49" y="48"/>
                  </a:cubicBezTo>
                  <a:cubicBezTo>
                    <a:pt x="52" y="52"/>
                    <a:pt x="56" y="49"/>
                    <a:pt x="60" y="48"/>
                  </a:cubicBezTo>
                  <a:cubicBezTo>
                    <a:pt x="65" y="46"/>
                    <a:pt x="65" y="41"/>
                    <a:pt x="61" y="37"/>
                  </a:cubicBezTo>
                  <a:cubicBezTo>
                    <a:pt x="58" y="35"/>
                    <a:pt x="55" y="34"/>
                    <a:pt x="51" y="35"/>
                  </a:cubicBezTo>
                  <a:cubicBezTo>
                    <a:pt x="46" y="36"/>
                    <a:pt x="44" y="31"/>
                    <a:pt x="45" y="28"/>
                  </a:cubicBezTo>
                  <a:cubicBezTo>
                    <a:pt x="48" y="24"/>
                    <a:pt x="47" y="18"/>
                    <a:pt x="50" y="14"/>
                  </a:cubicBezTo>
                  <a:cubicBezTo>
                    <a:pt x="46" y="18"/>
                    <a:pt x="44" y="13"/>
                    <a:pt x="42" y="1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07" name="Freeform 97">
              <a:extLst>
                <a:ext uri="{FF2B5EF4-FFF2-40B4-BE49-F238E27FC236}">
                  <a16:creationId xmlns:a16="http://schemas.microsoft.com/office/drawing/2014/main" xmlns="" id="{C99C5777-24E8-459D-ACCC-75D7EEA96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3" y="1286"/>
              <a:ext cx="104" cy="104"/>
            </a:xfrm>
            <a:custGeom>
              <a:avLst/>
              <a:gdLst>
                <a:gd name="T0" fmla="*/ 3 w 45"/>
                <a:gd name="T1" fmla="*/ 25 h 45"/>
                <a:gd name="T2" fmla="*/ 10 w 45"/>
                <a:gd name="T3" fmla="*/ 38 h 45"/>
                <a:gd name="T4" fmla="*/ 18 w 45"/>
                <a:gd name="T5" fmla="*/ 45 h 45"/>
                <a:gd name="T6" fmla="*/ 40 w 45"/>
                <a:gd name="T7" fmla="*/ 30 h 45"/>
                <a:gd name="T8" fmla="*/ 44 w 45"/>
                <a:gd name="T9" fmla="*/ 16 h 45"/>
                <a:gd name="T10" fmla="*/ 36 w 45"/>
                <a:gd name="T11" fmla="*/ 1 h 45"/>
                <a:gd name="T12" fmla="*/ 34 w 45"/>
                <a:gd name="T13" fmla="*/ 1 h 45"/>
                <a:gd name="T14" fmla="*/ 13 w 45"/>
                <a:gd name="T15" fmla="*/ 18 h 45"/>
                <a:gd name="T16" fmla="*/ 8 w 45"/>
                <a:gd name="T17" fmla="*/ 19 h 45"/>
                <a:gd name="T18" fmla="*/ 3 w 45"/>
                <a:gd name="T19" fmla="*/ 19 h 45"/>
                <a:gd name="T20" fmla="*/ 3 w 45"/>
                <a:gd name="T21" fmla="*/ 2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" h="45">
                  <a:moveTo>
                    <a:pt x="3" y="25"/>
                  </a:moveTo>
                  <a:cubicBezTo>
                    <a:pt x="9" y="27"/>
                    <a:pt x="10" y="32"/>
                    <a:pt x="10" y="38"/>
                  </a:cubicBezTo>
                  <a:cubicBezTo>
                    <a:pt x="11" y="42"/>
                    <a:pt x="14" y="45"/>
                    <a:pt x="18" y="45"/>
                  </a:cubicBezTo>
                  <a:cubicBezTo>
                    <a:pt x="32" y="45"/>
                    <a:pt x="35" y="42"/>
                    <a:pt x="40" y="30"/>
                  </a:cubicBezTo>
                  <a:cubicBezTo>
                    <a:pt x="42" y="25"/>
                    <a:pt x="43" y="21"/>
                    <a:pt x="44" y="16"/>
                  </a:cubicBezTo>
                  <a:cubicBezTo>
                    <a:pt x="45" y="13"/>
                    <a:pt x="39" y="1"/>
                    <a:pt x="36" y="1"/>
                  </a:cubicBezTo>
                  <a:cubicBezTo>
                    <a:pt x="35" y="0"/>
                    <a:pt x="34" y="0"/>
                    <a:pt x="34" y="1"/>
                  </a:cubicBezTo>
                  <a:cubicBezTo>
                    <a:pt x="27" y="6"/>
                    <a:pt x="16" y="8"/>
                    <a:pt x="13" y="18"/>
                  </a:cubicBezTo>
                  <a:cubicBezTo>
                    <a:pt x="12" y="21"/>
                    <a:pt x="10" y="22"/>
                    <a:pt x="8" y="19"/>
                  </a:cubicBezTo>
                  <a:cubicBezTo>
                    <a:pt x="6" y="17"/>
                    <a:pt x="5" y="17"/>
                    <a:pt x="3" y="19"/>
                  </a:cubicBezTo>
                  <a:cubicBezTo>
                    <a:pt x="2" y="21"/>
                    <a:pt x="0" y="24"/>
                    <a:pt x="3" y="25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08" name="Freeform 98">
              <a:extLst>
                <a:ext uri="{FF2B5EF4-FFF2-40B4-BE49-F238E27FC236}">
                  <a16:creationId xmlns:a16="http://schemas.microsoft.com/office/drawing/2014/main" xmlns="" id="{7E543A2D-91E9-4614-9F6D-E66017B16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6" y="2000"/>
              <a:ext cx="371" cy="146"/>
            </a:xfrm>
            <a:custGeom>
              <a:avLst/>
              <a:gdLst>
                <a:gd name="T0" fmla="*/ 154 w 160"/>
                <a:gd name="T1" fmla="*/ 13 h 63"/>
                <a:gd name="T2" fmla="*/ 140 w 160"/>
                <a:gd name="T3" fmla="*/ 13 h 63"/>
                <a:gd name="T4" fmla="*/ 114 w 160"/>
                <a:gd name="T5" fmla="*/ 12 h 63"/>
                <a:gd name="T6" fmla="*/ 89 w 160"/>
                <a:gd name="T7" fmla="*/ 10 h 63"/>
                <a:gd name="T8" fmla="*/ 80 w 160"/>
                <a:gd name="T9" fmla="*/ 10 h 63"/>
                <a:gd name="T10" fmla="*/ 76 w 160"/>
                <a:gd name="T11" fmla="*/ 10 h 63"/>
                <a:gd name="T12" fmla="*/ 63 w 160"/>
                <a:gd name="T13" fmla="*/ 5 h 63"/>
                <a:gd name="T14" fmla="*/ 51 w 160"/>
                <a:gd name="T15" fmla="*/ 3 h 63"/>
                <a:gd name="T16" fmla="*/ 50 w 160"/>
                <a:gd name="T17" fmla="*/ 3 h 63"/>
                <a:gd name="T18" fmla="*/ 38 w 160"/>
                <a:gd name="T19" fmla="*/ 3 h 63"/>
                <a:gd name="T20" fmla="*/ 22 w 160"/>
                <a:gd name="T21" fmla="*/ 1 h 63"/>
                <a:gd name="T22" fmla="*/ 3 w 160"/>
                <a:gd name="T23" fmla="*/ 19 h 63"/>
                <a:gd name="T24" fmla="*/ 2 w 160"/>
                <a:gd name="T25" fmla="*/ 26 h 63"/>
                <a:gd name="T26" fmla="*/ 5 w 160"/>
                <a:gd name="T27" fmla="*/ 31 h 63"/>
                <a:gd name="T28" fmla="*/ 12 w 160"/>
                <a:gd name="T29" fmla="*/ 31 h 63"/>
                <a:gd name="T30" fmla="*/ 52 w 160"/>
                <a:gd name="T31" fmla="*/ 23 h 63"/>
                <a:gd name="T32" fmla="*/ 54 w 160"/>
                <a:gd name="T33" fmla="*/ 22 h 63"/>
                <a:gd name="T34" fmla="*/ 76 w 160"/>
                <a:gd name="T35" fmla="*/ 20 h 63"/>
                <a:gd name="T36" fmla="*/ 82 w 160"/>
                <a:gd name="T37" fmla="*/ 22 h 63"/>
                <a:gd name="T38" fmla="*/ 93 w 160"/>
                <a:gd name="T39" fmla="*/ 24 h 63"/>
                <a:gd name="T40" fmla="*/ 117 w 160"/>
                <a:gd name="T41" fmla="*/ 23 h 63"/>
                <a:gd name="T42" fmla="*/ 124 w 160"/>
                <a:gd name="T43" fmla="*/ 61 h 63"/>
                <a:gd name="T44" fmla="*/ 129 w 160"/>
                <a:gd name="T45" fmla="*/ 62 h 63"/>
                <a:gd name="T46" fmla="*/ 131 w 160"/>
                <a:gd name="T47" fmla="*/ 57 h 63"/>
                <a:gd name="T48" fmla="*/ 127 w 160"/>
                <a:gd name="T49" fmla="*/ 50 h 63"/>
                <a:gd name="T50" fmla="*/ 123 w 160"/>
                <a:gd name="T51" fmla="*/ 37 h 63"/>
                <a:gd name="T52" fmla="*/ 120 w 160"/>
                <a:gd name="T53" fmla="*/ 23 h 63"/>
                <a:gd name="T54" fmla="*/ 160 w 160"/>
                <a:gd name="T55" fmla="*/ 16 h 63"/>
                <a:gd name="T56" fmla="*/ 154 w 160"/>
                <a:gd name="T57" fmla="*/ 1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60" h="63">
                  <a:moveTo>
                    <a:pt x="154" y="13"/>
                  </a:moveTo>
                  <a:cubicBezTo>
                    <a:pt x="149" y="15"/>
                    <a:pt x="145" y="13"/>
                    <a:pt x="140" y="13"/>
                  </a:cubicBezTo>
                  <a:cubicBezTo>
                    <a:pt x="131" y="12"/>
                    <a:pt x="123" y="12"/>
                    <a:pt x="114" y="12"/>
                  </a:cubicBezTo>
                  <a:cubicBezTo>
                    <a:pt x="106" y="12"/>
                    <a:pt x="97" y="15"/>
                    <a:pt x="89" y="10"/>
                  </a:cubicBezTo>
                  <a:cubicBezTo>
                    <a:pt x="87" y="9"/>
                    <a:pt x="83" y="9"/>
                    <a:pt x="80" y="10"/>
                  </a:cubicBezTo>
                  <a:cubicBezTo>
                    <a:pt x="79" y="11"/>
                    <a:pt x="77" y="12"/>
                    <a:pt x="76" y="10"/>
                  </a:cubicBezTo>
                  <a:cubicBezTo>
                    <a:pt x="73" y="6"/>
                    <a:pt x="67" y="5"/>
                    <a:pt x="63" y="5"/>
                  </a:cubicBezTo>
                  <a:cubicBezTo>
                    <a:pt x="58" y="6"/>
                    <a:pt x="54" y="9"/>
                    <a:pt x="51" y="3"/>
                  </a:cubicBezTo>
                  <a:cubicBezTo>
                    <a:pt x="51" y="3"/>
                    <a:pt x="50" y="3"/>
                    <a:pt x="50" y="3"/>
                  </a:cubicBezTo>
                  <a:cubicBezTo>
                    <a:pt x="46" y="7"/>
                    <a:pt x="42" y="4"/>
                    <a:pt x="38" y="3"/>
                  </a:cubicBezTo>
                  <a:cubicBezTo>
                    <a:pt x="33" y="2"/>
                    <a:pt x="27" y="1"/>
                    <a:pt x="22" y="1"/>
                  </a:cubicBezTo>
                  <a:cubicBezTo>
                    <a:pt x="6" y="0"/>
                    <a:pt x="2" y="4"/>
                    <a:pt x="3" y="19"/>
                  </a:cubicBezTo>
                  <a:cubicBezTo>
                    <a:pt x="4" y="22"/>
                    <a:pt x="5" y="24"/>
                    <a:pt x="2" y="26"/>
                  </a:cubicBezTo>
                  <a:cubicBezTo>
                    <a:pt x="0" y="29"/>
                    <a:pt x="3" y="30"/>
                    <a:pt x="5" y="31"/>
                  </a:cubicBezTo>
                  <a:cubicBezTo>
                    <a:pt x="7" y="32"/>
                    <a:pt x="10" y="31"/>
                    <a:pt x="12" y="31"/>
                  </a:cubicBezTo>
                  <a:cubicBezTo>
                    <a:pt x="26" y="30"/>
                    <a:pt x="37" y="19"/>
                    <a:pt x="52" y="23"/>
                  </a:cubicBezTo>
                  <a:cubicBezTo>
                    <a:pt x="52" y="23"/>
                    <a:pt x="53" y="22"/>
                    <a:pt x="54" y="22"/>
                  </a:cubicBezTo>
                  <a:cubicBezTo>
                    <a:pt x="61" y="20"/>
                    <a:pt x="68" y="20"/>
                    <a:pt x="76" y="20"/>
                  </a:cubicBezTo>
                  <a:cubicBezTo>
                    <a:pt x="78" y="20"/>
                    <a:pt x="81" y="20"/>
                    <a:pt x="82" y="22"/>
                  </a:cubicBezTo>
                  <a:cubicBezTo>
                    <a:pt x="85" y="26"/>
                    <a:pt x="89" y="25"/>
                    <a:pt x="93" y="24"/>
                  </a:cubicBezTo>
                  <a:cubicBezTo>
                    <a:pt x="101" y="23"/>
                    <a:pt x="108" y="22"/>
                    <a:pt x="117" y="23"/>
                  </a:cubicBezTo>
                  <a:cubicBezTo>
                    <a:pt x="108" y="38"/>
                    <a:pt x="119" y="49"/>
                    <a:pt x="124" y="61"/>
                  </a:cubicBezTo>
                  <a:cubicBezTo>
                    <a:pt x="125" y="62"/>
                    <a:pt x="127" y="63"/>
                    <a:pt x="129" y="62"/>
                  </a:cubicBezTo>
                  <a:cubicBezTo>
                    <a:pt x="131" y="61"/>
                    <a:pt x="131" y="59"/>
                    <a:pt x="131" y="57"/>
                  </a:cubicBezTo>
                  <a:cubicBezTo>
                    <a:pt x="130" y="55"/>
                    <a:pt x="128" y="52"/>
                    <a:pt x="127" y="50"/>
                  </a:cubicBezTo>
                  <a:cubicBezTo>
                    <a:pt x="125" y="46"/>
                    <a:pt x="122" y="41"/>
                    <a:pt x="123" y="37"/>
                  </a:cubicBezTo>
                  <a:cubicBezTo>
                    <a:pt x="125" y="31"/>
                    <a:pt x="122" y="28"/>
                    <a:pt x="120" y="23"/>
                  </a:cubicBezTo>
                  <a:cubicBezTo>
                    <a:pt x="134" y="19"/>
                    <a:pt x="147" y="19"/>
                    <a:pt x="160" y="16"/>
                  </a:cubicBezTo>
                  <a:cubicBezTo>
                    <a:pt x="158" y="13"/>
                    <a:pt x="156" y="12"/>
                    <a:pt x="154" y="13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09" name="Freeform 99">
              <a:extLst>
                <a:ext uri="{FF2B5EF4-FFF2-40B4-BE49-F238E27FC236}">
                  <a16:creationId xmlns:a16="http://schemas.microsoft.com/office/drawing/2014/main" xmlns="" id="{1A425990-0644-4F16-A8FF-E8C46EE8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" y="1958"/>
              <a:ext cx="127" cy="65"/>
            </a:xfrm>
            <a:custGeom>
              <a:avLst/>
              <a:gdLst>
                <a:gd name="T0" fmla="*/ 48 w 55"/>
                <a:gd name="T1" fmla="*/ 12 h 28"/>
                <a:gd name="T2" fmla="*/ 48 w 55"/>
                <a:gd name="T3" fmla="*/ 12 h 28"/>
                <a:gd name="T4" fmla="*/ 30 w 55"/>
                <a:gd name="T5" fmla="*/ 4 h 28"/>
                <a:gd name="T6" fmla="*/ 12 w 55"/>
                <a:gd name="T7" fmla="*/ 0 h 28"/>
                <a:gd name="T8" fmla="*/ 11 w 55"/>
                <a:gd name="T9" fmla="*/ 1 h 28"/>
                <a:gd name="T10" fmla="*/ 1 w 55"/>
                <a:gd name="T11" fmla="*/ 10 h 28"/>
                <a:gd name="T12" fmla="*/ 0 w 55"/>
                <a:gd name="T13" fmla="*/ 14 h 28"/>
                <a:gd name="T14" fmla="*/ 1 w 55"/>
                <a:gd name="T15" fmla="*/ 21 h 28"/>
                <a:gd name="T16" fmla="*/ 7 w 55"/>
                <a:gd name="T17" fmla="*/ 26 h 28"/>
                <a:gd name="T18" fmla="*/ 20 w 55"/>
                <a:gd name="T19" fmla="*/ 26 h 28"/>
                <a:gd name="T20" fmla="*/ 43 w 55"/>
                <a:gd name="T21" fmla="*/ 26 h 28"/>
                <a:gd name="T22" fmla="*/ 55 w 55"/>
                <a:gd name="T23" fmla="*/ 16 h 28"/>
                <a:gd name="T24" fmla="*/ 48 w 55"/>
                <a:gd name="T25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" h="28">
                  <a:moveTo>
                    <a:pt x="4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2" y="10"/>
                    <a:pt x="36" y="7"/>
                    <a:pt x="30" y="4"/>
                  </a:cubicBezTo>
                  <a:cubicBezTo>
                    <a:pt x="24" y="0"/>
                    <a:pt x="19" y="0"/>
                    <a:pt x="12" y="0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7"/>
                    <a:pt x="4" y="7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" y="16"/>
                    <a:pt x="1" y="19"/>
                    <a:pt x="1" y="21"/>
                  </a:cubicBezTo>
                  <a:cubicBezTo>
                    <a:pt x="3" y="23"/>
                    <a:pt x="5" y="25"/>
                    <a:pt x="7" y="26"/>
                  </a:cubicBezTo>
                  <a:cubicBezTo>
                    <a:pt x="11" y="25"/>
                    <a:pt x="16" y="25"/>
                    <a:pt x="20" y="26"/>
                  </a:cubicBezTo>
                  <a:cubicBezTo>
                    <a:pt x="28" y="23"/>
                    <a:pt x="35" y="23"/>
                    <a:pt x="43" y="26"/>
                  </a:cubicBezTo>
                  <a:cubicBezTo>
                    <a:pt x="51" y="28"/>
                    <a:pt x="55" y="25"/>
                    <a:pt x="55" y="16"/>
                  </a:cubicBezTo>
                  <a:cubicBezTo>
                    <a:pt x="53" y="16"/>
                    <a:pt x="49" y="16"/>
                    <a:pt x="48" y="1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10" name="Freeform 100">
              <a:extLst>
                <a:ext uri="{FF2B5EF4-FFF2-40B4-BE49-F238E27FC236}">
                  <a16:creationId xmlns:a16="http://schemas.microsoft.com/office/drawing/2014/main" xmlns="" id="{BB183B90-028C-4684-8D34-701A3C57C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" y="175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11" name="Freeform 101">
              <a:extLst>
                <a:ext uri="{FF2B5EF4-FFF2-40B4-BE49-F238E27FC236}">
                  <a16:creationId xmlns:a16="http://schemas.microsoft.com/office/drawing/2014/main" xmlns="" id="{4F3C71C7-F51E-4BF1-B9FB-CCC3B25A74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0" y="1719"/>
              <a:ext cx="194" cy="123"/>
            </a:xfrm>
            <a:custGeom>
              <a:avLst/>
              <a:gdLst>
                <a:gd name="T0" fmla="*/ 57 w 84"/>
                <a:gd name="T1" fmla="*/ 33 h 53"/>
                <a:gd name="T2" fmla="*/ 72 w 84"/>
                <a:gd name="T3" fmla="*/ 32 h 53"/>
                <a:gd name="T4" fmla="*/ 83 w 84"/>
                <a:gd name="T5" fmla="*/ 27 h 53"/>
                <a:gd name="T6" fmla="*/ 80 w 84"/>
                <a:gd name="T7" fmla="*/ 16 h 53"/>
                <a:gd name="T8" fmla="*/ 38 w 84"/>
                <a:gd name="T9" fmla="*/ 7 h 53"/>
                <a:gd name="T10" fmla="*/ 29 w 84"/>
                <a:gd name="T11" fmla="*/ 9 h 53"/>
                <a:gd name="T12" fmla="*/ 2 w 84"/>
                <a:gd name="T13" fmla="*/ 14 h 53"/>
                <a:gd name="T14" fmla="*/ 0 w 84"/>
                <a:gd name="T15" fmla="*/ 31 h 53"/>
                <a:gd name="T16" fmla="*/ 14 w 84"/>
                <a:gd name="T17" fmla="*/ 28 h 53"/>
                <a:gd name="T18" fmla="*/ 19 w 84"/>
                <a:gd name="T19" fmla="*/ 29 h 53"/>
                <a:gd name="T20" fmla="*/ 21 w 84"/>
                <a:gd name="T21" fmla="*/ 37 h 53"/>
                <a:gd name="T22" fmla="*/ 21 w 84"/>
                <a:gd name="T23" fmla="*/ 43 h 53"/>
                <a:gd name="T24" fmla="*/ 28 w 84"/>
                <a:gd name="T25" fmla="*/ 53 h 53"/>
                <a:gd name="T26" fmla="*/ 35 w 84"/>
                <a:gd name="T27" fmla="*/ 45 h 53"/>
                <a:gd name="T28" fmla="*/ 40 w 84"/>
                <a:gd name="T29" fmla="*/ 39 h 53"/>
                <a:gd name="T30" fmla="*/ 57 w 84"/>
                <a:gd name="T31" fmla="*/ 33 h 53"/>
                <a:gd name="T32" fmla="*/ 37 w 84"/>
                <a:gd name="T33" fmla="*/ 17 h 53"/>
                <a:gd name="T34" fmla="*/ 44 w 84"/>
                <a:gd name="T35" fmla="*/ 20 h 53"/>
                <a:gd name="T36" fmla="*/ 49 w 84"/>
                <a:gd name="T37" fmla="*/ 25 h 53"/>
                <a:gd name="T38" fmla="*/ 39 w 84"/>
                <a:gd name="T39" fmla="*/ 24 h 53"/>
                <a:gd name="T40" fmla="*/ 37 w 84"/>
                <a:gd name="T41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4" h="53">
                  <a:moveTo>
                    <a:pt x="57" y="33"/>
                  </a:moveTo>
                  <a:cubicBezTo>
                    <a:pt x="62" y="32"/>
                    <a:pt x="66" y="29"/>
                    <a:pt x="72" y="32"/>
                  </a:cubicBezTo>
                  <a:cubicBezTo>
                    <a:pt x="76" y="34"/>
                    <a:pt x="82" y="31"/>
                    <a:pt x="83" y="27"/>
                  </a:cubicBezTo>
                  <a:cubicBezTo>
                    <a:pt x="84" y="23"/>
                    <a:pt x="83" y="18"/>
                    <a:pt x="80" y="16"/>
                  </a:cubicBezTo>
                  <a:cubicBezTo>
                    <a:pt x="67" y="10"/>
                    <a:pt x="55" y="0"/>
                    <a:pt x="38" y="7"/>
                  </a:cubicBezTo>
                  <a:cubicBezTo>
                    <a:pt x="35" y="8"/>
                    <a:pt x="32" y="8"/>
                    <a:pt x="29" y="9"/>
                  </a:cubicBezTo>
                  <a:cubicBezTo>
                    <a:pt x="20" y="10"/>
                    <a:pt x="10" y="10"/>
                    <a:pt x="2" y="14"/>
                  </a:cubicBezTo>
                  <a:cubicBezTo>
                    <a:pt x="1" y="19"/>
                    <a:pt x="1" y="24"/>
                    <a:pt x="0" y="31"/>
                  </a:cubicBezTo>
                  <a:cubicBezTo>
                    <a:pt x="6" y="24"/>
                    <a:pt x="6" y="24"/>
                    <a:pt x="14" y="28"/>
                  </a:cubicBezTo>
                  <a:cubicBezTo>
                    <a:pt x="16" y="30"/>
                    <a:pt x="17" y="28"/>
                    <a:pt x="19" y="29"/>
                  </a:cubicBezTo>
                  <a:cubicBezTo>
                    <a:pt x="24" y="30"/>
                    <a:pt x="25" y="33"/>
                    <a:pt x="21" y="37"/>
                  </a:cubicBezTo>
                  <a:cubicBezTo>
                    <a:pt x="19" y="40"/>
                    <a:pt x="18" y="43"/>
                    <a:pt x="21" y="43"/>
                  </a:cubicBezTo>
                  <a:cubicBezTo>
                    <a:pt x="28" y="43"/>
                    <a:pt x="26" y="49"/>
                    <a:pt x="28" y="53"/>
                  </a:cubicBezTo>
                  <a:cubicBezTo>
                    <a:pt x="32" y="51"/>
                    <a:pt x="34" y="48"/>
                    <a:pt x="35" y="45"/>
                  </a:cubicBezTo>
                  <a:cubicBezTo>
                    <a:pt x="35" y="42"/>
                    <a:pt x="37" y="39"/>
                    <a:pt x="40" y="39"/>
                  </a:cubicBezTo>
                  <a:cubicBezTo>
                    <a:pt x="47" y="41"/>
                    <a:pt x="51" y="35"/>
                    <a:pt x="57" y="33"/>
                  </a:cubicBezTo>
                  <a:close/>
                  <a:moveTo>
                    <a:pt x="37" y="17"/>
                  </a:moveTo>
                  <a:cubicBezTo>
                    <a:pt x="40" y="14"/>
                    <a:pt x="42" y="18"/>
                    <a:pt x="44" y="20"/>
                  </a:cubicBezTo>
                  <a:cubicBezTo>
                    <a:pt x="45" y="22"/>
                    <a:pt x="47" y="23"/>
                    <a:pt x="49" y="25"/>
                  </a:cubicBezTo>
                  <a:cubicBezTo>
                    <a:pt x="44" y="28"/>
                    <a:pt x="41" y="27"/>
                    <a:pt x="39" y="24"/>
                  </a:cubicBezTo>
                  <a:cubicBezTo>
                    <a:pt x="37" y="22"/>
                    <a:pt x="34" y="19"/>
                    <a:pt x="37" y="17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12" name="Freeform 102">
              <a:extLst>
                <a:ext uri="{FF2B5EF4-FFF2-40B4-BE49-F238E27FC236}">
                  <a16:creationId xmlns:a16="http://schemas.microsoft.com/office/drawing/2014/main" xmlns="" id="{9F7BEF9B-74EE-47B7-8C95-4E27B6B15E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6" y="1787"/>
              <a:ext cx="759" cy="651"/>
            </a:xfrm>
            <a:custGeom>
              <a:avLst/>
              <a:gdLst>
                <a:gd name="T0" fmla="*/ 289 w 328"/>
                <a:gd name="T1" fmla="*/ 212 h 281"/>
                <a:gd name="T2" fmla="*/ 282 w 328"/>
                <a:gd name="T3" fmla="*/ 162 h 281"/>
                <a:gd name="T4" fmla="*/ 274 w 328"/>
                <a:gd name="T5" fmla="*/ 182 h 281"/>
                <a:gd name="T6" fmla="*/ 249 w 328"/>
                <a:gd name="T7" fmla="*/ 122 h 281"/>
                <a:gd name="T8" fmla="*/ 253 w 328"/>
                <a:gd name="T9" fmla="*/ 113 h 281"/>
                <a:gd name="T10" fmla="*/ 253 w 328"/>
                <a:gd name="T11" fmla="*/ 88 h 281"/>
                <a:gd name="T12" fmla="*/ 246 w 328"/>
                <a:gd name="T13" fmla="*/ 54 h 281"/>
                <a:gd name="T14" fmla="*/ 244 w 328"/>
                <a:gd name="T15" fmla="*/ 41 h 281"/>
                <a:gd name="T16" fmla="*/ 226 w 328"/>
                <a:gd name="T17" fmla="*/ 28 h 281"/>
                <a:gd name="T18" fmla="*/ 205 w 328"/>
                <a:gd name="T19" fmla="*/ 29 h 281"/>
                <a:gd name="T20" fmla="*/ 182 w 328"/>
                <a:gd name="T21" fmla="*/ 19 h 281"/>
                <a:gd name="T22" fmla="*/ 163 w 328"/>
                <a:gd name="T23" fmla="*/ 8 h 281"/>
                <a:gd name="T24" fmla="*/ 113 w 328"/>
                <a:gd name="T25" fmla="*/ 4 h 281"/>
                <a:gd name="T26" fmla="*/ 86 w 328"/>
                <a:gd name="T27" fmla="*/ 23 h 281"/>
                <a:gd name="T28" fmla="*/ 66 w 328"/>
                <a:gd name="T29" fmla="*/ 30 h 281"/>
                <a:gd name="T30" fmla="*/ 41 w 328"/>
                <a:gd name="T31" fmla="*/ 43 h 281"/>
                <a:gd name="T32" fmla="*/ 27 w 328"/>
                <a:gd name="T33" fmla="*/ 65 h 281"/>
                <a:gd name="T34" fmla="*/ 21 w 328"/>
                <a:gd name="T35" fmla="*/ 42 h 281"/>
                <a:gd name="T36" fmla="*/ 1 w 328"/>
                <a:gd name="T37" fmla="*/ 57 h 281"/>
                <a:gd name="T38" fmla="*/ 7 w 328"/>
                <a:gd name="T39" fmla="*/ 68 h 281"/>
                <a:gd name="T40" fmla="*/ 16 w 328"/>
                <a:gd name="T41" fmla="*/ 73 h 281"/>
                <a:gd name="T42" fmla="*/ 83 w 328"/>
                <a:gd name="T43" fmla="*/ 89 h 281"/>
                <a:gd name="T44" fmla="*/ 91 w 328"/>
                <a:gd name="T45" fmla="*/ 104 h 281"/>
                <a:gd name="T46" fmla="*/ 100 w 328"/>
                <a:gd name="T47" fmla="*/ 128 h 281"/>
                <a:gd name="T48" fmla="*/ 115 w 328"/>
                <a:gd name="T49" fmla="*/ 138 h 281"/>
                <a:gd name="T50" fmla="*/ 140 w 328"/>
                <a:gd name="T51" fmla="*/ 140 h 281"/>
                <a:gd name="T52" fmla="*/ 152 w 328"/>
                <a:gd name="T53" fmla="*/ 138 h 281"/>
                <a:gd name="T54" fmla="*/ 218 w 328"/>
                <a:gd name="T55" fmla="*/ 133 h 281"/>
                <a:gd name="T56" fmla="*/ 226 w 328"/>
                <a:gd name="T57" fmla="*/ 149 h 281"/>
                <a:gd name="T58" fmla="*/ 217 w 328"/>
                <a:gd name="T59" fmla="*/ 155 h 281"/>
                <a:gd name="T60" fmla="*/ 202 w 328"/>
                <a:gd name="T61" fmla="*/ 158 h 281"/>
                <a:gd name="T62" fmla="*/ 193 w 328"/>
                <a:gd name="T63" fmla="*/ 159 h 281"/>
                <a:gd name="T64" fmla="*/ 169 w 328"/>
                <a:gd name="T65" fmla="*/ 156 h 281"/>
                <a:gd name="T66" fmla="*/ 144 w 328"/>
                <a:gd name="T67" fmla="*/ 175 h 281"/>
                <a:gd name="T68" fmla="*/ 120 w 328"/>
                <a:gd name="T69" fmla="*/ 168 h 281"/>
                <a:gd name="T70" fmla="*/ 104 w 328"/>
                <a:gd name="T71" fmla="*/ 189 h 281"/>
                <a:gd name="T72" fmla="*/ 122 w 328"/>
                <a:gd name="T73" fmla="*/ 192 h 281"/>
                <a:gd name="T74" fmla="*/ 135 w 328"/>
                <a:gd name="T75" fmla="*/ 205 h 281"/>
                <a:gd name="T76" fmla="*/ 142 w 328"/>
                <a:gd name="T77" fmla="*/ 215 h 281"/>
                <a:gd name="T78" fmla="*/ 159 w 328"/>
                <a:gd name="T79" fmla="*/ 230 h 281"/>
                <a:gd name="T80" fmla="*/ 158 w 328"/>
                <a:gd name="T81" fmla="*/ 267 h 281"/>
                <a:gd name="T82" fmla="*/ 194 w 328"/>
                <a:gd name="T83" fmla="*/ 259 h 281"/>
                <a:gd name="T84" fmla="*/ 199 w 328"/>
                <a:gd name="T85" fmla="*/ 252 h 281"/>
                <a:gd name="T86" fmla="*/ 208 w 328"/>
                <a:gd name="T87" fmla="*/ 234 h 281"/>
                <a:gd name="T88" fmla="*/ 219 w 328"/>
                <a:gd name="T89" fmla="*/ 220 h 281"/>
                <a:gd name="T90" fmla="*/ 232 w 328"/>
                <a:gd name="T91" fmla="*/ 243 h 281"/>
                <a:gd name="T92" fmla="*/ 252 w 328"/>
                <a:gd name="T93" fmla="*/ 254 h 281"/>
                <a:gd name="T94" fmla="*/ 283 w 328"/>
                <a:gd name="T95" fmla="*/ 262 h 281"/>
                <a:gd name="T96" fmla="*/ 302 w 328"/>
                <a:gd name="T97" fmla="*/ 281 h 281"/>
                <a:gd name="T98" fmla="*/ 304 w 328"/>
                <a:gd name="T99" fmla="*/ 238 h 281"/>
                <a:gd name="T100" fmla="*/ 218 w 328"/>
                <a:gd name="T101" fmla="*/ 205 h 281"/>
                <a:gd name="T102" fmla="*/ 229 w 328"/>
                <a:gd name="T103" fmla="*/ 189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28" h="281">
                  <a:moveTo>
                    <a:pt x="290" y="233"/>
                  </a:moveTo>
                  <a:cubicBezTo>
                    <a:pt x="287" y="232"/>
                    <a:pt x="285" y="229"/>
                    <a:pt x="287" y="226"/>
                  </a:cubicBezTo>
                  <a:cubicBezTo>
                    <a:pt x="291" y="221"/>
                    <a:pt x="290" y="217"/>
                    <a:pt x="289" y="212"/>
                  </a:cubicBezTo>
                  <a:cubicBezTo>
                    <a:pt x="287" y="202"/>
                    <a:pt x="287" y="192"/>
                    <a:pt x="287" y="183"/>
                  </a:cubicBezTo>
                  <a:cubicBezTo>
                    <a:pt x="282" y="183"/>
                    <a:pt x="283" y="181"/>
                    <a:pt x="283" y="178"/>
                  </a:cubicBezTo>
                  <a:cubicBezTo>
                    <a:pt x="285" y="173"/>
                    <a:pt x="284" y="167"/>
                    <a:pt x="282" y="162"/>
                  </a:cubicBezTo>
                  <a:cubicBezTo>
                    <a:pt x="278" y="158"/>
                    <a:pt x="280" y="152"/>
                    <a:pt x="278" y="148"/>
                  </a:cubicBezTo>
                  <a:cubicBezTo>
                    <a:pt x="280" y="154"/>
                    <a:pt x="271" y="157"/>
                    <a:pt x="273" y="164"/>
                  </a:cubicBezTo>
                  <a:cubicBezTo>
                    <a:pt x="275" y="169"/>
                    <a:pt x="276" y="175"/>
                    <a:pt x="274" y="182"/>
                  </a:cubicBezTo>
                  <a:cubicBezTo>
                    <a:pt x="265" y="174"/>
                    <a:pt x="263" y="163"/>
                    <a:pt x="259" y="154"/>
                  </a:cubicBezTo>
                  <a:cubicBezTo>
                    <a:pt x="256" y="151"/>
                    <a:pt x="252" y="147"/>
                    <a:pt x="251" y="143"/>
                  </a:cubicBezTo>
                  <a:cubicBezTo>
                    <a:pt x="248" y="136"/>
                    <a:pt x="243" y="130"/>
                    <a:pt x="249" y="122"/>
                  </a:cubicBezTo>
                  <a:cubicBezTo>
                    <a:pt x="249" y="120"/>
                    <a:pt x="248" y="117"/>
                    <a:pt x="250" y="115"/>
                  </a:cubicBezTo>
                  <a:cubicBezTo>
                    <a:pt x="251" y="114"/>
                    <a:pt x="251" y="113"/>
                    <a:pt x="253" y="113"/>
                  </a:cubicBezTo>
                  <a:cubicBezTo>
                    <a:pt x="253" y="113"/>
                    <a:pt x="253" y="113"/>
                    <a:pt x="253" y="113"/>
                  </a:cubicBezTo>
                  <a:cubicBezTo>
                    <a:pt x="252" y="111"/>
                    <a:pt x="254" y="108"/>
                    <a:pt x="250" y="107"/>
                  </a:cubicBezTo>
                  <a:cubicBezTo>
                    <a:pt x="243" y="106"/>
                    <a:pt x="243" y="100"/>
                    <a:pt x="247" y="94"/>
                  </a:cubicBezTo>
                  <a:cubicBezTo>
                    <a:pt x="249" y="92"/>
                    <a:pt x="251" y="90"/>
                    <a:pt x="253" y="88"/>
                  </a:cubicBezTo>
                  <a:cubicBezTo>
                    <a:pt x="252" y="81"/>
                    <a:pt x="254" y="75"/>
                    <a:pt x="257" y="69"/>
                  </a:cubicBezTo>
                  <a:cubicBezTo>
                    <a:pt x="255" y="66"/>
                    <a:pt x="253" y="62"/>
                    <a:pt x="250" y="59"/>
                  </a:cubicBezTo>
                  <a:cubicBezTo>
                    <a:pt x="247" y="59"/>
                    <a:pt x="246" y="57"/>
                    <a:pt x="246" y="54"/>
                  </a:cubicBezTo>
                  <a:cubicBezTo>
                    <a:pt x="246" y="54"/>
                    <a:pt x="245" y="53"/>
                    <a:pt x="245" y="53"/>
                  </a:cubicBezTo>
                  <a:cubicBezTo>
                    <a:pt x="238" y="46"/>
                    <a:pt x="238" y="46"/>
                    <a:pt x="244" y="41"/>
                  </a:cubicBezTo>
                  <a:cubicBezTo>
                    <a:pt x="244" y="41"/>
                    <a:pt x="244" y="41"/>
                    <a:pt x="244" y="41"/>
                  </a:cubicBezTo>
                  <a:cubicBezTo>
                    <a:pt x="245" y="39"/>
                    <a:pt x="245" y="38"/>
                    <a:pt x="246" y="36"/>
                  </a:cubicBezTo>
                  <a:cubicBezTo>
                    <a:pt x="245" y="35"/>
                    <a:pt x="245" y="35"/>
                    <a:pt x="244" y="34"/>
                  </a:cubicBezTo>
                  <a:cubicBezTo>
                    <a:pt x="238" y="31"/>
                    <a:pt x="232" y="28"/>
                    <a:pt x="226" y="28"/>
                  </a:cubicBezTo>
                  <a:cubicBezTo>
                    <a:pt x="224" y="28"/>
                    <a:pt x="223" y="28"/>
                    <a:pt x="222" y="28"/>
                  </a:cubicBezTo>
                  <a:cubicBezTo>
                    <a:pt x="221" y="29"/>
                    <a:pt x="220" y="30"/>
                    <a:pt x="219" y="29"/>
                  </a:cubicBezTo>
                  <a:cubicBezTo>
                    <a:pt x="214" y="29"/>
                    <a:pt x="210" y="29"/>
                    <a:pt x="205" y="29"/>
                  </a:cubicBezTo>
                  <a:cubicBezTo>
                    <a:pt x="202" y="33"/>
                    <a:pt x="199" y="32"/>
                    <a:pt x="196" y="29"/>
                  </a:cubicBezTo>
                  <a:cubicBezTo>
                    <a:pt x="194" y="28"/>
                    <a:pt x="193" y="28"/>
                    <a:pt x="192" y="27"/>
                  </a:cubicBezTo>
                  <a:cubicBezTo>
                    <a:pt x="187" y="27"/>
                    <a:pt x="184" y="23"/>
                    <a:pt x="182" y="19"/>
                  </a:cubicBezTo>
                  <a:cubicBezTo>
                    <a:pt x="182" y="19"/>
                    <a:pt x="181" y="18"/>
                    <a:pt x="181" y="18"/>
                  </a:cubicBezTo>
                  <a:cubicBezTo>
                    <a:pt x="175" y="17"/>
                    <a:pt x="170" y="15"/>
                    <a:pt x="167" y="10"/>
                  </a:cubicBezTo>
                  <a:cubicBezTo>
                    <a:pt x="165" y="10"/>
                    <a:pt x="164" y="9"/>
                    <a:pt x="163" y="8"/>
                  </a:cubicBezTo>
                  <a:cubicBezTo>
                    <a:pt x="160" y="10"/>
                    <a:pt x="157" y="9"/>
                    <a:pt x="155" y="6"/>
                  </a:cubicBezTo>
                  <a:cubicBezTo>
                    <a:pt x="148" y="1"/>
                    <a:pt x="140" y="2"/>
                    <a:pt x="132" y="2"/>
                  </a:cubicBezTo>
                  <a:cubicBezTo>
                    <a:pt x="125" y="0"/>
                    <a:pt x="119" y="4"/>
                    <a:pt x="113" y="4"/>
                  </a:cubicBezTo>
                  <a:cubicBezTo>
                    <a:pt x="107" y="4"/>
                    <a:pt x="102" y="7"/>
                    <a:pt x="99" y="11"/>
                  </a:cubicBezTo>
                  <a:cubicBezTo>
                    <a:pt x="97" y="14"/>
                    <a:pt x="94" y="16"/>
                    <a:pt x="91" y="16"/>
                  </a:cubicBezTo>
                  <a:cubicBezTo>
                    <a:pt x="90" y="19"/>
                    <a:pt x="89" y="22"/>
                    <a:pt x="86" y="23"/>
                  </a:cubicBezTo>
                  <a:cubicBezTo>
                    <a:pt x="84" y="25"/>
                    <a:pt x="81" y="27"/>
                    <a:pt x="77" y="27"/>
                  </a:cubicBezTo>
                  <a:cubicBezTo>
                    <a:pt x="77" y="28"/>
                    <a:pt x="76" y="28"/>
                    <a:pt x="75" y="28"/>
                  </a:cubicBezTo>
                  <a:cubicBezTo>
                    <a:pt x="72" y="29"/>
                    <a:pt x="69" y="30"/>
                    <a:pt x="66" y="30"/>
                  </a:cubicBezTo>
                  <a:cubicBezTo>
                    <a:pt x="64" y="32"/>
                    <a:pt x="63" y="32"/>
                    <a:pt x="61" y="29"/>
                  </a:cubicBezTo>
                  <a:cubicBezTo>
                    <a:pt x="54" y="28"/>
                    <a:pt x="48" y="33"/>
                    <a:pt x="41" y="34"/>
                  </a:cubicBezTo>
                  <a:cubicBezTo>
                    <a:pt x="38" y="37"/>
                    <a:pt x="42" y="40"/>
                    <a:pt x="41" y="43"/>
                  </a:cubicBezTo>
                  <a:cubicBezTo>
                    <a:pt x="41" y="45"/>
                    <a:pt x="41" y="47"/>
                    <a:pt x="39" y="49"/>
                  </a:cubicBezTo>
                  <a:cubicBezTo>
                    <a:pt x="38" y="53"/>
                    <a:pt x="38" y="59"/>
                    <a:pt x="34" y="63"/>
                  </a:cubicBezTo>
                  <a:cubicBezTo>
                    <a:pt x="32" y="65"/>
                    <a:pt x="30" y="67"/>
                    <a:pt x="27" y="65"/>
                  </a:cubicBezTo>
                  <a:cubicBezTo>
                    <a:pt x="24" y="63"/>
                    <a:pt x="27" y="61"/>
                    <a:pt x="27" y="58"/>
                  </a:cubicBezTo>
                  <a:cubicBezTo>
                    <a:pt x="27" y="55"/>
                    <a:pt x="32" y="54"/>
                    <a:pt x="32" y="50"/>
                  </a:cubicBezTo>
                  <a:cubicBezTo>
                    <a:pt x="26" y="50"/>
                    <a:pt x="26" y="44"/>
                    <a:pt x="21" y="42"/>
                  </a:cubicBezTo>
                  <a:cubicBezTo>
                    <a:pt x="19" y="42"/>
                    <a:pt x="17" y="41"/>
                    <a:pt x="15" y="41"/>
                  </a:cubicBezTo>
                  <a:cubicBezTo>
                    <a:pt x="13" y="41"/>
                    <a:pt x="12" y="41"/>
                    <a:pt x="10" y="42"/>
                  </a:cubicBezTo>
                  <a:cubicBezTo>
                    <a:pt x="0" y="45"/>
                    <a:pt x="0" y="45"/>
                    <a:pt x="1" y="57"/>
                  </a:cubicBezTo>
                  <a:cubicBezTo>
                    <a:pt x="1" y="57"/>
                    <a:pt x="1" y="58"/>
                    <a:pt x="1" y="59"/>
                  </a:cubicBezTo>
                  <a:cubicBezTo>
                    <a:pt x="2" y="61"/>
                    <a:pt x="1" y="65"/>
                    <a:pt x="4" y="66"/>
                  </a:cubicBezTo>
                  <a:cubicBezTo>
                    <a:pt x="6" y="66"/>
                    <a:pt x="7" y="67"/>
                    <a:pt x="7" y="68"/>
                  </a:cubicBezTo>
                  <a:cubicBezTo>
                    <a:pt x="8" y="68"/>
                    <a:pt x="8" y="68"/>
                    <a:pt x="9" y="68"/>
                  </a:cubicBezTo>
                  <a:cubicBezTo>
                    <a:pt x="11" y="68"/>
                    <a:pt x="13" y="70"/>
                    <a:pt x="14" y="72"/>
                  </a:cubicBezTo>
                  <a:cubicBezTo>
                    <a:pt x="15" y="72"/>
                    <a:pt x="15" y="73"/>
                    <a:pt x="16" y="73"/>
                  </a:cubicBezTo>
                  <a:cubicBezTo>
                    <a:pt x="22" y="75"/>
                    <a:pt x="25" y="80"/>
                    <a:pt x="31" y="81"/>
                  </a:cubicBezTo>
                  <a:cubicBezTo>
                    <a:pt x="42" y="83"/>
                    <a:pt x="42" y="84"/>
                    <a:pt x="48" y="75"/>
                  </a:cubicBezTo>
                  <a:cubicBezTo>
                    <a:pt x="57" y="87"/>
                    <a:pt x="71" y="87"/>
                    <a:pt x="83" y="89"/>
                  </a:cubicBezTo>
                  <a:cubicBezTo>
                    <a:pt x="86" y="90"/>
                    <a:pt x="88" y="90"/>
                    <a:pt x="88" y="93"/>
                  </a:cubicBezTo>
                  <a:cubicBezTo>
                    <a:pt x="89" y="95"/>
                    <a:pt x="90" y="96"/>
                    <a:pt x="92" y="97"/>
                  </a:cubicBezTo>
                  <a:cubicBezTo>
                    <a:pt x="97" y="100"/>
                    <a:pt x="97" y="100"/>
                    <a:pt x="91" y="104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90" y="110"/>
                    <a:pt x="91" y="116"/>
                    <a:pt x="97" y="119"/>
                  </a:cubicBezTo>
                  <a:cubicBezTo>
                    <a:pt x="100" y="122"/>
                    <a:pt x="100" y="125"/>
                    <a:pt x="100" y="128"/>
                  </a:cubicBezTo>
                  <a:cubicBezTo>
                    <a:pt x="100" y="128"/>
                    <a:pt x="101" y="129"/>
                    <a:pt x="101" y="129"/>
                  </a:cubicBezTo>
                  <a:cubicBezTo>
                    <a:pt x="105" y="129"/>
                    <a:pt x="108" y="128"/>
                    <a:pt x="109" y="133"/>
                  </a:cubicBezTo>
                  <a:cubicBezTo>
                    <a:pt x="111" y="134"/>
                    <a:pt x="113" y="136"/>
                    <a:pt x="115" y="138"/>
                  </a:cubicBezTo>
                  <a:cubicBezTo>
                    <a:pt x="120" y="138"/>
                    <a:pt x="125" y="136"/>
                    <a:pt x="130" y="134"/>
                  </a:cubicBezTo>
                  <a:cubicBezTo>
                    <a:pt x="134" y="133"/>
                    <a:pt x="140" y="131"/>
                    <a:pt x="139" y="138"/>
                  </a:cubicBezTo>
                  <a:cubicBezTo>
                    <a:pt x="139" y="139"/>
                    <a:pt x="140" y="139"/>
                    <a:pt x="140" y="140"/>
                  </a:cubicBezTo>
                  <a:cubicBezTo>
                    <a:pt x="143" y="140"/>
                    <a:pt x="145" y="140"/>
                    <a:pt x="148" y="140"/>
                  </a:cubicBezTo>
                  <a:cubicBezTo>
                    <a:pt x="148" y="140"/>
                    <a:pt x="149" y="140"/>
                    <a:pt x="149" y="139"/>
                  </a:cubicBezTo>
                  <a:cubicBezTo>
                    <a:pt x="150" y="139"/>
                    <a:pt x="151" y="138"/>
                    <a:pt x="152" y="138"/>
                  </a:cubicBezTo>
                  <a:cubicBezTo>
                    <a:pt x="161" y="140"/>
                    <a:pt x="169" y="136"/>
                    <a:pt x="177" y="134"/>
                  </a:cubicBezTo>
                  <a:cubicBezTo>
                    <a:pt x="183" y="132"/>
                    <a:pt x="190" y="133"/>
                    <a:pt x="196" y="134"/>
                  </a:cubicBezTo>
                  <a:cubicBezTo>
                    <a:pt x="204" y="136"/>
                    <a:pt x="211" y="136"/>
                    <a:pt x="218" y="133"/>
                  </a:cubicBezTo>
                  <a:cubicBezTo>
                    <a:pt x="222" y="130"/>
                    <a:pt x="224" y="131"/>
                    <a:pt x="226" y="136"/>
                  </a:cubicBezTo>
                  <a:cubicBezTo>
                    <a:pt x="228" y="141"/>
                    <a:pt x="235" y="143"/>
                    <a:pt x="235" y="150"/>
                  </a:cubicBezTo>
                  <a:cubicBezTo>
                    <a:pt x="233" y="151"/>
                    <a:pt x="229" y="148"/>
                    <a:pt x="226" y="149"/>
                  </a:cubicBezTo>
                  <a:cubicBezTo>
                    <a:pt x="225" y="150"/>
                    <a:pt x="224" y="150"/>
                    <a:pt x="223" y="150"/>
                  </a:cubicBezTo>
                  <a:cubicBezTo>
                    <a:pt x="223" y="153"/>
                    <a:pt x="224" y="156"/>
                    <a:pt x="221" y="157"/>
                  </a:cubicBezTo>
                  <a:cubicBezTo>
                    <a:pt x="219" y="157"/>
                    <a:pt x="217" y="157"/>
                    <a:pt x="217" y="155"/>
                  </a:cubicBezTo>
                  <a:cubicBezTo>
                    <a:pt x="215" y="155"/>
                    <a:pt x="214" y="155"/>
                    <a:pt x="212" y="156"/>
                  </a:cubicBezTo>
                  <a:cubicBezTo>
                    <a:pt x="212" y="159"/>
                    <a:pt x="210" y="160"/>
                    <a:pt x="207" y="160"/>
                  </a:cubicBezTo>
                  <a:cubicBezTo>
                    <a:pt x="205" y="160"/>
                    <a:pt x="204" y="160"/>
                    <a:pt x="202" y="158"/>
                  </a:cubicBezTo>
                  <a:cubicBezTo>
                    <a:pt x="202" y="158"/>
                    <a:pt x="201" y="158"/>
                    <a:pt x="201" y="158"/>
                  </a:cubicBezTo>
                  <a:cubicBezTo>
                    <a:pt x="199" y="157"/>
                    <a:pt x="198" y="157"/>
                    <a:pt x="196" y="157"/>
                  </a:cubicBezTo>
                  <a:cubicBezTo>
                    <a:pt x="196" y="159"/>
                    <a:pt x="195" y="160"/>
                    <a:pt x="193" y="159"/>
                  </a:cubicBezTo>
                  <a:cubicBezTo>
                    <a:pt x="191" y="157"/>
                    <a:pt x="192" y="155"/>
                    <a:pt x="193" y="153"/>
                  </a:cubicBezTo>
                  <a:cubicBezTo>
                    <a:pt x="193" y="153"/>
                    <a:pt x="193" y="152"/>
                    <a:pt x="194" y="152"/>
                  </a:cubicBezTo>
                  <a:cubicBezTo>
                    <a:pt x="185" y="149"/>
                    <a:pt x="177" y="149"/>
                    <a:pt x="169" y="156"/>
                  </a:cubicBezTo>
                  <a:cubicBezTo>
                    <a:pt x="169" y="158"/>
                    <a:pt x="168" y="160"/>
                    <a:pt x="166" y="161"/>
                  </a:cubicBezTo>
                  <a:cubicBezTo>
                    <a:pt x="161" y="165"/>
                    <a:pt x="157" y="170"/>
                    <a:pt x="152" y="174"/>
                  </a:cubicBezTo>
                  <a:cubicBezTo>
                    <a:pt x="148" y="179"/>
                    <a:pt x="147" y="179"/>
                    <a:pt x="144" y="175"/>
                  </a:cubicBezTo>
                  <a:cubicBezTo>
                    <a:pt x="142" y="173"/>
                    <a:pt x="140" y="172"/>
                    <a:pt x="138" y="170"/>
                  </a:cubicBezTo>
                  <a:cubicBezTo>
                    <a:pt x="134" y="168"/>
                    <a:pt x="128" y="173"/>
                    <a:pt x="124" y="168"/>
                  </a:cubicBezTo>
                  <a:cubicBezTo>
                    <a:pt x="123" y="168"/>
                    <a:pt x="122" y="168"/>
                    <a:pt x="120" y="168"/>
                  </a:cubicBezTo>
                  <a:cubicBezTo>
                    <a:pt x="116" y="168"/>
                    <a:pt x="111" y="168"/>
                    <a:pt x="106" y="169"/>
                  </a:cubicBezTo>
                  <a:cubicBezTo>
                    <a:pt x="99" y="170"/>
                    <a:pt x="95" y="177"/>
                    <a:pt x="96" y="184"/>
                  </a:cubicBezTo>
                  <a:cubicBezTo>
                    <a:pt x="97" y="188"/>
                    <a:pt x="102" y="186"/>
                    <a:pt x="104" y="189"/>
                  </a:cubicBezTo>
                  <a:cubicBezTo>
                    <a:pt x="108" y="189"/>
                    <a:pt x="111" y="189"/>
                    <a:pt x="115" y="189"/>
                  </a:cubicBezTo>
                  <a:cubicBezTo>
                    <a:pt x="117" y="187"/>
                    <a:pt x="119" y="187"/>
                    <a:pt x="119" y="190"/>
                  </a:cubicBezTo>
                  <a:cubicBezTo>
                    <a:pt x="120" y="190"/>
                    <a:pt x="121" y="191"/>
                    <a:pt x="122" y="192"/>
                  </a:cubicBezTo>
                  <a:cubicBezTo>
                    <a:pt x="123" y="192"/>
                    <a:pt x="124" y="192"/>
                    <a:pt x="125" y="193"/>
                  </a:cubicBezTo>
                  <a:cubicBezTo>
                    <a:pt x="125" y="194"/>
                    <a:pt x="125" y="194"/>
                    <a:pt x="125" y="194"/>
                  </a:cubicBezTo>
                  <a:cubicBezTo>
                    <a:pt x="131" y="195"/>
                    <a:pt x="133" y="200"/>
                    <a:pt x="135" y="205"/>
                  </a:cubicBezTo>
                  <a:cubicBezTo>
                    <a:pt x="136" y="206"/>
                    <a:pt x="136" y="206"/>
                    <a:pt x="137" y="207"/>
                  </a:cubicBezTo>
                  <a:cubicBezTo>
                    <a:pt x="139" y="208"/>
                    <a:pt x="140" y="209"/>
                    <a:pt x="140" y="212"/>
                  </a:cubicBezTo>
                  <a:cubicBezTo>
                    <a:pt x="140" y="213"/>
                    <a:pt x="141" y="214"/>
                    <a:pt x="142" y="215"/>
                  </a:cubicBezTo>
                  <a:cubicBezTo>
                    <a:pt x="143" y="215"/>
                    <a:pt x="144" y="215"/>
                    <a:pt x="145" y="214"/>
                  </a:cubicBezTo>
                  <a:cubicBezTo>
                    <a:pt x="152" y="212"/>
                    <a:pt x="153" y="212"/>
                    <a:pt x="153" y="220"/>
                  </a:cubicBezTo>
                  <a:cubicBezTo>
                    <a:pt x="154" y="224"/>
                    <a:pt x="156" y="227"/>
                    <a:pt x="159" y="230"/>
                  </a:cubicBezTo>
                  <a:cubicBezTo>
                    <a:pt x="161" y="237"/>
                    <a:pt x="161" y="237"/>
                    <a:pt x="155" y="238"/>
                  </a:cubicBezTo>
                  <a:cubicBezTo>
                    <a:pt x="153" y="238"/>
                    <a:pt x="151" y="238"/>
                    <a:pt x="149" y="238"/>
                  </a:cubicBezTo>
                  <a:cubicBezTo>
                    <a:pt x="149" y="248"/>
                    <a:pt x="156" y="257"/>
                    <a:pt x="158" y="267"/>
                  </a:cubicBezTo>
                  <a:cubicBezTo>
                    <a:pt x="158" y="269"/>
                    <a:pt x="160" y="270"/>
                    <a:pt x="162" y="269"/>
                  </a:cubicBezTo>
                  <a:cubicBezTo>
                    <a:pt x="166" y="267"/>
                    <a:pt x="171" y="270"/>
                    <a:pt x="175" y="268"/>
                  </a:cubicBezTo>
                  <a:cubicBezTo>
                    <a:pt x="181" y="264"/>
                    <a:pt x="189" y="264"/>
                    <a:pt x="194" y="259"/>
                  </a:cubicBezTo>
                  <a:cubicBezTo>
                    <a:pt x="194" y="259"/>
                    <a:pt x="194" y="259"/>
                    <a:pt x="194" y="259"/>
                  </a:cubicBezTo>
                  <a:cubicBezTo>
                    <a:pt x="194" y="256"/>
                    <a:pt x="196" y="255"/>
                    <a:pt x="199" y="255"/>
                  </a:cubicBezTo>
                  <a:cubicBezTo>
                    <a:pt x="199" y="254"/>
                    <a:pt x="199" y="253"/>
                    <a:pt x="199" y="252"/>
                  </a:cubicBezTo>
                  <a:cubicBezTo>
                    <a:pt x="193" y="246"/>
                    <a:pt x="193" y="246"/>
                    <a:pt x="199" y="241"/>
                  </a:cubicBezTo>
                  <a:cubicBezTo>
                    <a:pt x="200" y="240"/>
                    <a:pt x="200" y="240"/>
                    <a:pt x="201" y="239"/>
                  </a:cubicBezTo>
                  <a:cubicBezTo>
                    <a:pt x="201" y="234"/>
                    <a:pt x="204" y="234"/>
                    <a:pt x="208" y="234"/>
                  </a:cubicBezTo>
                  <a:cubicBezTo>
                    <a:pt x="208" y="234"/>
                    <a:pt x="208" y="234"/>
                    <a:pt x="208" y="234"/>
                  </a:cubicBezTo>
                  <a:cubicBezTo>
                    <a:pt x="208" y="233"/>
                    <a:pt x="208" y="232"/>
                    <a:pt x="207" y="231"/>
                  </a:cubicBezTo>
                  <a:cubicBezTo>
                    <a:pt x="205" y="221"/>
                    <a:pt x="206" y="220"/>
                    <a:pt x="219" y="220"/>
                  </a:cubicBezTo>
                  <a:cubicBezTo>
                    <a:pt x="215" y="225"/>
                    <a:pt x="214" y="230"/>
                    <a:pt x="219" y="235"/>
                  </a:cubicBezTo>
                  <a:cubicBezTo>
                    <a:pt x="219" y="236"/>
                    <a:pt x="220" y="238"/>
                    <a:pt x="221" y="237"/>
                  </a:cubicBezTo>
                  <a:cubicBezTo>
                    <a:pt x="230" y="231"/>
                    <a:pt x="229" y="240"/>
                    <a:pt x="232" y="243"/>
                  </a:cubicBezTo>
                  <a:cubicBezTo>
                    <a:pt x="233" y="245"/>
                    <a:pt x="232" y="249"/>
                    <a:pt x="235" y="250"/>
                  </a:cubicBezTo>
                  <a:cubicBezTo>
                    <a:pt x="238" y="250"/>
                    <a:pt x="241" y="250"/>
                    <a:pt x="244" y="249"/>
                  </a:cubicBezTo>
                  <a:cubicBezTo>
                    <a:pt x="251" y="245"/>
                    <a:pt x="252" y="246"/>
                    <a:pt x="252" y="254"/>
                  </a:cubicBezTo>
                  <a:cubicBezTo>
                    <a:pt x="251" y="261"/>
                    <a:pt x="255" y="263"/>
                    <a:pt x="261" y="260"/>
                  </a:cubicBezTo>
                  <a:cubicBezTo>
                    <a:pt x="266" y="257"/>
                    <a:pt x="269" y="256"/>
                    <a:pt x="273" y="261"/>
                  </a:cubicBezTo>
                  <a:cubicBezTo>
                    <a:pt x="276" y="265"/>
                    <a:pt x="280" y="263"/>
                    <a:pt x="283" y="262"/>
                  </a:cubicBezTo>
                  <a:cubicBezTo>
                    <a:pt x="286" y="261"/>
                    <a:pt x="288" y="262"/>
                    <a:pt x="288" y="266"/>
                  </a:cubicBezTo>
                  <a:cubicBezTo>
                    <a:pt x="288" y="269"/>
                    <a:pt x="287" y="273"/>
                    <a:pt x="291" y="276"/>
                  </a:cubicBezTo>
                  <a:cubicBezTo>
                    <a:pt x="294" y="278"/>
                    <a:pt x="297" y="281"/>
                    <a:pt x="302" y="281"/>
                  </a:cubicBezTo>
                  <a:cubicBezTo>
                    <a:pt x="303" y="278"/>
                    <a:pt x="305" y="277"/>
                    <a:pt x="307" y="275"/>
                  </a:cubicBezTo>
                  <a:cubicBezTo>
                    <a:pt x="316" y="267"/>
                    <a:pt x="321" y="257"/>
                    <a:pt x="328" y="247"/>
                  </a:cubicBezTo>
                  <a:cubicBezTo>
                    <a:pt x="319" y="243"/>
                    <a:pt x="312" y="239"/>
                    <a:pt x="304" y="238"/>
                  </a:cubicBezTo>
                  <a:cubicBezTo>
                    <a:pt x="299" y="237"/>
                    <a:pt x="295" y="235"/>
                    <a:pt x="290" y="233"/>
                  </a:cubicBezTo>
                  <a:close/>
                  <a:moveTo>
                    <a:pt x="223" y="202"/>
                  </a:moveTo>
                  <a:cubicBezTo>
                    <a:pt x="222" y="204"/>
                    <a:pt x="220" y="205"/>
                    <a:pt x="218" y="205"/>
                  </a:cubicBezTo>
                  <a:cubicBezTo>
                    <a:pt x="216" y="205"/>
                    <a:pt x="215" y="205"/>
                    <a:pt x="214" y="204"/>
                  </a:cubicBezTo>
                  <a:cubicBezTo>
                    <a:pt x="213" y="202"/>
                    <a:pt x="214" y="201"/>
                    <a:pt x="214" y="200"/>
                  </a:cubicBezTo>
                  <a:cubicBezTo>
                    <a:pt x="218" y="195"/>
                    <a:pt x="223" y="193"/>
                    <a:pt x="229" y="189"/>
                  </a:cubicBezTo>
                  <a:cubicBezTo>
                    <a:pt x="229" y="196"/>
                    <a:pt x="225" y="199"/>
                    <a:pt x="223" y="20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13" name="Freeform 103">
              <a:extLst>
                <a:ext uri="{FF2B5EF4-FFF2-40B4-BE49-F238E27FC236}">
                  <a16:creationId xmlns:a16="http://schemas.microsoft.com/office/drawing/2014/main" xmlns="" id="{68284656-BA48-4721-BC3D-EBED1EAAF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" y="2009"/>
              <a:ext cx="127" cy="70"/>
            </a:xfrm>
            <a:custGeom>
              <a:avLst/>
              <a:gdLst>
                <a:gd name="T0" fmla="*/ 54 w 55"/>
                <a:gd name="T1" fmla="*/ 13 h 30"/>
                <a:gd name="T2" fmla="*/ 46 w 55"/>
                <a:gd name="T3" fmla="*/ 0 h 30"/>
                <a:gd name="T4" fmla="*/ 4 w 55"/>
                <a:gd name="T5" fmla="*/ 12 h 30"/>
                <a:gd name="T6" fmla="*/ 4 w 55"/>
                <a:gd name="T7" fmla="*/ 19 h 30"/>
                <a:gd name="T8" fmla="*/ 33 w 55"/>
                <a:gd name="T9" fmla="*/ 30 h 30"/>
                <a:gd name="T10" fmla="*/ 39 w 55"/>
                <a:gd name="T11" fmla="*/ 29 h 30"/>
                <a:gd name="T12" fmla="*/ 54 w 55"/>
                <a:gd name="T13" fmla="*/ 29 h 30"/>
                <a:gd name="T14" fmla="*/ 54 w 55"/>
                <a:gd name="T15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30">
                  <a:moveTo>
                    <a:pt x="54" y="13"/>
                  </a:moveTo>
                  <a:cubicBezTo>
                    <a:pt x="55" y="9"/>
                    <a:pt x="48" y="0"/>
                    <a:pt x="46" y="0"/>
                  </a:cubicBezTo>
                  <a:cubicBezTo>
                    <a:pt x="31" y="2"/>
                    <a:pt x="17" y="5"/>
                    <a:pt x="4" y="12"/>
                  </a:cubicBezTo>
                  <a:cubicBezTo>
                    <a:pt x="0" y="14"/>
                    <a:pt x="0" y="16"/>
                    <a:pt x="4" y="19"/>
                  </a:cubicBezTo>
                  <a:cubicBezTo>
                    <a:pt x="13" y="25"/>
                    <a:pt x="23" y="27"/>
                    <a:pt x="33" y="30"/>
                  </a:cubicBezTo>
                  <a:cubicBezTo>
                    <a:pt x="35" y="30"/>
                    <a:pt x="38" y="30"/>
                    <a:pt x="39" y="29"/>
                  </a:cubicBezTo>
                  <a:cubicBezTo>
                    <a:pt x="44" y="25"/>
                    <a:pt x="49" y="26"/>
                    <a:pt x="54" y="29"/>
                  </a:cubicBezTo>
                  <a:cubicBezTo>
                    <a:pt x="55" y="23"/>
                    <a:pt x="52" y="18"/>
                    <a:pt x="54" y="13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14" name="Freeform 104">
              <a:extLst>
                <a:ext uri="{FF2B5EF4-FFF2-40B4-BE49-F238E27FC236}">
                  <a16:creationId xmlns:a16="http://schemas.microsoft.com/office/drawing/2014/main" xmlns="" id="{50228BC3-4ADE-4752-830B-1D8474218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6" y="1975"/>
              <a:ext cx="33" cy="13"/>
            </a:xfrm>
            <a:custGeom>
              <a:avLst/>
              <a:gdLst>
                <a:gd name="T0" fmla="*/ 14 w 14"/>
                <a:gd name="T1" fmla="*/ 4 h 6"/>
                <a:gd name="T2" fmla="*/ 0 w 14"/>
                <a:gd name="T3" fmla="*/ 2 h 6"/>
                <a:gd name="T4" fmla="*/ 14 w 14"/>
                <a:gd name="T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6">
                  <a:moveTo>
                    <a:pt x="14" y="4"/>
                  </a:moveTo>
                  <a:cubicBezTo>
                    <a:pt x="7" y="0"/>
                    <a:pt x="7" y="0"/>
                    <a:pt x="0" y="2"/>
                  </a:cubicBezTo>
                  <a:cubicBezTo>
                    <a:pt x="5" y="6"/>
                    <a:pt x="9" y="4"/>
                    <a:pt x="14" y="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15" name="Freeform 105">
              <a:extLst>
                <a:ext uri="{FF2B5EF4-FFF2-40B4-BE49-F238E27FC236}">
                  <a16:creationId xmlns:a16="http://schemas.microsoft.com/office/drawing/2014/main" xmlns="" id="{B71A6763-C2EE-44D1-96BB-BCF9B301E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" y="2151"/>
              <a:ext cx="7" cy="9"/>
            </a:xfrm>
            <a:custGeom>
              <a:avLst/>
              <a:gdLst>
                <a:gd name="T0" fmla="*/ 2 w 3"/>
                <a:gd name="T1" fmla="*/ 4 h 4"/>
                <a:gd name="T2" fmla="*/ 1 w 3"/>
                <a:gd name="T3" fmla="*/ 0 h 4"/>
                <a:gd name="T4" fmla="*/ 2 w 3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4">
                  <a:moveTo>
                    <a:pt x="2" y="4"/>
                  </a:moveTo>
                  <a:cubicBezTo>
                    <a:pt x="2" y="3"/>
                    <a:pt x="3" y="1"/>
                    <a:pt x="1" y="0"/>
                  </a:cubicBezTo>
                  <a:cubicBezTo>
                    <a:pt x="0" y="2"/>
                    <a:pt x="0" y="4"/>
                    <a:pt x="2" y="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16" name="Freeform 106">
              <a:extLst>
                <a:ext uri="{FF2B5EF4-FFF2-40B4-BE49-F238E27FC236}">
                  <a16:creationId xmlns:a16="http://schemas.microsoft.com/office/drawing/2014/main" xmlns="" id="{58328CFF-FB07-4216-99DD-5FCB58E1D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3" y="2188"/>
              <a:ext cx="547" cy="192"/>
            </a:xfrm>
            <a:custGeom>
              <a:avLst/>
              <a:gdLst>
                <a:gd name="T0" fmla="*/ 235 w 236"/>
                <a:gd name="T1" fmla="*/ 82 h 83"/>
                <a:gd name="T2" fmla="*/ 232 w 236"/>
                <a:gd name="T3" fmla="*/ 80 h 83"/>
                <a:gd name="T4" fmla="*/ 231 w 236"/>
                <a:gd name="T5" fmla="*/ 69 h 83"/>
                <a:gd name="T6" fmla="*/ 231 w 236"/>
                <a:gd name="T7" fmla="*/ 54 h 83"/>
                <a:gd name="T8" fmla="*/ 225 w 236"/>
                <a:gd name="T9" fmla="*/ 47 h 83"/>
                <a:gd name="T10" fmla="*/ 216 w 236"/>
                <a:gd name="T11" fmla="*/ 38 h 83"/>
                <a:gd name="T12" fmla="*/ 207 w 236"/>
                <a:gd name="T13" fmla="*/ 25 h 83"/>
                <a:gd name="T14" fmla="*/ 202 w 236"/>
                <a:gd name="T15" fmla="*/ 22 h 83"/>
                <a:gd name="T16" fmla="*/ 187 w 236"/>
                <a:gd name="T17" fmla="*/ 17 h 83"/>
                <a:gd name="T18" fmla="*/ 164 w 236"/>
                <a:gd name="T19" fmla="*/ 14 h 83"/>
                <a:gd name="T20" fmla="*/ 134 w 236"/>
                <a:gd name="T21" fmla="*/ 3 h 83"/>
                <a:gd name="T22" fmla="*/ 122 w 236"/>
                <a:gd name="T23" fmla="*/ 7 h 83"/>
                <a:gd name="T24" fmla="*/ 112 w 236"/>
                <a:gd name="T25" fmla="*/ 12 h 83"/>
                <a:gd name="T26" fmla="*/ 103 w 236"/>
                <a:gd name="T27" fmla="*/ 7 h 83"/>
                <a:gd name="T28" fmla="*/ 100 w 236"/>
                <a:gd name="T29" fmla="*/ 2 h 83"/>
                <a:gd name="T30" fmla="*/ 96 w 236"/>
                <a:gd name="T31" fmla="*/ 5 h 83"/>
                <a:gd name="T32" fmla="*/ 91 w 236"/>
                <a:gd name="T33" fmla="*/ 7 h 83"/>
                <a:gd name="T34" fmla="*/ 74 w 236"/>
                <a:gd name="T35" fmla="*/ 6 h 83"/>
                <a:gd name="T36" fmla="*/ 49 w 236"/>
                <a:gd name="T37" fmla="*/ 8 h 83"/>
                <a:gd name="T38" fmla="*/ 31 w 236"/>
                <a:gd name="T39" fmla="*/ 20 h 83"/>
                <a:gd name="T40" fmla="*/ 26 w 236"/>
                <a:gd name="T41" fmla="*/ 21 h 83"/>
                <a:gd name="T42" fmla="*/ 26 w 236"/>
                <a:gd name="T43" fmla="*/ 21 h 83"/>
                <a:gd name="T44" fmla="*/ 25 w 236"/>
                <a:gd name="T45" fmla="*/ 21 h 83"/>
                <a:gd name="T46" fmla="*/ 26 w 236"/>
                <a:gd name="T47" fmla="*/ 21 h 83"/>
                <a:gd name="T48" fmla="*/ 22 w 236"/>
                <a:gd name="T49" fmla="*/ 23 h 83"/>
                <a:gd name="T50" fmla="*/ 12 w 236"/>
                <a:gd name="T51" fmla="*/ 28 h 83"/>
                <a:gd name="T52" fmla="*/ 0 w 236"/>
                <a:gd name="T53" fmla="*/ 39 h 83"/>
                <a:gd name="T54" fmla="*/ 14 w 236"/>
                <a:gd name="T55" fmla="*/ 32 h 83"/>
                <a:gd name="T56" fmla="*/ 18 w 236"/>
                <a:gd name="T57" fmla="*/ 54 h 83"/>
                <a:gd name="T58" fmla="*/ 34 w 236"/>
                <a:gd name="T59" fmla="*/ 30 h 83"/>
                <a:gd name="T60" fmla="*/ 39 w 236"/>
                <a:gd name="T61" fmla="*/ 35 h 83"/>
                <a:gd name="T62" fmla="*/ 50 w 236"/>
                <a:gd name="T63" fmla="*/ 43 h 83"/>
                <a:gd name="T64" fmla="*/ 61 w 236"/>
                <a:gd name="T65" fmla="*/ 52 h 83"/>
                <a:gd name="T66" fmla="*/ 77 w 236"/>
                <a:gd name="T67" fmla="*/ 44 h 83"/>
                <a:gd name="T68" fmla="*/ 88 w 236"/>
                <a:gd name="T69" fmla="*/ 35 h 83"/>
                <a:gd name="T70" fmla="*/ 94 w 236"/>
                <a:gd name="T71" fmla="*/ 40 h 83"/>
                <a:gd name="T72" fmla="*/ 97 w 236"/>
                <a:gd name="T73" fmla="*/ 44 h 83"/>
                <a:gd name="T74" fmla="*/ 134 w 236"/>
                <a:gd name="T75" fmla="*/ 53 h 83"/>
                <a:gd name="T76" fmla="*/ 139 w 236"/>
                <a:gd name="T77" fmla="*/ 49 h 83"/>
                <a:gd name="T78" fmla="*/ 140 w 236"/>
                <a:gd name="T79" fmla="*/ 42 h 83"/>
                <a:gd name="T80" fmla="*/ 147 w 236"/>
                <a:gd name="T81" fmla="*/ 42 h 83"/>
                <a:gd name="T82" fmla="*/ 169 w 236"/>
                <a:gd name="T83" fmla="*/ 52 h 83"/>
                <a:gd name="T84" fmla="*/ 174 w 236"/>
                <a:gd name="T85" fmla="*/ 55 h 83"/>
                <a:gd name="T86" fmla="*/ 206 w 236"/>
                <a:gd name="T87" fmla="*/ 70 h 83"/>
                <a:gd name="T88" fmla="*/ 230 w 236"/>
                <a:gd name="T89" fmla="*/ 83 h 83"/>
                <a:gd name="T90" fmla="*/ 235 w 236"/>
                <a:gd name="T91" fmla="*/ 8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36" h="83">
                  <a:moveTo>
                    <a:pt x="235" y="82"/>
                  </a:moveTo>
                  <a:cubicBezTo>
                    <a:pt x="233" y="82"/>
                    <a:pt x="232" y="81"/>
                    <a:pt x="232" y="80"/>
                  </a:cubicBezTo>
                  <a:cubicBezTo>
                    <a:pt x="231" y="76"/>
                    <a:pt x="229" y="71"/>
                    <a:pt x="231" y="69"/>
                  </a:cubicBezTo>
                  <a:cubicBezTo>
                    <a:pt x="236" y="63"/>
                    <a:pt x="231" y="59"/>
                    <a:pt x="231" y="54"/>
                  </a:cubicBezTo>
                  <a:cubicBezTo>
                    <a:pt x="231" y="50"/>
                    <a:pt x="229" y="48"/>
                    <a:pt x="225" y="47"/>
                  </a:cubicBezTo>
                  <a:cubicBezTo>
                    <a:pt x="219" y="47"/>
                    <a:pt x="216" y="44"/>
                    <a:pt x="216" y="38"/>
                  </a:cubicBezTo>
                  <a:cubicBezTo>
                    <a:pt x="216" y="32"/>
                    <a:pt x="213" y="27"/>
                    <a:pt x="207" y="25"/>
                  </a:cubicBezTo>
                  <a:cubicBezTo>
                    <a:pt x="205" y="24"/>
                    <a:pt x="204" y="23"/>
                    <a:pt x="202" y="22"/>
                  </a:cubicBezTo>
                  <a:cubicBezTo>
                    <a:pt x="198" y="16"/>
                    <a:pt x="193" y="15"/>
                    <a:pt x="187" y="17"/>
                  </a:cubicBezTo>
                  <a:cubicBezTo>
                    <a:pt x="179" y="18"/>
                    <a:pt x="171" y="19"/>
                    <a:pt x="164" y="14"/>
                  </a:cubicBezTo>
                  <a:cubicBezTo>
                    <a:pt x="155" y="7"/>
                    <a:pt x="145" y="5"/>
                    <a:pt x="134" y="3"/>
                  </a:cubicBezTo>
                  <a:cubicBezTo>
                    <a:pt x="130" y="1"/>
                    <a:pt x="125" y="1"/>
                    <a:pt x="122" y="7"/>
                  </a:cubicBezTo>
                  <a:cubicBezTo>
                    <a:pt x="120" y="10"/>
                    <a:pt x="116" y="11"/>
                    <a:pt x="112" y="12"/>
                  </a:cubicBezTo>
                  <a:cubicBezTo>
                    <a:pt x="106" y="16"/>
                    <a:pt x="104" y="15"/>
                    <a:pt x="103" y="7"/>
                  </a:cubicBezTo>
                  <a:cubicBezTo>
                    <a:pt x="102" y="5"/>
                    <a:pt x="102" y="3"/>
                    <a:pt x="100" y="2"/>
                  </a:cubicBezTo>
                  <a:cubicBezTo>
                    <a:pt x="96" y="0"/>
                    <a:pt x="98" y="4"/>
                    <a:pt x="96" y="5"/>
                  </a:cubicBezTo>
                  <a:cubicBezTo>
                    <a:pt x="94" y="5"/>
                    <a:pt x="92" y="6"/>
                    <a:pt x="91" y="7"/>
                  </a:cubicBezTo>
                  <a:cubicBezTo>
                    <a:pt x="85" y="9"/>
                    <a:pt x="80" y="7"/>
                    <a:pt x="74" y="6"/>
                  </a:cubicBezTo>
                  <a:cubicBezTo>
                    <a:pt x="66" y="6"/>
                    <a:pt x="57" y="8"/>
                    <a:pt x="49" y="8"/>
                  </a:cubicBezTo>
                  <a:cubicBezTo>
                    <a:pt x="39" y="8"/>
                    <a:pt x="33" y="10"/>
                    <a:pt x="31" y="20"/>
                  </a:cubicBezTo>
                  <a:cubicBezTo>
                    <a:pt x="30" y="23"/>
                    <a:pt x="28" y="23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1"/>
                    <a:pt x="25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5" y="23"/>
                    <a:pt x="24" y="24"/>
                    <a:pt x="22" y="23"/>
                  </a:cubicBezTo>
                  <a:cubicBezTo>
                    <a:pt x="21" y="29"/>
                    <a:pt x="16" y="28"/>
                    <a:pt x="12" y="28"/>
                  </a:cubicBezTo>
                  <a:cubicBezTo>
                    <a:pt x="3" y="29"/>
                    <a:pt x="2" y="30"/>
                    <a:pt x="0" y="39"/>
                  </a:cubicBezTo>
                  <a:cubicBezTo>
                    <a:pt x="5" y="37"/>
                    <a:pt x="11" y="39"/>
                    <a:pt x="14" y="32"/>
                  </a:cubicBezTo>
                  <a:cubicBezTo>
                    <a:pt x="18" y="39"/>
                    <a:pt x="22" y="46"/>
                    <a:pt x="18" y="54"/>
                  </a:cubicBezTo>
                  <a:cubicBezTo>
                    <a:pt x="29" y="49"/>
                    <a:pt x="31" y="39"/>
                    <a:pt x="34" y="30"/>
                  </a:cubicBezTo>
                  <a:cubicBezTo>
                    <a:pt x="37" y="30"/>
                    <a:pt x="36" y="36"/>
                    <a:pt x="39" y="35"/>
                  </a:cubicBezTo>
                  <a:cubicBezTo>
                    <a:pt x="46" y="34"/>
                    <a:pt x="47" y="39"/>
                    <a:pt x="50" y="43"/>
                  </a:cubicBezTo>
                  <a:cubicBezTo>
                    <a:pt x="52" y="48"/>
                    <a:pt x="56" y="52"/>
                    <a:pt x="61" y="52"/>
                  </a:cubicBezTo>
                  <a:cubicBezTo>
                    <a:pt x="67" y="51"/>
                    <a:pt x="74" y="52"/>
                    <a:pt x="77" y="44"/>
                  </a:cubicBezTo>
                  <a:cubicBezTo>
                    <a:pt x="78" y="39"/>
                    <a:pt x="84" y="37"/>
                    <a:pt x="88" y="35"/>
                  </a:cubicBezTo>
                  <a:cubicBezTo>
                    <a:pt x="92" y="33"/>
                    <a:pt x="94" y="34"/>
                    <a:pt x="94" y="40"/>
                  </a:cubicBezTo>
                  <a:cubicBezTo>
                    <a:pt x="94" y="42"/>
                    <a:pt x="94" y="44"/>
                    <a:pt x="97" y="44"/>
                  </a:cubicBezTo>
                  <a:cubicBezTo>
                    <a:pt x="110" y="45"/>
                    <a:pt x="122" y="49"/>
                    <a:pt x="134" y="53"/>
                  </a:cubicBezTo>
                  <a:cubicBezTo>
                    <a:pt x="138" y="54"/>
                    <a:pt x="140" y="53"/>
                    <a:pt x="139" y="49"/>
                  </a:cubicBezTo>
                  <a:cubicBezTo>
                    <a:pt x="139" y="47"/>
                    <a:pt x="138" y="45"/>
                    <a:pt x="140" y="42"/>
                  </a:cubicBezTo>
                  <a:cubicBezTo>
                    <a:pt x="142" y="42"/>
                    <a:pt x="145" y="42"/>
                    <a:pt x="147" y="42"/>
                  </a:cubicBezTo>
                  <a:cubicBezTo>
                    <a:pt x="156" y="42"/>
                    <a:pt x="165" y="42"/>
                    <a:pt x="169" y="52"/>
                  </a:cubicBezTo>
                  <a:cubicBezTo>
                    <a:pt x="170" y="53"/>
                    <a:pt x="172" y="54"/>
                    <a:pt x="174" y="55"/>
                  </a:cubicBezTo>
                  <a:cubicBezTo>
                    <a:pt x="184" y="60"/>
                    <a:pt x="196" y="63"/>
                    <a:pt x="206" y="70"/>
                  </a:cubicBezTo>
                  <a:cubicBezTo>
                    <a:pt x="213" y="76"/>
                    <a:pt x="222" y="79"/>
                    <a:pt x="230" y="83"/>
                  </a:cubicBezTo>
                  <a:cubicBezTo>
                    <a:pt x="232" y="83"/>
                    <a:pt x="233" y="82"/>
                    <a:pt x="235" y="8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17" name="Freeform 107">
              <a:extLst>
                <a:ext uri="{FF2B5EF4-FFF2-40B4-BE49-F238E27FC236}">
                  <a16:creationId xmlns:a16="http://schemas.microsoft.com/office/drawing/2014/main" xmlns="" id="{F7C2DDF9-E20C-4CFB-8DC7-296597D16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" y="2232"/>
              <a:ext cx="215" cy="146"/>
            </a:xfrm>
            <a:custGeom>
              <a:avLst/>
              <a:gdLst>
                <a:gd name="T0" fmla="*/ 92 w 93"/>
                <a:gd name="T1" fmla="*/ 43 h 63"/>
                <a:gd name="T2" fmla="*/ 93 w 93"/>
                <a:gd name="T3" fmla="*/ 35 h 63"/>
                <a:gd name="T4" fmla="*/ 87 w 93"/>
                <a:gd name="T5" fmla="*/ 24 h 63"/>
                <a:gd name="T6" fmla="*/ 83 w 93"/>
                <a:gd name="T7" fmla="*/ 20 h 63"/>
                <a:gd name="T8" fmla="*/ 76 w 93"/>
                <a:gd name="T9" fmla="*/ 11 h 63"/>
                <a:gd name="T10" fmla="*/ 18 w 93"/>
                <a:gd name="T11" fmla="*/ 10 h 63"/>
                <a:gd name="T12" fmla="*/ 11 w 93"/>
                <a:gd name="T13" fmla="*/ 10 h 63"/>
                <a:gd name="T14" fmla="*/ 1 w 93"/>
                <a:gd name="T15" fmla="*/ 17 h 63"/>
                <a:gd name="T16" fmla="*/ 18 w 93"/>
                <a:gd name="T17" fmla="*/ 45 h 63"/>
                <a:gd name="T18" fmla="*/ 34 w 93"/>
                <a:gd name="T19" fmla="*/ 55 h 63"/>
                <a:gd name="T20" fmla="*/ 65 w 93"/>
                <a:gd name="T21" fmla="*/ 58 h 63"/>
                <a:gd name="T22" fmla="*/ 89 w 93"/>
                <a:gd name="T23" fmla="*/ 47 h 63"/>
                <a:gd name="T24" fmla="*/ 92 w 93"/>
                <a:gd name="T25" fmla="*/ 4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63">
                  <a:moveTo>
                    <a:pt x="92" y="43"/>
                  </a:moveTo>
                  <a:cubicBezTo>
                    <a:pt x="93" y="40"/>
                    <a:pt x="93" y="37"/>
                    <a:pt x="93" y="35"/>
                  </a:cubicBezTo>
                  <a:cubicBezTo>
                    <a:pt x="93" y="27"/>
                    <a:pt x="93" y="27"/>
                    <a:pt x="87" y="24"/>
                  </a:cubicBezTo>
                  <a:cubicBezTo>
                    <a:pt x="85" y="23"/>
                    <a:pt x="82" y="23"/>
                    <a:pt x="83" y="20"/>
                  </a:cubicBezTo>
                  <a:cubicBezTo>
                    <a:pt x="84" y="14"/>
                    <a:pt x="79" y="13"/>
                    <a:pt x="76" y="11"/>
                  </a:cubicBezTo>
                  <a:cubicBezTo>
                    <a:pt x="57" y="1"/>
                    <a:pt x="37" y="0"/>
                    <a:pt x="18" y="10"/>
                  </a:cubicBezTo>
                  <a:cubicBezTo>
                    <a:pt x="15" y="11"/>
                    <a:pt x="14" y="11"/>
                    <a:pt x="11" y="10"/>
                  </a:cubicBezTo>
                  <a:cubicBezTo>
                    <a:pt x="5" y="8"/>
                    <a:pt x="2" y="10"/>
                    <a:pt x="1" y="17"/>
                  </a:cubicBezTo>
                  <a:cubicBezTo>
                    <a:pt x="0" y="30"/>
                    <a:pt x="10" y="38"/>
                    <a:pt x="18" y="45"/>
                  </a:cubicBezTo>
                  <a:cubicBezTo>
                    <a:pt x="22" y="49"/>
                    <a:pt x="28" y="52"/>
                    <a:pt x="34" y="55"/>
                  </a:cubicBezTo>
                  <a:cubicBezTo>
                    <a:pt x="44" y="59"/>
                    <a:pt x="53" y="63"/>
                    <a:pt x="65" y="58"/>
                  </a:cubicBezTo>
                  <a:cubicBezTo>
                    <a:pt x="73" y="54"/>
                    <a:pt x="80" y="48"/>
                    <a:pt x="89" y="47"/>
                  </a:cubicBezTo>
                  <a:cubicBezTo>
                    <a:pt x="91" y="47"/>
                    <a:pt x="92" y="45"/>
                    <a:pt x="92" y="43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18" name="Freeform 108">
              <a:extLst>
                <a:ext uri="{FF2B5EF4-FFF2-40B4-BE49-F238E27FC236}">
                  <a16:creationId xmlns:a16="http://schemas.microsoft.com/office/drawing/2014/main" xmlns="" id="{2C14DBCD-DA1E-481D-BF1B-5DBAA8709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2985"/>
              <a:ext cx="187" cy="84"/>
            </a:xfrm>
            <a:custGeom>
              <a:avLst/>
              <a:gdLst>
                <a:gd name="T0" fmla="*/ 70 w 81"/>
                <a:gd name="T1" fmla="*/ 7 h 36"/>
                <a:gd name="T2" fmla="*/ 51 w 81"/>
                <a:gd name="T3" fmla="*/ 6 h 36"/>
                <a:gd name="T4" fmla="*/ 19 w 81"/>
                <a:gd name="T5" fmla="*/ 10 h 36"/>
                <a:gd name="T6" fmla="*/ 13 w 81"/>
                <a:gd name="T7" fmla="*/ 11 h 36"/>
                <a:gd name="T8" fmla="*/ 0 w 81"/>
                <a:gd name="T9" fmla="*/ 36 h 36"/>
                <a:gd name="T10" fmla="*/ 6 w 81"/>
                <a:gd name="T11" fmla="*/ 35 h 36"/>
                <a:gd name="T12" fmla="*/ 47 w 81"/>
                <a:gd name="T13" fmla="*/ 31 h 36"/>
                <a:gd name="T14" fmla="*/ 59 w 81"/>
                <a:gd name="T15" fmla="*/ 26 h 36"/>
                <a:gd name="T16" fmla="*/ 66 w 81"/>
                <a:gd name="T17" fmla="*/ 19 h 36"/>
                <a:gd name="T18" fmla="*/ 81 w 81"/>
                <a:gd name="T19" fmla="*/ 16 h 36"/>
                <a:gd name="T20" fmla="*/ 70 w 81"/>
                <a:gd name="T21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36">
                  <a:moveTo>
                    <a:pt x="70" y="7"/>
                  </a:moveTo>
                  <a:cubicBezTo>
                    <a:pt x="64" y="0"/>
                    <a:pt x="57" y="2"/>
                    <a:pt x="51" y="6"/>
                  </a:cubicBezTo>
                  <a:cubicBezTo>
                    <a:pt x="41" y="12"/>
                    <a:pt x="31" y="15"/>
                    <a:pt x="19" y="10"/>
                  </a:cubicBezTo>
                  <a:cubicBezTo>
                    <a:pt x="17" y="9"/>
                    <a:pt x="14" y="8"/>
                    <a:pt x="13" y="11"/>
                  </a:cubicBezTo>
                  <a:cubicBezTo>
                    <a:pt x="9" y="19"/>
                    <a:pt x="5" y="27"/>
                    <a:pt x="0" y="36"/>
                  </a:cubicBezTo>
                  <a:cubicBezTo>
                    <a:pt x="3" y="36"/>
                    <a:pt x="5" y="36"/>
                    <a:pt x="6" y="35"/>
                  </a:cubicBezTo>
                  <a:cubicBezTo>
                    <a:pt x="19" y="26"/>
                    <a:pt x="34" y="28"/>
                    <a:pt x="47" y="31"/>
                  </a:cubicBezTo>
                  <a:cubicBezTo>
                    <a:pt x="53" y="32"/>
                    <a:pt x="57" y="31"/>
                    <a:pt x="59" y="26"/>
                  </a:cubicBezTo>
                  <a:cubicBezTo>
                    <a:pt x="60" y="22"/>
                    <a:pt x="63" y="21"/>
                    <a:pt x="66" y="19"/>
                  </a:cubicBezTo>
                  <a:cubicBezTo>
                    <a:pt x="71" y="18"/>
                    <a:pt x="75" y="16"/>
                    <a:pt x="81" y="16"/>
                  </a:cubicBezTo>
                  <a:cubicBezTo>
                    <a:pt x="80" y="9"/>
                    <a:pt x="73" y="10"/>
                    <a:pt x="70" y="7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19" name="Freeform 109">
              <a:extLst>
                <a:ext uri="{FF2B5EF4-FFF2-40B4-BE49-F238E27FC236}">
                  <a16:creationId xmlns:a16="http://schemas.microsoft.com/office/drawing/2014/main" xmlns="" id="{DAEFB7BD-50EF-4385-86FB-375974584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6" y="2607"/>
              <a:ext cx="113" cy="126"/>
            </a:xfrm>
            <a:custGeom>
              <a:avLst/>
              <a:gdLst>
                <a:gd name="T0" fmla="*/ 45 w 49"/>
                <a:gd name="T1" fmla="*/ 1 h 54"/>
                <a:gd name="T2" fmla="*/ 40 w 49"/>
                <a:gd name="T3" fmla="*/ 4 h 54"/>
                <a:gd name="T4" fmla="*/ 37 w 49"/>
                <a:gd name="T5" fmla="*/ 12 h 54"/>
                <a:gd name="T6" fmla="*/ 25 w 49"/>
                <a:gd name="T7" fmla="*/ 40 h 54"/>
                <a:gd name="T8" fmla="*/ 22 w 49"/>
                <a:gd name="T9" fmla="*/ 31 h 54"/>
                <a:gd name="T10" fmla="*/ 20 w 49"/>
                <a:gd name="T11" fmla="*/ 20 h 54"/>
                <a:gd name="T12" fmla="*/ 12 w 49"/>
                <a:gd name="T13" fmla="*/ 20 h 54"/>
                <a:gd name="T14" fmla="*/ 6 w 49"/>
                <a:gd name="T15" fmla="*/ 31 h 54"/>
                <a:gd name="T16" fmla="*/ 2 w 49"/>
                <a:gd name="T17" fmla="*/ 41 h 54"/>
                <a:gd name="T18" fmla="*/ 0 w 49"/>
                <a:gd name="T19" fmla="*/ 46 h 54"/>
                <a:gd name="T20" fmla="*/ 12 w 49"/>
                <a:gd name="T21" fmla="*/ 49 h 54"/>
                <a:gd name="T22" fmla="*/ 26 w 49"/>
                <a:gd name="T23" fmla="*/ 53 h 54"/>
                <a:gd name="T24" fmla="*/ 32 w 49"/>
                <a:gd name="T25" fmla="*/ 40 h 54"/>
                <a:gd name="T26" fmla="*/ 37 w 49"/>
                <a:gd name="T27" fmla="*/ 31 h 54"/>
                <a:gd name="T28" fmla="*/ 48 w 49"/>
                <a:gd name="T29" fmla="*/ 6 h 54"/>
                <a:gd name="T30" fmla="*/ 45 w 49"/>
                <a:gd name="T31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45" y="1"/>
                  </a:moveTo>
                  <a:cubicBezTo>
                    <a:pt x="43" y="0"/>
                    <a:pt x="41" y="1"/>
                    <a:pt x="40" y="4"/>
                  </a:cubicBezTo>
                  <a:cubicBezTo>
                    <a:pt x="39" y="6"/>
                    <a:pt x="38" y="9"/>
                    <a:pt x="37" y="12"/>
                  </a:cubicBezTo>
                  <a:cubicBezTo>
                    <a:pt x="35" y="22"/>
                    <a:pt x="29" y="31"/>
                    <a:pt x="25" y="40"/>
                  </a:cubicBezTo>
                  <a:cubicBezTo>
                    <a:pt x="20" y="38"/>
                    <a:pt x="21" y="35"/>
                    <a:pt x="22" y="31"/>
                  </a:cubicBezTo>
                  <a:cubicBezTo>
                    <a:pt x="23" y="27"/>
                    <a:pt x="24" y="23"/>
                    <a:pt x="20" y="20"/>
                  </a:cubicBezTo>
                  <a:cubicBezTo>
                    <a:pt x="18" y="18"/>
                    <a:pt x="14" y="17"/>
                    <a:pt x="12" y="20"/>
                  </a:cubicBezTo>
                  <a:cubicBezTo>
                    <a:pt x="10" y="24"/>
                    <a:pt x="2" y="25"/>
                    <a:pt x="6" y="31"/>
                  </a:cubicBezTo>
                  <a:cubicBezTo>
                    <a:pt x="11" y="38"/>
                    <a:pt x="7" y="39"/>
                    <a:pt x="2" y="41"/>
                  </a:cubicBezTo>
                  <a:cubicBezTo>
                    <a:pt x="1" y="42"/>
                    <a:pt x="0" y="43"/>
                    <a:pt x="0" y="46"/>
                  </a:cubicBezTo>
                  <a:cubicBezTo>
                    <a:pt x="4" y="45"/>
                    <a:pt x="9" y="44"/>
                    <a:pt x="12" y="49"/>
                  </a:cubicBezTo>
                  <a:cubicBezTo>
                    <a:pt x="15" y="52"/>
                    <a:pt x="22" y="54"/>
                    <a:pt x="26" y="53"/>
                  </a:cubicBezTo>
                  <a:cubicBezTo>
                    <a:pt x="30" y="51"/>
                    <a:pt x="33" y="45"/>
                    <a:pt x="32" y="40"/>
                  </a:cubicBezTo>
                  <a:cubicBezTo>
                    <a:pt x="32" y="36"/>
                    <a:pt x="34" y="33"/>
                    <a:pt x="37" y="31"/>
                  </a:cubicBezTo>
                  <a:cubicBezTo>
                    <a:pt x="45" y="25"/>
                    <a:pt x="46" y="15"/>
                    <a:pt x="48" y="6"/>
                  </a:cubicBezTo>
                  <a:cubicBezTo>
                    <a:pt x="49" y="4"/>
                    <a:pt x="48" y="2"/>
                    <a:pt x="45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20" name="Freeform 110">
              <a:extLst>
                <a:ext uri="{FF2B5EF4-FFF2-40B4-BE49-F238E27FC236}">
                  <a16:creationId xmlns:a16="http://schemas.microsoft.com/office/drawing/2014/main" xmlns="" id="{98F59A61-6BC6-4B9D-81D2-0F20931F9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" y="2306"/>
              <a:ext cx="150" cy="63"/>
            </a:xfrm>
            <a:custGeom>
              <a:avLst/>
              <a:gdLst>
                <a:gd name="T0" fmla="*/ 64 w 65"/>
                <a:gd name="T1" fmla="*/ 13 h 27"/>
                <a:gd name="T2" fmla="*/ 53 w 65"/>
                <a:gd name="T3" fmla="*/ 4 h 27"/>
                <a:gd name="T4" fmla="*/ 37 w 65"/>
                <a:gd name="T5" fmla="*/ 3 h 27"/>
                <a:gd name="T6" fmla="*/ 4 w 65"/>
                <a:gd name="T7" fmla="*/ 13 h 27"/>
                <a:gd name="T8" fmla="*/ 3 w 65"/>
                <a:gd name="T9" fmla="*/ 15 h 27"/>
                <a:gd name="T10" fmla="*/ 1 w 65"/>
                <a:gd name="T11" fmla="*/ 22 h 27"/>
                <a:gd name="T12" fmla="*/ 8 w 65"/>
                <a:gd name="T13" fmla="*/ 24 h 27"/>
                <a:gd name="T14" fmla="*/ 13 w 65"/>
                <a:gd name="T15" fmla="*/ 23 h 27"/>
                <a:gd name="T16" fmla="*/ 28 w 65"/>
                <a:gd name="T17" fmla="*/ 19 h 27"/>
                <a:gd name="T18" fmla="*/ 43 w 65"/>
                <a:gd name="T19" fmla="*/ 13 h 27"/>
                <a:gd name="T20" fmla="*/ 65 w 65"/>
                <a:gd name="T21" fmla="*/ 17 h 27"/>
                <a:gd name="T22" fmla="*/ 64 w 65"/>
                <a:gd name="T23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" h="27">
                  <a:moveTo>
                    <a:pt x="64" y="13"/>
                  </a:moveTo>
                  <a:cubicBezTo>
                    <a:pt x="63" y="6"/>
                    <a:pt x="60" y="4"/>
                    <a:pt x="53" y="4"/>
                  </a:cubicBezTo>
                  <a:cubicBezTo>
                    <a:pt x="48" y="3"/>
                    <a:pt x="42" y="5"/>
                    <a:pt x="37" y="3"/>
                  </a:cubicBezTo>
                  <a:cubicBezTo>
                    <a:pt x="24" y="0"/>
                    <a:pt x="15" y="9"/>
                    <a:pt x="4" y="13"/>
                  </a:cubicBezTo>
                  <a:cubicBezTo>
                    <a:pt x="4" y="13"/>
                    <a:pt x="3" y="14"/>
                    <a:pt x="3" y="15"/>
                  </a:cubicBezTo>
                  <a:cubicBezTo>
                    <a:pt x="0" y="17"/>
                    <a:pt x="0" y="19"/>
                    <a:pt x="1" y="22"/>
                  </a:cubicBezTo>
                  <a:cubicBezTo>
                    <a:pt x="3" y="25"/>
                    <a:pt x="5" y="25"/>
                    <a:pt x="8" y="24"/>
                  </a:cubicBezTo>
                  <a:cubicBezTo>
                    <a:pt x="10" y="24"/>
                    <a:pt x="11" y="21"/>
                    <a:pt x="13" y="23"/>
                  </a:cubicBezTo>
                  <a:cubicBezTo>
                    <a:pt x="19" y="27"/>
                    <a:pt x="24" y="23"/>
                    <a:pt x="28" y="19"/>
                  </a:cubicBezTo>
                  <a:cubicBezTo>
                    <a:pt x="33" y="16"/>
                    <a:pt x="37" y="14"/>
                    <a:pt x="43" y="13"/>
                  </a:cubicBezTo>
                  <a:cubicBezTo>
                    <a:pt x="51" y="12"/>
                    <a:pt x="58" y="13"/>
                    <a:pt x="65" y="17"/>
                  </a:cubicBezTo>
                  <a:cubicBezTo>
                    <a:pt x="65" y="16"/>
                    <a:pt x="62" y="15"/>
                    <a:pt x="64" y="13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21" name="Freeform 111">
              <a:extLst>
                <a:ext uri="{FF2B5EF4-FFF2-40B4-BE49-F238E27FC236}">
                  <a16:creationId xmlns:a16="http://schemas.microsoft.com/office/drawing/2014/main" xmlns="" id="{1A3397FF-5A31-4F3E-BE60-E0D64FF021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20" y="2612"/>
              <a:ext cx="148" cy="278"/>
            </a:xfrm>
            <a:custGeom>
              <a:avLst/>
              <a:gdLst>
                <a:gd name="T0" fmla="*/ 58 w 64"/>
                <a:gd name="T1" fmla="*/ 71 h 120"/>
                <a:gd name="T2" fmla="*/ 53 w 64"/>
                <a:gd name="T3" fmla="*/ 66 h 120"/>
                <a:gd name="T4" fmla="*/ 49 w 64"/>
                <a:gd name="T5" fmla="*/ 54 h 120"/>
                <a:gd name="T6" fmla="*/ 48 w 64"/>
                <a:gd name="T7" fmla="*/ 51 h 120"/>
                <a:gd name="T8" fmla="*/ 53 w 64"/>
                <a:gd name="T9" fmla="*/ 46 h 120"/>
                <a:gd name="T10" fmla="*/ 56 w 64"/>
                <a:gd name="T11" fmla="*/ 34 h 120"/>
                <a:gd name="T12" fmla="*/ 49 w 64"/>
                <a:gd name="T13" fmla="*/ 25 h 120"/>
                <a:gd name="T14" fmla="*/ 49 w 64"/>
                <a:gd name="T15" fmla="*/ 25 h 120"/>
                <a:gd name="T16" fmla="*/ 47 w 64"/>
                <a:gd name="T17" fmla="*/ 22 h 120"/>
                <a:gd name="T18" fmla="*/ 47 w 64"/>
                <a:gd name="T19" fmla="*/ 18 h 120"/>
                <a:gd name="T20" fmla="*/ 41 w 64"/>
                <a:gd name="T21" fmla="*/ 3 h 120"/>
                <a:gd name="T22" fmla="*/ 32 w 64"/>
                <a:gd name="T23" fmla="*/ 5 h 120"/>
                <a:gd name="T24" fmla="*/ 30 w 64"/>
                <a:gd name="T25" fmla="*/ 10 h 120"/>
                <a:gd name="T26" fmla="*/ 15 w 64"/>
                <a:gd name="T27" fmla="*/ 14 h 120"/>
                <a:gd name="T28" fmla="*/ 13 w 64"/>
                <a:gd name="T29" fmla="*/ 29 h 120"/>
                <a:gd name="T30" fmla="*/ 12 w 64"/>
                <a:gd name="T31" fmla="*/ 30 h 120"/>
                <a:gd name="T32" fmla="*/ 11 w 64"/>
                <a:gd name="T33" fmla="*/ 39 h 120"/>
                <a:gd name="T34" fmla="*/ 17 w 64"/>
                <a:gd name="T35" fmla="*/ 39 h 120"/>
                <a:gd name="T36" fmla="*/ 19 w 64"/>
                <a:gd name="T37" fmla="*/ 38 h 120"/>
                <a:gd name="T38" fmla="*/ 19 w 64"/>
                <a:gd name="T39" fmla="*/ 41 h 120"/>
                <a:gd name="T40" fmla="*/ 19 w 64"/>
                <a:gd name="T41" fmla="*/ 47 h 120"/>
                <a:gd name="T42" fmla="*/ 18 w 64"/>
                <a:gd name="T43" fmla="*/ 53 h 120"/>
                <a:gd name="T44" fmla="*/ 6 w 64"/>
                <a:gd name="T45" fmla="*/ 54 h 120"/>
                <a:gd name="T46" fmla="*/ 6 w 64"/>
                <a:gd name="T47" fmla="*/ 55 h 120"/>
                <a:gd name="T48" fmla="*/ 4 w 64"/>
                <a:gd name="T49" fmla="*/ 65 h 120"/>
                <a:gd name="T50" fmla="*/ 1 w 64"/>
                <a:gd name="T51" fmla="*/ 103 h 120"/>
                <a:gd name="T52" fmla="*/ 11 w 64"/>
                <a:gd name="T53" fmla="*/ 118 h 120"/>
                <a:gd name="T54" fmla="*/ 26 w 64"/>
                <a:gd name="T55" fmla="*/ 106 h 120"/>
                <a:gd name="T56" fmla="*/ 34 w 64"/>
                <a:gd name="T57" fmla="*/ 107 h 120"/>
                <a:gd name="T58" fmla="*/ 35 w 64"/>
                <a:gd name="T59" fmla="*/ 100 h 120"/>
                <a:gd name="T60" fmla="*/ 39 w 64"/>
                <a:gd name="T61" fmla="*/ 98 h 120"/>
                <a:gd name="T62" fmla="*/ 42 w 64"/>
                <a:gd name="T63" fmla="*/ 101 h 120"/>
                <a:gd name="T64" fmla="*/ 39 w 64"/>
                <a:gd name="T65" fmla="*/ 116 h 120"/>
                <a:gd name="T66" fmla="*/ 45 w 64"/>
                <a:gd name="T67" fmla="*/ 112 h 120"/>
                <a:gd name="T68" fmla="*/ 53 w 64"/>
                <a:gd name="T69" fmla="*/ 98 h 120"/>
                <a:gd name="T70" fmla="*/ 62 w 64"/>
                <a:gd name="T71" fmla="*/ 78 h 120"/>
                <a:gd name="T72" fmla="*/ 58 w 64"/>
                <a:gd name="T73" fmla="*/ 71 h 120"/>
                <a:gd name="T74" fmla="*/ 38 w 64"/>
                <a:gd name="T75" fmla="*/ 90 h 120"/>
                <a:gd name="T76" fmla="*/ 38 w 64"/>
                <a:gd name="T77" fmla="*/ 90 h 120"/>
                <a:gd name="T78" fmla="*/ 38 w 64"/>
                <a:gd name="T79" fmla="*/ 90 h 120"/>
                <a:gd name="T80" fmla="*/ 38 w 64"/>
                <a:gd name="T81" fmla="*/ 90 h 120"/>
                <a:gd name="T82" fmla="*/ 38 w 64"/>
                <a:gd name="T83" fmla="*/ 90 h 120"/>
                <a:gd name="T84" fmla="*/ 38 w 64"/>
                <a:gd name="T85" fmla="*/ 90 h 120"/>
                <a:gd name="T86" fmla="*/ 38 w 64"/>
                <a:gd name="T87" fmla="*/ 81 h 120"/>
                <a:gd name="T88" fmla="*/ 38 w 64"/>
                <a:gd name="T89" fmla="*/ 90 h 120"/>
                <a:gd name="T90" fmla="*/ 40 w 64"/>
                <a:gd name="T91" fmla="*/ 94 h 120"/>
                <a:gd name="T92" fmla="*/ 38 w 64"/>
                <a:gd name="T93" fmla="*/ 90 h 120"/>
                <a:gd name="T94" fmla="*/ 38 w 64"/>
                <a:gd name="T95" fmla="*/ 90 h 120"/>
                <a:gd name="T96" fmla="*/ 38 w 64"/>
                <a:gd name="T97" fmla="*/ 90 h 120"/>
                <a:gd name="T98" fmla="*/ 38 w 64"/>
                <a:gd name="T99" fmla="*/ 90 h 120"/>
                <a:gd name="T100" fmla="*/ 43 w 64"/>
                <a:gd name="T101" fmla="*/ 93 h 120"/>
                <a:gd name="T102" fmla="*/ 40 w 64"/>
                <a:gd name="T103" fmla="*/ 9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" h="120">
                  <a:moveTo>
                    <a:pt x="58" y="71"/>
                  </a:moveTo>
                  <a:cubicBezTo>
                    <a:pt x="53" y="72"/>
                    <a:pt x="52" y="70"/>
                    <a:pt x="53" y="66"/>
                  </a:cubicBezTo>
                  <a:cubicBezTo>
                    <a:pt x="53" y="61"/>
                    <a:pt x="55" y="56"/>
                    <a:pt x="49" y="54"/>
                  </a:cubicBezTo>
                  <a:cubicBezTo>
                    <a:pt x="49" y="53"/>
                    <a:pt x="48" y="52"/>
                    <a:pt x="48" y="51"/>
                  </a:cubicBezTo>
                  <a:cubicBezTo>
                    <a:pt x="51" y="51"/>
                    <a:pt x="51" y="48"/>
                    <a:pt x="53" y="46"/>
                  </a:cubicBezTo>
                  <a:cubicBezTo>
                    <a:pt x="56" y="43"/>
                    <a:pt x="53" y="37"/>
                    <a:pt x="56" y="34"/>
                  </a:cubicBezTo>
                  <a:cubicBezTo>
                    <a:pt x="53" y="32"/>
                    <a:pt x="51" y="28"/>
                    <a:pt x="49" y="25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49" y="23"/>
                    <a:pt x="48" y="23"/>
                    <a:pt x="47" y="22"/>
                  </a:cubicBezTo>
                  <a:cubicBezTo>
                    <a:pt x="47" y="21"/>
                    <a:pt x="47" y="19"/>
                    <a:pt x="47" y="18"/>
                  </a:cubicBezTo>
                  <a:cubicBezTo>
                    <a:pt x="47" y="12"/>
                    <a:pt x="46" y="7"/>
                    <a:pt x="41" y="3"/>
                  </a:cubicBezTo>
                  <a:cubicBezTo>
                    <a:pt x="37" y="0"/>
                    <a:pt x="34" y="0"/>
                    <a:pt x="32" y="5"/>
                  </a:cubicBezTo>
                  <a:cubicBezTo>
                    <a:pt x="31" y="7"/>
                    <a:pt x="30" y="9"/>
                    <a:pt x="30" y="10"/>
                  </a:cubicBezTo>
                  <a:cubicBezTo>
                    <a:pt x="26" y="23"/>
                    <a:pt x="26" y="23"/>
                    <a:pt x="15" y="14"/>
                  </a:cubicBezTo>
                  <a:cubicBezTo>
                    <a:pt x="16" y="20"/>
                    <a:pt x="15" y="24"/>
                    <a:pt x="13" y="29"/>
                  </a:cubicBezTo>
                  <a:cubicBezTo>
                    <a:pt x="12" y="29"/>
                    <a:pt x="12" y="30"/>
                    <a:pt x="12" y="30"/>
                  </a:cubicBezTo>
                  <a:cubicBezTo>
                    <a:pt x="9" y="33"/>
                    <a:pt x="9" y="36"/>
                    <a:pt x="11" y="39"/>
                  </a:cubicBezTo>
                  <a:cubicBezTo>
                    <a:pt x="12" y="41"/>
                    <a:pt x="15" y="38"/>
                    <a:pt x="17" y="39"/>
                  </a:cubicBezTo>
                  <a:cubicBezTo>
                    <a:pt x="17" y="38"/>
                    <a:pt x="18" y="37"/>
                    <a:pt x="19" y="38"/>
                  </a:cubicBezTo>
                  <a:cubicBezTo>
                    <a:pt x="21" y="39"/>
                    <a:pt x="20" y="40"/>
                    <a:pt x="19" y="41"/>
                  </a:cubicBezTo>
                  <a:cubicBezTo>
                    <a:pt x="18" y="43"/>
                    <a:pt x="15" y="45"/>
                    <a:pt x="19" y="47"/>
                  </a:cubicBezTo>
                  <a:cubicBezTo>
                    <a:pt x="19" y="49"/>
                    <a:pt x="18" y="51"/>
                    <a:pt x="18" y="53"/>
                  </a:cubicBezTo>
                  <a:cubicBezTo>
                    <a:pt x="14" y="52"/>
                    <a:pt x="10" y="49"/>
                    <a:pt x="6" y="54"/>
                  </a:cubicBezTo>
                  <a:cubicBezTo>
                    <a:pt x="6" y="54"/>
                    <a:pt x="5" y="54"/>
                    <a:pt x="6" y="55"/>
                  </a:cubicBezTo>
                  <a:cubicBezTo>
                    <a:pt x="3" y="58"/>
                    <a:pt x="2" y="61"/>
                    <a:pt x="4" y="65"/>
                  </a:cubicBezTo>
                  <a:cubicBezTo>
                    <a:pt x="6" y="78"/>
                    <a:pt x="2" y="91"/>
                    <a:pt x="1" y="103"/>
                  </a:cubicBezTo>
                  <a:cubicBezTo>
                    <a:pt x="0" y="109"/>
                    <a:pt x="7" y="120"/>
                    <a:pt x="11" y="118"/>
                  </a:cubicBezTo>
                  <a:cubicBezTo>
                    <a:pt x="17" y="115"/>
                    <a:pt x="24" y="114"/>
                    <a:pt x="26" y="106"/>
                  </a:cubicBezTo>
                  <a:cubicBezTo>
                    <a:pt x="29" y="106"/>
                    <a:pt x="31" y="108"/>
                    <a:pt x="34" y="107"/>
                  </a:cubicBezTo>
                  <a:cubicBezTo>
                    <a:pt x="39" y="107"/>
                    <a:pt x="35" y="103"/>
                    <a:pt x="35" y="100"/>
                  </a:cubicBezTo>
                  <a:cubicBezTo>
                    <a:pt x="36" y="98"/>
                    <a:pt x="37" y="98"/>
                    <a:pt x="39" y="98"/>
                  </a:cubicBezTo>
                  <a:cubicBezTo>
                    <a:pt x="41" y="98"/>
                    <a:pt x="42" y="99"/>
                    <a:pt x="42" y="101"/>
                  </a:cubicBezTo>
                  <a:cubicBezTo>
                    <a:pt x="41" y="106"/>
                    <a:pt x="42" y="111"/>
                    <a:pt x="39" y="116"/>
                  </a:cubicBezTo>
                  <a:cubicBezTo>
                    <a:pt x="42" y="115"/>
                    <a:pt x="45" y="116"/>
                    <a:pt x="45" y="112"/>
                  </a:cubicBezTo>
                  <a:cubicBezTo>
                    <a:pt x="46" y="107"/>
                    <a:pt x="50" y="102"/>
                    <a:pt x="53" y="98"/>
                  </a:cubicBezTo>
                  <a:cubicBezTo>
                    <a:pt x="57" y="92"/>
                    <a:pt x="60" y="85"/>
                    <a:pt x="62" y="78"/>
                  </a:cubicBezTo>
                  <a:cubicBezTo>
                    <a:pt x="64" y="74"/>
                    <a:pt x="64" y="70"/>
                    <a:pt x="58" y="71"/>
                  </a:cubicBezTo>
                  <a:close/>
                  <a:moveTo>
                    <a:pt x="38" y="90"/>
                  </a:moveTo>
                  <a:cubicBezTo>
                    <a:pt x="38" y="90"/>
                    <a:pt x="38" y="90"/>
                    <a:pt x="38" y="90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38" y="87"/>
                    <a:pt x="38" y="84"/>
                    <a:pt x="38" y="81"/>
                  </a:cubicBezTo>
                  <a:cubicBezTo>
                    <a:pt x="38" y="84"/>
                    <a:pt x="38" y="87"/>
                    <a:pt x="38" y="90"/>
                  </a:cubicBezTo>
                  <a:close/>
                  <a:moveTo>
                    <a:pt x="40" y="94"/>
                  </a:moveTo>
                  <a:cubicBezTo>
                    <a:pt x="37" y="94"/>
                    <a:pt x="38" y="92"/>
                    <a:pt x="38" y="90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38" y="90"/>
                    <a:pt x="38" y="90"/>
                    <a:pt x="38" y="90"/>
                  </a:cubicBezTo>
                  <a:cubicBezTo>
                    <a:pt x="40" y="90"/>
                    <a:pt x="43" y="89"/>
                    <a:pt x="43" y="93"/>
                  </a:cubicBezTo>
                  <a:cubicBezTo>
                    <a:pt x="43" y="94"/>
                    <a:pt x="42" y="94"/>
                    <a:pt x="40" y="94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22" name="Freeform 112">
              <a:extLst>
                <a:ext uri="{FF2B5EF4-FFF2-40B4-BE49-F238E27FC236}">
                  <a16:creationId xmlns:a16="http://schemas.microsoft.com/office/drawing/2014/main" xmlns="" id="{E7116C12-E03D-4C05-A2A7-A91EA0578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4" y="3076"/>
              <a:ext cx="109" cy="39"/>
            </a:xfrm>
            <a:custGeom>
              <a:avLst/>
              <a:gdLst>
                <a:gd name="T0" fmla="*/ 43 w 47"/>
                <a:gd name="T1" fmla="*/ 8 h 17"/>
                <a:gd name="T2" fmla="*/ 5 w 47"/>
                <a:gd name="T3" fmla="*/ 6 h 17"/>
                <a:gd name="T4" fmla="*/ 1 w 47"/>
                <a:gd name="T5" fmla="*/ 11 h 17"/>
                <a:gd name="T6" fmla="*/ 7 w 47"/>
                <a:gd name="T7" fmla="*/ 13 h 17"/>
                <a:gd name="T8" fmla="*/ 25 w 47"/>
                <a:gd name="T9" fmla="*/ 13 h 17"/>
                <a:gd name="T10" fmla="*/ 39 w 47"/>
                <a:gd name="T11" fmla="*/ 17 h 17"/>
                <a:gd name="T12" fmla="*/ 47 w 47"/>
                <a:gd name="T13" fmla="*/ 14 h 17"/>
                <a:gd name="T14" fmla="*/ 43 w 47"/>
                <a:gd name="T15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17">
                  <a:moveTo>
                    <a:pt x="43" y="8"/>
                  </a:moveTo>
                  <a:cubicBezTo>
                    <a:pt x="30" y="3"/>
                    <a:pt x="18" y="0"/>
                    <a:pt x="5" y="6"/>
                  </a:cubicBezTo>
                  <a:cubicBezTo>
                    <a:pt x="3" y="7"/>
                    <a:pt x="0" y="8"/>
                    <a:pt x="1" y="11"/>
                  </a:cubicBezTo>
                  <a:cubicBezTo>
                    <a:pt x="2" y="15"/>
                    <a:pt x="5" y="14"/>
                    <a:pt x="7" y="13"/>
                  </a:cubicBezTo>
                  <a:cubicBezTo>
                    <a:pt x="13" y="9"/>
                    <a:pt x="19" y="11"/>
                    <a:pt x="25" y="13"/>
                  </a:cubicBezTo>
                  <a:cubicBezTo>
                    <a:pt x="30" y="16"/>
                    <a:pt x="35" y="15"/>
                    <a:pt x="39" y="17"/>
                  </a:cubicBezTo>
                  <a:cubicBezTo>
                    <a:pt x="44" y="17"/>
                    <a:pt x="46" y="16"/>
                    <a:pt x="47" y="14"/>
                  </a:cubicBezTo>
                  <a:cubicBezTo>
                    <a:pt x="47" y="11"/>
                    <a:pt x="45" y="10"/>
                    <a:pt x="43" y="8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23" name="Freeform 113">
              <a:extLst>
                <a:ext uri="{FF2B5EF4-FFF2-40B4-BE49-F238E27FC236}">
                  <a16:creationId xmlns:a16="http://schemas.microsoft.com/office/drawing/2014/main" xmlns="" id="{14361406-959C-471F-9178-6E09DD646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1" y="3027"/>
              <a:ext cx="65" cy="51"/>
            </a:xfrm>
            <a:custGeom>
              <a:avLst/>
              <a:gdLst>
                <a:gd name="T0" fmla="*/ 14 w 28"/>
                <a:gd name="T1" fmla="*/ 1 h 22"/>
                <a:gd name="T2" fmla="*/ 1 w 28"/>
                <a:gd name="T3" fmla="*/ 9 h 22"/>
                <a:gd name="T4" fmla="*/ 3 w 28"/>
                <a:gd name="T5" fmla="*/ 14 h 22"/>
                <a:gd name="T6" fmla="*/ 12 w 28"/>
                <a:gd name="T7" fmla="*/ 18 h 22"/>
                <a:gd name="T8" fmla="*/ 20 w 28"/>
                <a:gd name="T9" fmla="*/ 20 h 22"/>
                <a:gd name="T10" fmla="*/ 28 w 28"/>
                <a:gd name="T11" fmla="*/ 11 h 22"/>
                <a:gd name="T12" fmla="*/ 27 w 28"/>
                <a:gd name="T13" fmla="*/ 7 h 22"/>
                <a:gd name="T14" fmla="*/ 14 w 28"/>
                <a:gd name="T15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2">
                  <a:moveTo>
                    <a:pt x="14" y="1"/>
                  </a:moveTo>
                  <a:cubicBezTo>
                    <a:pt x="10" y="0"/>
                    <a:pt x="1" y="5"/>
                    <a:pt x="1" y="9"/>
                  </a:cubicBezTo>
                  <a:cubicBezTo>
                    <a:pt x="0" y="11"/>
                    <a:pt x="0" y="14"/>
                    <a:pt x="3" y="14"/>
                  </a:cubicBezTo>
                  <a:cubicBezTo>
                    <a:pt x="7" y="13"/>
                    <a:pt x="9" y="15"/>
                    <a:pt x="12" y="18"/>
                  </a:cubicBezTo>
                  <a:cubicBezTo>
                    <a:pt x="14" y="21"/>
                    <a:pt x="17" y="22"/>
                    <a:pt x="20" y="20"/>
                  </a:cubicBezTo>
                  <a:cubicBezTo>
                    <a:pt x="24" y="18"/>
                    <a:pt x="26" y="14"/>
                    <a:pt x="28" y="11"/>
                  </a:cubicBezTo>
                  <a:cubicBezTo>
                    <a:pt x="27" y="10"/>
                    <a:pt x="27" y="9"/>
                    <a:pt x="27" y="7"/>
                  </a:cubicBezTo>
                  <a:cubicBezTo>
                    <a:pt x="25" y="1"/>
                    <a:pt x="19" y="1"/>
                    <a:pt x="14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24" name="Freeform 114">
              <a:extLst>
                <a:ext uri="{FF2B5EF4-FFF2-40B4-BE49-F238E27FC236}">
                  <a16:creationId xmlns:a16="http://schemas.microsoft.com/office/drawing/2014/main" xmlns="" id="{734205A8-A6A2-41BB-8846-8DCF669F4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" y="2895"/>
              <a:ext cx="210" cy="229"/>
            </a:xfrm>
            <a:custGeom>
              <a:avLst/>
              <a:gdLst>
                <a:gd name="T0" fmla="*/ 90 w 91"/>
                <a:gd name="T1" fmla="*/ 1 h 99"/>
                <a:gd name="T2" fmla="*/ 89 w 91"/>
                <a:gd name="T3" fmla="*/ 0 h 99"/>
                <a:gd name="T4" fmla="*/ 87 w 91"/>
                <a:gd name="T5" fmla="*/ 0 h 99"/>
                <a:gd name="T6" fmla="*/ 63 w 91"/>
                <a:gd name="T7" fmla="*/ 9 h 99"/>
                <a:gd name="T8" fmla="*/ 57 w 91"/>
                <a:gd name="T9" fmla="*/ 13 h 99"/>
                <a:gd name="T10" fmla="*/ 55 w 91"/>
                <a:gd name="T11" fmla="*/ 13 h 99"/>
                <a:gd name="T12" fmla="*/ 45 w 91"/>
                <a:gd name="T13" fmla="*/ 26 h 99"/>
                <a:gd name="T14" fmla="*/ 45 w 91"/>
                <a:gd name="T15" fmla="*/ 26 h 99"/>
                <a:gd name="T16" fmla="*/ 44 w 91"/>
                <a:gd name="T17" fmla="*/ 30 h 99"/>
                <a:gd name="T18" fmla="*/ 30 w 91"/>
                <a:gd name="T19" fmla="*/ 42 h 99"/>
                <a:gd name="T20" fmla="*/ 30 w 91"/>
                <a:gd name="T21" fmla="*/ 44 h 99"/>
                <a:gd name="T22" fmla="*/ 32 w 91"/>
                <a:gd name="T23" fmla="*/ 50 h 99"/>
                <a:gd name="T24" fmla="*/ 27 w 91"/>
                <a:gd name="T25" fmla="*/ 55 h 99"/>
                <a:gd name="T26" fmla="*/ 27 w 91"/>
                <a:gd name="T27" fmla="*/ 55 h 99"/>
                <a:gd name="T28" fmla="*/ 25 w 91"/>
                <a:gd name="T29" fmla="*/ 54 h 99"/>
                <a:gd name="T30" fmla="*/ 23 w 91"/>
                <a:gd name="T31" fmla="*/ 53 h 99"/>
                <a:gd name="T32" fmla="*/ 25 w 91"/>
                <a:gd name="T33" fmla="*/ 54 h 99"/>
                <a:gd name="T34" fmla="*/ 21 w 91"/>
                <a:gd name="T35" fmla="*/ 49 h 99"/>
                <a:gd name="T36" fmla="*/ 17 w 91"/>
                <a:gd name="T37" fmla="*/ 49 h 99"/>
                <a:gd name="T38" fmla="*/ 23 w 91"/>
                <a:gd name="T39" fmla="*/ 54 h 99"/>
                <a:gd name="T40" fmla="*/ 24 w 91"/>
                <a:gd name="T41" fmla="*/ 62 h 99"/>
                <a:gd name="T42" fmla="*/ 25 w 91"/>
                <a:gd name="T43" fmla="*/ 66 h 99"/>
                <a:gd name="T44" fmla="*/ 14 w 91"/>
                <a:gd name="T45" fmla="*/ 82 h 99"/>
                <a:gd name="T46" fmla="*/ 0 w 91"/>
                <a:gd name="T47" fmla="*/ 98 h 99"/>
                <a:gd name="T48" fmla="*/ 2 w 91"/>
                <a:gd name="T49" fmla="*/ 99 h 99"/>
                <a:gd name="T50" fmla="*/ 28 w 91"/>
                <a:gd name="T51" fmla="*/ 85 h 99"/>
                <a:gd name="T52" fmla="*/ 28 w 91"/>
                <a:gd name="T53" fmla="*/ 80 h 99"/>
                <a:gd name="T54" fmla="*/ 30 w 91"/>
                <a:gd name="T55" fmla="*/ 73 h 99"/>
                <a:gd name="T56" fmla="*/ 34 w 91"/>
                <a:gd name="T57" fmla="*/ 73 h 99"/>
                <a:gd name="T58" fmla="*/ 42 w 91"/>
                <a:gd name="T59" fmla="*/ 73 h 99"/>
                <a:gd name="T60" fmla="*/ 45 w 91"/>
                <a:gd name="T61" fmla="*/ 64 h 99"/>
                <a:gd name="T62" fmla="*/ 45 w 91"/>
                <a:gd name="T63" fmla="*/ 63 h 99"/>
                <a:gd name="T64" fmla="*/ 53 w 91"/>
                <a:gd name="T65" fmla="*/ 57 h 99"/>
                <a:gd name="T66" fmla="*/ 57 w 91"/>
                <a:gd name="T67" fmla="*/ 53 h 99"/>
                <a:gd name="T68" fmla="*/ 59 w 91"/>
                <a:gd name="T69" fmla="*/ 51 h 99"/>
                <a:gd name="T70" fmla="*/ 61 w 91"/>
                <a:gd name="T71" fmla="*/ 49 h 99"/>
                <a:gd name="T72" fmla="*/ 66 w 91"/>
                <a:gd name="T73" fmla="*/ 24 h 99"/>
                <a:gd name="T74" fmla="*/ 68 w 91"/>
                <a:gd name="T75" fmla="*/ 17 h 99"/>
                <a:gd name="T76" fmla="*/ 84 w 91"/>
                <a:gd name="T77" fmla="*/ 19 h 99"/>
                <a:gd name="T78" fmla="*/ 88 w 91"/>
                <a:gd name="T79" fmla="*/ 19 h 99"/>
                <a:gd name="T80" fmla="*/ 89 w 91"/>
                <a:gd name="T81" fmla="*/ 15 h 99"/>
                <a:gd name="T82" fmla="*/ 90 w 91"/>
                <a:gd name="T83" fmla="*/ 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1" h="99">
                  <a:moveTo>
                    <a:pt x="90" y="1"/>
                  </a:moveTo>
                  <a:cubicBezTo>
                    <a:pt x="90" y="1"/>
                    <a:pt x="89" y="0"/>
                    <a:pt x="89" y="0"/>
                  </a:cubicBezTo>
                  <a:cubicBezTo>
                    <a:pt x="89" y="0"/>
                    <a:pt x="88" y="0"/>
                    <a:pt x="87" y="0"/>
                  </a:cubicBezTo>
                  <a:cubicBezTo>
                    <a:pt x="81" y="7"/>
                    <a:pt x="73" y="10"/>
                    <a:pt x="63" y="9"/>
                  </a:cubicBezTo>
                  <a:cubicBezTo>
                    <a:pt x="60" y="9"/>
                    <a:pt x="58" y="11"/>
                    <a:pt x="57" y="13"/>
                  </a:cubicBezTo>
                  <a:cubicBezTo>
                    <a:pt x="56" y="13"/>
                    <a:pt x="55" y="13"/>
                    <a:pt x="55" y="13"/>
                  </a:cubicBezTo>
                  <a:cubicBezTo>
                    <a:pt x="53" y="18"/>
                    <a:pt x="53" y="24"/>
                    <a:pt x="45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7"/>
                    <a:pt x="45" y="29"/>
                    <a:pt x="44" y="30"/>
                  </a:cubicBezTo>
                  <a:cubicBezTo>
                    <a:pt x="38" y="33"/>
                    <a:pt x="35" y="38"/>
                    <a:pt x="30" y="42"/>
                  </a:cubicBezTo>
                  <a:cubicBezTo>
                    <a:pt x="30" y="43"/>
                    <a:pt x="30" y="44"/>
                    <a:pt x="30" y="44"/>
                  </a:cubicBezTo>
                  <a:cubicBezTo>
                    <a:pt x="31" y="46"/>
                    <a:pt x="31" y="48"/>
                    <a:pt x="32" y="50"/>
                  </a:cubicBezTo>
                  <a:cubicBezTo>
                    <a:pt x="33" y="55"/>
                    <a:pt x="30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5"/>
                    <a:pt x="26" y="54"/>
                    <a:pt x="25" y="54"/>
                  </a:cubicBezTo>
                  <a:cubicBezTo>
                    <a:pt x="25" y="53"/>
                    <a:pt x="24" y="53"/>
                    <a:pt x="23" y="53"/>
                  </a:cubicBezTo>
                  <a:cubicBezTo>
                    <a:pt x="24" y="53"/>
                    <a:pt x="25" y="53"/>
                    <a:pt x="25" y="54"/>
                  </a:cubicBezTo>
                  <a:cubicBezTo>
                    <a:pt x="26" y="50"/>
                    <a:pt x="24" y="48"/>
                    <a:pt x="21" y="49"/>
                  </a:cubicBezTo>
                  <a:cubicBezTo>
                    <a:pt x="19" y="49"/>
                    <a:pt x="18" y="49"/>
                    <a:pt x="17" y="49"/>
                  </a:cubicBezTo>
                  <a:cubicBezTo>
                    <a:pt x="15" y="55"/>
                    <a:pt x="16" y="55"/>
                    <a:pt x="23" y="54"/>
                  </a:cubicBezTo>
                  <a:cubicBezTo>
                    <a:pt x="25" y="56"/>
                    <a:pt x="24" y="59"/>
                    <a:pt x="24" y="62"/>
                  </a:cubicBezTo>
                  <a:cubicBezTo>
                    <a:pt x="23" y="64"/>
                    <a:pt x="24" y="65"/>
                    <a:pt x="25" y="66"/>
                  </a:cubicBezTo>
                  <a:cubicBezTo>
                    <a:pt x="24" y="73"/>
                    <a:pt x="20" y="77"/>
                    <a:pt x="14" y="82"/>
                  </a:cubicBezTo>
                  <a:cubicBezTo>
                    <a:pt x="8" y="86"/>
                    <a:pt x="1" y="90"/>
                    <a:pt x="0" y="98"/>
                  </a:cubicBezTo>
                  <a:cubicBezTo>
                    <a:pt x="1" y="99"/>
                    <a:pt x="2" y="99"/>
                    <a:pt x="2" y="99"/>
                  </a:cubicBezTo>
                  <a:cubicBezTo>
                    <a:pt x="11" y="94"/>
                    <a:pt x="20" y="90"/>
                    <a:pt x="28" y="85"/>
                  </a:cubicBezTo>
                  <a:cubicBezTo>
                    <a:pt x="31" y="83"/>
                    <a:pt x="30" y="82"/>
                    <a:pt x="28" y="80"/>
                  </a:cubicBezTo>
                  <a:cubicBezTo>
                    <a:pt x="25" y="77"/>
                    <a:pt x="28" y="75"/>
                    <a:pt x="30" y="73"/>
                  </a:cubicBezTo>
                  <a:cubicBezTo>
                    <a:pt x="31" y="74"/>
                    <a:pt x="33" y="74"/>
                    <a:pt x="34" y="73"/>
                  </a:cubicBezTo>
                  <a:cubicBezTo>
                    <a:pt x="37" y="76"/>
                    <a:pt x="40" y="78"/>
                    <a:pt x="42" y="73"/>
                  </a:cubicBezTo>
                  <a:cubicBezTo>
                    <a:pt x="44" y="70"/>
                    <a:pt x="46" y="68"/>
                    <a:pt x="45" y="64"/>
                  </a:cubicBezTo>
                  <a:cubicBezTo>
                    <a:pt x="45" y="64"/>
                    <a:pt x="45" y="64"/>
                    <a:pt x="45" y="63"/>
                  </a:cubicBezTo>
                  <a:cubicBezTo>
                    <a:pt x="49" y="63"/>
                    <a:pt x="54" y="64"/>
                    <a:pt x="53" y="57"/>
                  </a:cubicBezTo>
                  <a:cubicBezTo>
                    <a:pt x="54" y="56"/>
                    <a:pt x="55" y="55"/>
                    <a:pt x="57" y="53"/>
                  </a:cubicBezTo>
                  <a:cubicBezTo>
                    <a:pt x="58" y="53"/>
                    <a:pt x="59" y="52"/>
                    <a:pt x="59" y="51"/>
                  </a:cubicBezTo>
                  <a:cubicBezTo>
                    <a:pt x="60" y="51"/>
                    <a:pt x="61" y="50"/>
                    <a:pt x="61" y="49"/>
                  </a:cubicBezTo>
                  <a:cubicBezTo>
                    <a:pt x="68" y="42"/>
                    <a:pt x="67" y="33"/>
                    <a:pt x="66" y="24"/>
                  </a:cubicBezTo>
                  <a:cubicBezTo>
                    <a:pt x="65" y="21"/>
                    <a:pt x="65" y="19"/>
                    <a:pt x="68" y="17"/>
                  </a:cubicBezTo>
                  <a:cubicBezTo>
                    <a:pt x="73" y="16"/>
                    <a:pt x="79" y="12"/>
                    <a:pt x="84" y="19"/>
                  </a:cubicBezTo>
                  <a:cubicBezTo>
                    <a:pt x="85" y="20"/>
                    <a:pt x="87" y="20"/>
                    <a:pt x="88" y="19"/>
                  </a:cubicBezTo>
                  <a:cubicBezTo>
                    <a:pt x="89" y="18"/>
                    <a:pt x="91" y="16"/>
                    <a:pt x="89" y="15"/>
                  </a:cubicBezTo>
                  <a:cubicBezTo>
                    <a:pt x="84" y="10"/>
                    <a:pt x="89" y="5"/>
                    <a:pt x="90" y="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25" name="Freeform 115">
              <a:extLst>
                <a:ext uri="{FF2B5EF4-FFF2-40B4-BE49-F238E27FC236}">
                  <a16:creationId xmlns:a16="http://schemas.microsoft.com/office/drawing/2014/main" xmlns="" id="{0A398578-1DB6-42DF-B191-3C7013C98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" y="2978"/>
              <a:ext cx="39" cy="37"/>
            </a:xfrm>
            <a:custGeom>
              <a:avLst/>
              <a:gdLst>
                <a:gd name="T0" fmla="*/ 0 w 17"/>
                <a:gd name="T1" fmla="*/ 2 h 16"/>
                <a:gd name="T2" fmla="*/ 4 w 17"/>
                <a:gd name="T3" fmla="*/ 7 h 16"/>
                <a:gd name="T4" fmla="*/ 14 w 17"/>
                <a:gd name="T5" fmla="*/ 10 h 16"/>
                <a:gd name="T6" fmla="*/ 17 w 17"/>
                <a:gd name="T7" fmla="*/ 6 h 16"/>
                <a:gd name="T8" fmla="*/ 17 w 17"/>
                <a:gd name="T9" fmla="*/ 5 h 16"/>
                <a:gd name="T10" fmla="*/ 0 w 17"/>
                <a:gd name="T11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6">
                  <a:moveTo>
                    <a:pt x="0" y="2"/>
                  </a:moveTo>
                  <a:cubicBezTo>
                    <a:pt x="2" y="4"/>
                    <a:pt x="3" y="5"/>
                    <a:pt x="4" y="7"/>
                  </a:cubicBezTo>
                  <a:cubicBezTo>
                    <a:pt x="8" y="16"/>
                    <a:pt x="8" y="16"/>
                    <a:pt x="14" y="10"/>
                  </a:cubicBezTo>
                  <a:cubicBezTo>
                    <a:pt x="15" y="9"/>
                    <a:pt x="16" y="7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2" y="0"/>
                    <a:pt x="6" y="0"/>
                    <a:pt x="0" y="2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26" name="Freeform 116">
              <a:extLst>
                <a:ext uri="{FF2B5EF4-FFF2-40B4-BE49-F238E27FC236}">
                  <a16:creationId xmlns:a16="http://schemas.microsoft.com/office/drawing/2014/main" xmlns="" id="{8510653B-DA83-4D96-8C4F-200A0C23A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" y="2373"/>
              <a:ext cx="42" cy="35"/>
            </a:xfrm>
            <a:custGeom>
              <a:avLst/>
              <a:gdLst>
                <a:gd name="T0" fmla="*/ 16 w 18"/>
                <a:gd name="T1" fmla="*/ 8 h 15"/>
                <a:gd name="T2" fmla="*/ 18 w 18"/>
                <a:gd name="T3" fmla="*/ 6 h 15"/>
                <a:gd name="T4" fmla="*/ 15 w 18"/>
                <a:gd name="T5" fmla="*/ 1 h 15"/>
                <a:gd name="T6" fmla="*/ 5 w 18"/>
                <a:gd name="T7" fmla="*/ 3 h 15"/>
                <a:gd name="T8" fmla="*/ 2 w 18"/>
                <a:gd name="T9" fmla="*/ 11 h 15"/>
                <a:gd name="T10" fmla="*/ 9 w 18"/>
                <a:gd name="T11" fmla="*/ 11 h 15"/>
                <a:gd name="T12" fmla="*/ 16 w 18"/>
                <a:gd name="T1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5">
                  <a:moveTo>
                    <a:pt x="16" y="8"/>
                  </a:moveTo>
                  <a:cubicBezTo>
                    <a:pt x="17" y="8"/>
                    <a:pt x="18" y="7"/>
                    <a:pt x="18" y="6"/>
                  </a:cubicBezTo>
                  <a:cubicBezTo>
                    <a:pt x="18" y="4"/>
                    <a:pt x="17" y="2"/>
                    <a:pt x="15" y="1"/>
                  </a:cubicBezTo>
                  <a:cubicBezTo>
                    <a:pt x="11" y="0"/>
                    <a:pt x="8" y="1"/>
                    <a:pt x="5" y="3"/>
                  </a:cubicBezTo>
                  <a:cubicBezTo>
                    <a:pt x="3" y="5"/>
                    <a:pt x="0" y="8"/>
                    <a:pt x="2" y="11"/>
                  </a:cubicBezTo>
                  <a:cubicBezTo>
                    <a:pt x="3" y="15"/>
                    <a:pt x="7" y="12"/>
                    <a:pt x="9" y="11"/>
                  </a:cubicBezTo>
                  <a:cubicBezTo>
                    <a:pt x="12" y="10"/>
                    <a:pt x="14" y="9"/>
                    <a:pt x="16" y="8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27" name="Freeform 117">
              <a:extLst>
                <a:ext uri="{FF2B5EF4-FFF2-40B4-BE49-F238E27FC236}">
                  <a16:creationId xmlns:a16="http://schemas.microsoft.com/office/drawing/2014/main" xmlns="" id="{3ADDA8D7-423A-43B3-A434-49B200DD1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" y="2909"/>
              <a:ext cx="34" cy="30"/>
            </a:xfrm>
            <a:custGeom>
              <a:avLst/>
              <a:gdLst>
                <a:gd name="T0" fmla="*/ 7 w 15"/>
                <a:gd name="T1" fmla="*/ 0 h 13"/>
                <a:gd name="T2" fmla="*/ 1 w 15"/>
                <a:gd name="T3" fmla="*/ 5 h 13"/>
                <a:gd name="T4" fmla="*/ 10 w 15"/>
                <a:gd name="T5" fmla="*/ 12 h 13"/>
                <a:gd name="T6" fmla="*/ 15 w 15"/>
                <a:gd name="T7" fmla="*/ 5 h 13"/>
                <a:gd name="T8" fmla="*/ 7 w 15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cubicBezTo>
                    <a:pt x="3" y="0"/>
                    <a:pt x="2" y="2"/>
                    <a:pt x="1" y="5"/>
                  </a:cubicBezTo>
                  <a:cubicBezTo>
                    <a:pt x="0" y="7"/>
                    <a:pt x="7" y="13"/>
                    <a:pt x="10" y="12"/>
                  </a:cubicBezTo>
                  <a:cubicBezTo>
                    <a:pt x="14" y="11"/>
                    <a:pt x="14" y="8"/>
                    <a:pt x="15" y="5"/>
                  </a:cubicBezTo>
                  <a:cubicBezTo>
                    <a:pt x="14" y="2"/>
                    <a:pt x="10" y="0"/>
                    <a:pt x="7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28" name="Freeform 118">
              <a:extLst>
                <a:ext uri="{FF2B5EF4-FFF2-40B4-BE49-F238E27FC236}">
                  <a16:creationId xmlns:a16="http://schemas.microsoft.com/office/drawing/2014/main" xmlns="" id="{512C81EE-B92F-412E-ADE3-FD4C184BF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" y="2211"/>
              <a:ext cx="30" cy="30"/>
            </a:xfrm>
            <a:custGeom>
              <a:avLst/>
              <a:gdLst>
                <a:gd name="T0" fmla="*/ 12 w 13"/>
                <a:gd name="T1" fmla="*/ 11 h 13"/>
                <a:gd name="T2" fmla="*/ 13 w 13"/>
                <a:gd name="T3" fmla="*/ 6 h 13"/>
                <a:gd name="T4" fmla="*/ 7 w 13"/>
                <a:gd name="T5" fmla="*/ 2 h 13"/>
                <a:gd name="T6" fmla="*/ 2 w 13"/>
                <a:gd name="T7" fmla="*/ 6 h 13"/>
                <a:gd name="T8" fmla="*/ 6 w 13"/>
                <a:gd name="T9" fmla="*/ 13 h 13"/>
                <a:gd name="T10" fmla="*/ 9 w 13"/>
                <a:gd name="T11" fmla="*/ 13 h 13"/>
                <a:gd name="T12" fmla="*/ 12 w 13"/>
                <a:gd name="T1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2" y="11"/>
                  </a:moveTo>
                  <a:cubicBezTo>
                    <a:pt x="12" y="9"/>
                    <a:pt x="12" y="8"/>
                    <a:pt x="13" y="6"/>
                  </a:cubicBezTo>
                  <a:cubicBezTo>
                    <a:pt x="13" y="1"/>
                    <a:pt x="11" y="0"/>
                    <a:pt x="7" y="2"/>
                  </a:cubicBezTo>
                  <a:cubicBezTo>
                    <a:pt x="5" y="3"/>
                    <a:pt x="3" y="4"/>
                    <a:pt x="2" y="6"/>
                  </a:cubicBezTo>
                  <a:cubicBezTo>
                    <a:pt x="0" y="10"/>
                    <a:pt x="1" y="12"/>
                    <a:pt x="6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9" y="11"/>
                    <a:pt x="11" y="10"/>
                    <a:pt x="12" y="11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29" name="Oval 119">
              <a:extLst>
                <a:ext uri="{FF2B5EF4-FFF2-40B4-BE49-F238E27FC236}">
                  <a16:creationId xmlns:a16="http://schemas.microsoft.com/office/drawing/2014/main" xmlns="" id="{FB84F1FD-FB2B-4BE6-A2AB-82F24FE72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4" y="2241"/>
              <a:ext cx="1" cy="1"/>
            </a:xfrm>
            <a:prstGeom prst="ellipse">
              <a:avLst/>
            </a:pr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30" name="Freeform 120">
              <a:extLst>
                <a:ext uri="{FF2B5EF4-FFF2-40B4-BE49-F238E27FC236}">
                  <a16:creationId xmlns:a16="http://schemas.microsoft.com/office/drawing/2014/main" xmlns="" id="{F6385188-ACA1-4AC8-AA2B-875279233B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5" y="2271"/>
              <a:ext cx="42" cy="26"/>
            </a:xfrm>
            <a:custGeom>
              <a:avLst/>
              <a:gdLst>
                <a:gd name="T0" fmla="*/ 6 w 18"/>
                <a:gd name="T1" fmla="*/ 0 h 11"/>
                <a:gd name="T2" fmla="*/ 1 w 18"/>
                <a:gd name="T3" fmla="*/ 5 h 11"/>
                <a:gd name="T4" fmla="*/ 12 w 18"/>
                <a:gd name="T5" fmla="*/ 10 h 11"/>
                <a:gd name="T6" fmla="*/ 12 w 18"/>
                <a:gd name="T7" fmla="*/ 3 h 11"/>
                <a:gd name="T8" fmla="*/ 6 w 1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1">
                  <a:moveTo>
                    <a:pt x="6" y="0"/>
                  </a:moveTo>
                  <a:cubicBezTo>
                    <a:pt x="3" y="0"/>
                    <a:pt x="0" y="3"/>
                    <a:pt x="1" y="5"/>
                  </a:cubicBezTo>
                  <a:cubicBezTo>
                    <a:pt x="2" y="8"/>
                    <a:pt x="9" y="11"/>
                    <a:pt x="12" y="10"/>
                  </a:cubicBezTo>
                  <a:cubicBezTo>
                    <a:pt x="18" y="7"/>
                    <a:pt x="10" y="5"/>
                    <a:pt x="12" y="3"/>
                  </a:cubicBezTo>
                  <a:cubicBezTo>
                    <a:pt x="9" y="3"/>
                    <a:pt x="8" y="0"/>
                    <a:pt x="6" y="0"/>
                  </a:cubicBezTo>
                  <a:close/>
                </a:path>
              </a:pathLst>
            </a:cu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  <p:sp>
          <p:nvSpPr>
            <p:cNvPr id="131" name="Oval 121">
              <a:extLst>
                <a:ext uri="{FF2B5EF4-FFF2-40B4-BE49-F238E27FC236}">
                  <a16:creationId xmlns:a16="http://schemas.microsoft.com/office/drawing/2014/main" xmlns="" id="{A1B9BB29-3F64-4EBF-B4C3-B95A6B949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53" y="2278"/>
              <a:ext cx="1" cy="1"/>
            </a:xfrm>
            <a:prstGeom prst="ellipse">
              <a:avLst/>
            </a:prstGeom>
            <a:grpFill/>
            <a:ln w="9525">
              <a:solidFill>
                <a:srgbClr val="035D94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AU">
                <a:solidFill>
                  <a:srgbClr val="000000"/>
                </a:solidFill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FD19AAF0-6455-48E3-963B-06E397656E1C}"/>
              </a:ext>
            </a:extLst>
          </p:cNvPr>
          <p:cNvGrpSpPr/>
          <p:nvPr/>
        </p:nvGrpSpPr>
        <p:grpSpPr>
          <a:xfrm>
            <a:off x="836763" y="5150400"/>
            <a:ext cx="7470475" cy="785004"/>
            <a:chOff x="741872" y="5469148"/>
            <a:chExt cx="7470475" cy="785004"/>
          </a:xfrm>
        </p:grpSpPr>
        <p:sp>
          <p:nvSpPr>
            <p:cNvPr id="133" name="Rectangle: Rounded Corners 132">
              <a:extLst>
                <a:ext uri="{FF2B5EF4-FFF2-40B4-BE49-F238E27FC236}">
                  <a16:creationId xmlns:a16="http://schemas.microsoft.com/office/drawing/2014/main" xmlns="" id="{9B1FB68C-9F1B-422F-8DAD-4C6B8CF79490}"/>
                </a:ext>
              </a:extLst>
            </p:cNvPr>
            <p:cNvSpPr/>
            <p:nvPr/>
          </p:nvSpPr>
          <p:spPr>
            <a:xfrm>
              <a:off x="1134373" y="5532702"/>
              <a:ext cx="7077974" cy="6599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xmlns="" id="{C61BD7AD-0A7A-4270-8938-6BF223016FB7}"/>
                </a:ext>
              </a:extLst>
            </p:cNvPr>
            <p:cNvSpPr/>
            <p:nvPr/>
          </p:nvSpPr>
          <p:spPr>
            <a:xfrm>
              <a:off x="741872" y="5469148"/>
              <a:ext cx="785004" cy="78500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35" name="TextBox 14">
              <a:extLst>
                <a:ext uri="{FF2B5EF4-FFF2-40B4-BE49-F238E27FC236}">
                  <a16:creationId xmlns:a16="http://schemas.microsoft.com/office/drawing/2014/main" xmlns="" id="{A54BF836-4F33-444C-AEFF-0D5351B33A17}"/>
                </a:ext>
              </a:extLst>
            </p:cNvPr>
            <p:cNvSpPr txBox="1"/>
            <p:nvPr/>
          </p:nvSpPr>
          <p:spPr>
            <a:xfrm>
              <a:off x="1422393" y="5558580"/>
              <a:ext cx="6678776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Masih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terdapat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perbedaan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luas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wilayah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untuk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wilayah yang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sama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yang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dihitung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melalui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spasial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antar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instansi</a:t>
              </a:r>
              <a:endParaRPr lang="en-US" sz="1500" b="1" kern="0" dirty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xmlns="" id="{3EC5802B-9D03-449D-BD18-F2B1EC78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879909" y="5630319"/>
              <a:ext cx="508927" cy="462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13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466985" y="5787527"/>
            <a:ext cx="25538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400" b="1" dirty="0">
                <a:latin typeface="Cambria" pitchFamily="18" charset="0"/>
              </a:rPr>
              <a:t>BPS</a:t>
            </a:r>
            <a:endParaRPr lang="fi-FI" altLang="en-US" sz="1400" b="1" dirty="0">
              <a:latin typeface="Cambria" pitchFamily="18" charset="0"/>
            </a:endParaRPr>
          </a:p>
        </p:txBody>
      </p:sp>
      <p:sp>
        <p:nvSpPr>
          <p:cNvPr id="17" name="Rectangle 55"/>
          <p:cNvSpPr>
            <a:spLocks noChangeArrowheads="1"/>
          </p:cNvSpPr>
          <p:nvPr/>
        </p:nvSpPr>
        <p:spPr bwMode="auto">
          <a:xfrm>
            <a:off x="3311514" y="5787527"/>
            <a:ext cx="2559306" cy="515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4209" tIns="42104" rIns="84209" bIns="42104">
            <a:spAutoFit/>
          </a:bodyPr>
          <a:lstStyle/>
          <a:p>
            <a:pPr algn="ctr"/>
            <a:r>
              <a:rPr lang="en-US" altLang="en-US" sz="1400" b="1" dirty="0">
                <a:latin typeface="Cambria" pitchFamily="18" charset="0"/>
              </a:rPr>
              <a:t>Kementerian/Lembaga/</a:t>
            </a:r>
          </a:p>
          <a:p>
            <a:pPr algn="ctr"/>
            <a:r>
              <a:rPr lang="en-US" altLang="en-US" sz="1400" b="1" dirty="0" err="1">
                <a:latin typeface="Cambria" pitchFamily="18" charset="0"/>
              </a:rPr>
              <a:t>Dinas</a:t>
            </a:r>
            <a:r>
              <a:rPr lang="en-US" altLang="en-US" sz="1400" b="1" dirty="0">
                <a:latin typeface="Cambria" pitchFamily="18" charset="0"/>
              </a:rPr>
              <a:t>/</a:t>
            </a:r>
            <a:r>
              <a:rPr lang="en-US" altLang="en-US" sz="1400" b="1" dirty="0" err="1">
                <a:latin typeface="Cambria" pitchFamily="18" charset="0"/>
              </a:rPr>
              <a:t>Instansi</a:t>
            </a:r>
            <a:r>
              <a:rPr lang="en-US" altLang="en-US" sz="1400" b="1" dirty="0">
                <a:latin typeface="Cambria" pitchFamily="18" charset="0"/>
              </a:rPr>
              <a:t> </a:t>
            </a:r>
            <a:endParaRPr lang="es-ES" altLang="en-US" sz="1400" b="1" dirty="0">
              <a:latin typeface="Cambria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6174761" y="5787527"/>
            <a:ext cx="255930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400" b="1" dirty="0" err="1">
                <a:latin typeface="Cambria" pitchFamily="18" charset="0"/>
              </a:rPr>
              <a:t>Swasta</a:t>
            </a:r>
            <a:r>
              <a:rPr lang="en-US" altLang="en-US" sz="1400" b="1" dirty="0">
                <a:latin typeface="Cambria" pitchFamily="18" charset="0"/>
              </a:rPr>
              <a:t>/</a:t>
            </a:r>
            <a:r>
              <a:rPr lang="en-US" altLang="en-US" sz="1400" b="1" dirty="0" err="1">
                <a:latin typeface="Cambria" pitchFamily="18" charset="0"/>
              </a:rPr>
              <a:t>Individu</a:t>
            </a:r>
            <a:endParaRPr lang="fi-FI" altLang="en-US" sz="1400" b="1" dirty="0">
              <a:latin typeface="Cambria" pitchFamily="18" charset="0"/>
            </a:endParaRPr>
          </a:p>
        </p:txBody>
      </p:sp>
      <p:sp>
        <p:nvSpPr>
          <p:cNvPr id="22" name="テキスト プレースホルダー 8"/>
          <p:cNvSpPr txBox="1">
            <a:spLocks/>
          </p:cNvSpPr>
          <p:nvPr/>
        </p:nvSpPr>
        <p:spPr>
          <a:xfrm>
            <a:off x="466984" y="1625078"/>
            <a:ext cx="2553891" cy="4094239"/>
          </a:xfrm>
          <a:prstGeom prst="rect">
            <a:avLst/>
          </a:prstGeom>
          <a:gradFill flip="none" rotWithShape="1">
            <a:gsLst>
              <a:gs pos="7800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lIns="122456" tIns="61229" rIns="122456" bIns="61229"/>
          <a:lstStyle>
            <a:lvl1pPr defTabSz="163195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5563" indent="-509588" defTabSz="16319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9938" indent="-407988" defTabSz="163195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55913" indent="-407988" defTabSz="16319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73475" indent="-407988" defTabSz="163195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1306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5878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0450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5022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endParaRPr kumimoji="1" lang="en-US" altLang="id-ID" sz="1400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id-ID" sz="1400" dirty="0" err="1">
                <a:latin typeface="Cambria" panose="02040503050406030204" pitchFamily="18" charset="0"/>
              </a:rPr>
              <a:t>Statistik</a:t>
            </a:r>
            <a:r>
              <a:rPr kumimoji="1" lang="en-US" altLang="id-ID" sz="1400" dirty="0">
                <a:latin typeface="Cambria" panose="02040503050406030204" pitchFamily="18" charset="0"/>
              </a:rPr>
              <a:t> yang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pemanfaatannya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ditujukan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untuk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keperluan</a:t>
            </a:r>
            <a:r>
              <a:rPr kumimoji="1" lang="en-US" altLang="id-ID" sz="1400" dirty="0">
                <a:latin typeface="Cambria" panose="02040503050406030204" pitchFamily="18" charset="0"/>
              </a:rPr>
              <a:t> yang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bersifat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luas</a:t>
            </a:r>
            <a:r>
              <a:rPr kumimoji="1" lang="en-US" altLang="id-ID" sz="1400" dirty="0">
                <a:latin typeface="Cambria" panose="02040503050406030204" pitchFamily="18" charset="0"/>
              </a:rPr>
              <a:t>,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baik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bagi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pemerintah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maupun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masyarakat</a:t>
            </a:r>
            <a:r>
              <a:rPr kumimoji="1" lang="en-US" altLang="id-ID" sz="1400" dirty="0">
                <a:latin typeface="Cambria" panose="02040503050406030204" pitchFamily="18" charset="0"/>
              </a:rPr>
              <a:t>, yang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memiliki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ciri-ciri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lintas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sektoral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berskala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nasional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makro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, dan yang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penyelenggaraannya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menjadi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tanggung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jawab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BPS</a:t>
            </a:r>
            <a:r>
              <a:rPr kumimoji="1" lang="en-US" altLang="id-ID" sz="1400" dirty="0">
                <a:solidFill>
                  <a:schemeClr val="tx2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3" name="テキスト プレースホルダー 9"/>
          <p:cNvSpPr txBox="1">
            <a:spLocks/>
          </p:cNvSpPr>
          <p:nvPr/>
        </p:nvSpPr>
        <p:spPr bwMode="auto">
          <a:xfrm rot="-180000">
            <a:off x="482415" y="1110558"/>
            <a:ext cx="2536031" cy="539713"/>
          </a:xfrm>
          <a:prstGeom prst="rect">
            <a:avLst/>
          </a:prstGeom>
          <a:solidFill>
            <a:srgbClr val="00AEEF"/>
          </a:solidFill>
          <a:ln w="9525">
            <a:noFill/>
            <a:miter lim="800000"/>
            <a:headEnd/>
            <a:tailEnd/>
          </a:ln>
        </p:spPr>
        <p:txBody>
          <a:bodyPr lIns="122456" tIns="61229" rIns="122456" bIns="61229" anchor="ctr"/>
          <a:lstStyle/>
          <a:p>
            <a:pPr defTabSz="1223963">
              <a:lnSpc>
                <a:spcPct val="120000"/>
              </a:lnSpc>
              <a:spcBef>
                <a:spcPts val="450"/>
              </a:spcBef>
            </a:pPr>
            <a:r>
              <a:rPr kumimoji="1" lang="en-US" altLang="ja-JP" sz="2000" b="1" dirty="0" err="1">
                <a:solidFill>
                  <a:srgbClr val="FFFFFF"/>
                </a:solidFill>
                <a:latin typeface="Cambria" pitchFamily="18" charset="0"/>
                <a:ea typeface="ＭＳ Ｐゴシック" pitchFamily="34" charset="-128"/>
              </a:rPr>
              <a:t>Statistik</a:t>
            </a:r>
            <a:r>
              <a:rPr kumimoji="1" lang="en-US" altLang="ja-JP" sz="2000" b="1" dirty="0">
                <a:solidFill>
                  <a:srgbClr val="FFFFFF"/>
                </a:solidFill>
                <a:latin typeface="Cambria" pitchFamily="18" charset="0"/>
                <a:ea typeface="ＭＳ Ｐゴシック" pitchFamily="34" charset="-128"/>
              </a:rPr>
              <a:t> Dasar</a:t>
            </a:r>
            <a:endParaRPr kumimoji="1" lang="ja-JP" altLang="en-US" sz="2000" b="1" dirty="0">
              <a:solidFill>
                <a:srgbClr val="FFFFFF"/>
              </a:solidFill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24" name="テキスト プレースホルダー 10"/>
          <p:cNvSpPr txBox="1">
            <a:spLocks/>
          </p:cNvSpPr>
          <p:nvPr/>
        </p:nvSpPr>
        <p:spPr>
          <a:xfrm>
            <a:off x="3311514" y="1625078"/>
            <a:ext cx="2575322" cy="4094239"/>
          </a:xfrm>
          <a:prstGeom prst="rect">
            <a:avLst/>
          </a:prstGeom>
          <a:gradFill flip="none" rotWithShape="1">
            <a:gsLst>
              <a:gs pos="7200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lIns="122456" tIns="61229" rIns="122456" bIns="61229"/>
          <a:lstStyle>
            <a:lvl1pPr defTabSz="163195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5563" indent="-509588" defTabSz="16319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9938" indent="-407988" defTabSz="163195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55913" indent="-407988" defTabSz="16319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73475" indent="-407988" defTabSz="163195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1306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5878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0450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5022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endParaRPr kumimoji="1" lang="en-US" altLang="id-ID" sz="1400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id-ID" sz="1400" dirty="0" err="1">
                <a:latin typeface="Cambria" panose="02040503050406030204" pitchFamily="18" charset="0"/>
              </a:rPr>
              <a:t>Statistik</a:t>
            </a:r>
            <a:r>
              <a:rPr kumimoji="1" lang="en-US" altLang="id-ID" sz="1400" dirty="0">
                <a:latin typeface="Cambria" panose="02040503050406030204" pitchFamily="18" charset="0"/>
              </a:rPr>
              <a:t> yang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pemanfaatannya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untuk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memenuhi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kebutuhan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instansi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tertentu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dalam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rangka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penyelenggaraan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tugas-tugas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pemerintahan</a:t>
            </a:r>
            <a:r>
              <a:rPr kumimoji="1" lang="en-US" altLang="id-ID" sz="1400" dirty="0">
                <a:latin typeface="Cambria" panose="02040503050406030204" pitchFamily="18" charset="0"/>
              </a:rPr>
              <a:t> dan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pembangunan</a:t>
            </a:r>
            <a:r>
              <a:rPr kumimoji="1" lang="en-US" altLang="id-ID" sz="1400" dirty="0">
                <a:latin typeface="Cambria" panose="02040503050406030204" pitchFamily="18" charset="0"/>
              </a:rPr>
              <a:t> yang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merupakan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tugas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pokok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instansi</a:t>
            </a:r>
            <a:r>
              <a:rPr kumimoji="1" lang="en-US" altLang="id-ID" sz="1400" dirty="0">
                <a:latin typeface="Cambria" panose="02040503050406030204" pitchFamily="18" charset="0"/>
              </a:rPr>
              <a:t> yang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bersangkutan</a:t>
            </a:r>
            <a:r>
              <a:rPr kumimoji="1" lang="en-US" altLang="id-ID" sz="14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5" name="テキスト プレースホルダー 11"/>
          <p:cNvSpPr txBox="1">
            <a:spLocks/>
          </p:cNvSpPr>
          <p:nvPr/>
        </p:nvSpPr>
        <p:spPr bwMode="auto">
          <a:xfrm rot="-180000">
            <a:off x="3337023" y="1110558"/>
            <a:ext cx="2536031" cy="540000"/>
          </a:xfrm>
          <a:prstGeom prst="rect">
            <a:avLst/>
          </a:prstGeom>
          <a:solidFill>
            <a:srgbClr val="8CC63F"/>
          </a:solidFill>
          <a:ln w="9525">
            <a:noFill/>
            <a:miter lim="800000"/>
            <a:headEnd/>
            <a:tailEnd/>
          </a:ln>
        </p:spPr>
        <p:txBody>
          <a:bodyPr lIns="122456" tIns="61229" rIns="122456" bIns="61229" anchor="ctr"/>
          <a:lstStyle/>
          <a:p>
            <a:pPr defTabSz="1223963">
              <a:lnSpc>
                <a:spcPct val="120000"/>
              </a:lnSpc>
              <a:spcBef>
                <a:spcPts val="450"/>
              </a:spcBef>
            </a:pPr>
            <a:r>
              <a:rPr kumimoji="1" lang="en-US" altLang="ja-JP" sz="2000" b="1" dirty="0" err="1">
                <a:solidFill>
                  <a:srgbClr val="FFFFFF"/>
                </a:solidFill>
                <a:latin typeface="Cambria" pitchFamily="18" charset="0"/>
                <a:ea typeface="ＭＳ Ｐゴシック" pitchFamily="34" charset="-128"/>
              </a:rPr>
              <a:t>Statistik</a:t>
            </a:r>
            <a:r>
              <a:rPr kumimoji="1" lang="en-US" altLang="ja-JP" sz="2000" b="1" dirty="0">
                <a:solidFill>
                  <a:srgbClr val="FFFFFF"/>
                </a:solidFill>
                <a:latin typeface="Cambria" pitchFamily="18" charset="0"/>
                <a:ea typeface="ＭＳ Ｐゴシック" pitchFamily="34" charset="-128"/>
              </a:rPr>
              <a:t> </a:t>
            </a:r>
            <a:r>
              <a:rPr kumimoji="1" lang="en-US" altLang="ja-JP" sz="2000" b="1" dirty="0" err="1">
                <a:solidFill>
                  <a:srgbClr val="FFFFFF"/>
                </a:solidFill>
                <a:latin typeface="Cambria" pitchFamily="18" charset="0"/>
                <a:ea typeface="ＭＳ Ｐゴシック" pitchFamily="34" charset="-128"/>
              </a:rPr>
              <a:t>Sektoral</a:t>
            </a:r>
            <a:endParaRPr kumimoji="1" lang="ja-JP" altLang="en-US" sz="2000" b="1" dirty="0">
              <a:solidFill>
                <a:srgbClr val="FFFFFF"/>
              </a:solidFill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26" name="テキスト プレースホルダー 3"/>
          <p:cNvSpPr txBox="1">
            <a:spLocks/>
          </p:cNvSpPr>
          <p:nvPr/>
        </p:nvSpPr>
        <p:spPr>
          <a:xfrm>
            <a:off x="6178987" y="1625078"/>
            <a:ext cx="2555081" cy="4094239"/>
          </a:xfrm>
          <a:prstGeom prst="rect">
            <a:avLst/>
          </a:prstGeom>
          <a:gradFill>
            <a:gsLst>
              <a:gs pos="70000">
                <a:schemeClr val="bg1"/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lIns="122456" tIns="61229" rIns="122456" bIns="61229"/>
          <a:lstStyle>
            <a:lvl1pPr defTabSz="1631950">
              <a:spcBef>
                <a:spcPct val="20000"/>
              </a:spcBef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25563" indent="-509588" defTabSz="1631950">
              <a:spcBef>
                <a:spcPct val="20000"/>
              </a:spcBef>
              <a:buChar char="–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039938" indent="-407988" defTabSz="1631950">
              <a:spcBef>
                <a:spcPct val="20000"/>
              </a:spcBef>
              <a:buChar char="•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55913" indent="-407988" defTabSz="163195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673475" indent="-407988" defTabSz="163195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1306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5878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50450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502275" indent="-407988" defTabSz="1631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endParaRPr kumimoji="1" lang="en-US" altLang="id-ID" sz="1400" dirty="0">
              <a:latin typeface="Cambria" panose="020405030504060302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kumimoji="1" lang="en-US" altLang="id-ID" sz="1400" dirty="0" err="1">
                <a:latin typeface="Cambria" panose="02040503050406030204" pitchFamily="18" charset="0"/>
              </a:rPr>
              <a:t>Statistik</a:t>
            </a:r>
            <a:r>
              <a:rPr kumimoji="1" lang="en-US" altLang="id-ID" sz="1400" dirty="0">
                <a:latin typeface="Cambria" panose="02040503050406030204" pitchFamily="18" charset="0"/>
              </a:rPr>
              <a:t> yang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pemanfaatannya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untuk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memenuhi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kebutuhan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spesifik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dunia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usaha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pendidikan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,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sosial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budaya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, dan </a:t>
            </a:r>
            <a:r>
              <a:rPr kumimoji="1" lang="en-US" altLang="id-ID" sz="1400" dirty="0" err="1">
                <a:solidFill>
                  <a:srgbClr val="C00000"/>
                </a:solidFill>
                <a:latin typeface="Cambria" panose="02040503050406030204" pitchFamily="18" charset="0"/>
              </a:rPr>
              <a:t>kepentingan</a:t>
            </a:r>
            <a:r>
              <a:rPr kumimoji="1" lang="en-US" altLang="id-ID" sz="1400" dirty="0">
                <a:solidFill>
                  <a:srgbClr val="C00000"/>
                </a:solidFill>
                <a:latin typeface="Cambria" panose="02040503050406030204" pitchFamily="18" charset="0"/>
              </a:rPr>
              <a:t> lain</a:t>
            </a:r>
            <a:r>
              <a:rPr kumimoji="1" lang="en-US" altLang="id-ID" sz="1400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dalam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kehidupan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masyarakat</a:t>
            </a:r>
            <a:r>
              <a:rPr kumimoji="1" lang="en-US" altLang="id-ID" sz="1400" dirty="0">
                <a:latin typeface="Cambria" panose="02040503050406030204" pitchFamily="18" charset="0"/>
              </a:rPr>
              <a:t>, yang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penyelenggaraannya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dilakukan</a:t>
            </a:r>
            <a:r>
              <a:rPr kumimoji="1" lang="en-US" altLang="id-ID" sz="1400" dirty="0">
                <a:latin typeface="Cambria" panose="02040503050406030204" pitchFamily="18" charset="0"/>
              </a:rPr>
              <a:t> oleh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lembaga</a:t>
            </a:r>
            <a:r>
              <a:rPr kumimoji="1" lang="en-US" altLang="id-ID" sz="1400" dirty="0">
                <a:latin typeface="Cambria" panose="02040503050406030204" pitchFamily="18" charset="0"/>
              </a:rPr>
              <a:t>,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organisasi</a:t>
            </a:r>
            <a:r>
              <a:rPr kumimoji="1" lang="en-US" altLang="id-ID" sz="1400" dirty="0">
                <a:latin typeface="Cambria" panose="02040503050406030204" pitchFamily="18" charset="0"/>
              </a:rPr>
              <a:t>,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perorangan</a:t>
            </a:r>
            <a:r>
              <a:rPr kumimoji="1" lang="en-US" altLang="id-ID" sz="1400" dirty="0">
                <a:latin typeface="Cambria" panose="02040503050406030204" pitchFamily="18" charset="0"/>
              </a:rPr>
              <a:t>, dan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atau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unsur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masyarakat</a:t>
            </a:r>
            <a:r>
              <a:rPr kumimoji="1" lang="en-US" altLang="id-ID" sz="1400" dirty="0">
                <a:latin typeface="Cambria" panose="02040503050406030204" pitchFamily="18" charset="0"/>
              </a:rPr>
              <a:t> </a:t>
            </a:r>
            <a:r>
              <a:rPr kumimoji="1" lang="en-US" altLang="id-ID" sz="1400" dirty="0" err="1">
                <a:latin typeface="Cambria" panose="02040503050406030204" pitchFamily="18" charset="0"/>
              </a:rPr>
              <a:t>lainnya</a:t>
            </a:r>
            <a:r>
              <a:rPr kumimoji="1" lang="en-US" altLang="id-ID" sz="1400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7" name="テキスト プレースホルダー 4"/>
          <p:cNvSpPr txBox="1">
            <a:spLocks/>
          </p:cNvSpPr>
          <p:nvPr/>
        </p:nvSpPr>
        <p:spPr bwMode="auto">
          <a:xfrm rot="-180000">
            <a:off x="6210061" y="1110557"/>
            <a:ext cx="2536031" cy="540000"/>
          </a:xfrm>
          <a:prstGeom prst="rect">
            <a:avLst/>
          </a:prstGeom>
          <a:solidFill>
            <a:srgbClr val="F7931E"/>
          </a:solidFill>
          <a:ln w="9525">
            <a:noFill/>
            <a:miter lim="800000"/>
            <a:headEnd/>
            <a:tailEnd/>
          </a:ln>
        </p:spPr>
        <p:txBody>
          <a:bodyPr lIns="122456" tIns="61229" rIns="122456" bIns="61229" anchor="ctr"/>
          <a:lstStyle/>
          <a:p>
            <a:pPr defTabSz="1223963">
              <a:lnSpc>
                <a:spcPct val="120000"/>
              </a:lnSpc>
              <a:spcBef>
                <a:spcPts val="450"/>
              </a:spcBef>
            </a:pPr>
            <a:r>
              <a:rPr kumimoji="1" lang="en-US" altLang="ja-JP" sz="2000" b="1" dirty="0" err="1">
                <a:solidFill>
                  <a:srgbClr val="FFFFFF"/>
                </a:solidFill>
                <a:latin typeface="Cambria" pitchFamily="18" charset="0"/>
                <a:ea typeface="ＭＳ Ｐゴシック" pitchFamily="34" charset="-128"/>
              </a:rPr>
              <a:t>Statistik</a:t>
            </a:r>
            <a:r>
              <a:rPr kumimoji="1" lang="en-US" altLang="ja-JP" sz="2000" b="1" dirty="0">
                <a:solidFill>
                  <a:srgbClr val="FFFFFF"/>
                </a:solidFill>
                <a:latin typeface="Cambria" pitchFamily="18" charset="0"/>
                <a:ea typeface="ＭＳ Ｐゴシック" pitchFamily="34" charset="-128"/>
              </a:rPr>
              <a:t> </a:t>
            </a:r>
            <a:r>
              <a:rPr kumimoji="1" lang="en-US" altLang="ja-JP" sz="2000" b="1" dirty="0" err="1">
                <a:solidFill>
                  <a:srgbClr val="FFFFFF"/>
                </a:solidFill>
                <a:latin typeface="Cambria" pitchFamily="18" charset="0"/>
                <a:ea typeface="ＭＳ Ｐゴシック" pitchFamily="34" charset="-128"/>
              </a:rPr>
              <a:t>Khusus</a:t>
            </a:r>
            <a:endParaRPr kumimoji="1" lang="ja-JP" altLang="en-US" sz="2000" b="1" dirty="0">
              <a:solidFill>
                <a:srgbClr val="FFFFFF"/>
              </a:solidFill>
              <a:latin typeface="Cambria" pitchFamily="18" charset="0"/>
              <a:ea typeface="ＭＳ Ｐゴシック" pitchFamily="34" charset="-128"/>
            </a:endParaRPr>
          </a:p>
        </p:txBody>
      </p:sp>
      <p:sp>
        <p:nvSpPr>
          <p:cNvPr id="28" name="TextBox 4"/>
          <p:cNvSpPr>
            <a:spLocks noChangeArrowheads="1"/>
          </p:cNvSpPr>
          <p:nvPr/>
        </p:nvSpPr>
        <p:spPr bwMode="auto">
          <a:xfrm>
            <a:off x="409237" y="293089"/>
            <a:ext cx="8324831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r>
              <a:rPr lang="en-US" altLang="id-ID" sz="2000" b="1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en-US" altLang="id-ID" sz="2000" b="1" dirty="0" err="1">
                <a:solidFill>
                  <a:schemeClr val="bg1"/>
                </a:solidFill>
                <a:latin typeface="Cambria" pitchFamily="18" charset="0"/>
              </a:rPr>
              <a:t>Jenis</a:t>
            </a:r>
            <a:r>
              <a:rPr lang="en-US" altLang="id-ID" sz="2000" b="1" dirty="0">
                <a:solidFill>
                  <a:schemeClr val="bg1"/>
                </a:solidFill>
                <a:latin typeface="Cambria" pitchFamily="18" charset="0"/>
              </a:rPr>
              <a:t>–</a:t>
            </a:r>
            <a:r>
              <a:rPr lang="en-US" altLang="id-ID" sz="2000" b="1" dirty="0" err="1">
                <a:solidFill>
                  <a:schemeClr val="bg1"/>
                </a:solidFill>
                <a:latin typeface="Cambria" pitchFamily="18" charset="0"/>
              </a:rPr>
              <a:t>jenis</a:t>
            </a:r>
            <a:r>
              <a:rPr lang="en-US" altLang="id-ID" sz="2000" b="1" dirty="0">
                <a:solidFill>
                  <a:schemeClr val="bg1"/>
                </a:solidFill>
                <a:latin typeface="Cambria" pitchFamily="18" charset="0"/>
              </a:rPr>
              <a:t> </a:t>
            </a:r>
            <a:r>
              <a:rPr lang="en-US" altLang="id-ID" sz="2000" b="1" dirty="0" err="1">
                <a:solidFill>
                  <a:schemeClr val="bg1"/>
                </a:solidFill>
                <a:latin typeface="Cambria" pitchFamily="18" charset="0"/>
              </a:rPr>
              <a:t>Statistik</a:t>
            </a:r>
            <a:r>
              <a:rPr lang="en-US" altLang="id-ID" sz="2000" b="1" dirty="0">
                <a:solidFill>
                  <a:schemeClr val="bg1"/>
                </a:solidFill>
                <a:latin typeface="Cambria" pitchFamily="18" charset="0"/>
              </a:rPr>
              <a:t> (UU No. 16 </a:t>
            </a:r>
            <a:r>
              <a:rPr lang="en-US" altLang="id-ID" sz="2000" b="1" dirty="0" err="1">
                <a:solidFill>
                  <a:schemeClr val="bg1"/>
                </a:solidFill>
                <a:latin typeface="Cambria" pitchFamily="18" charset="0"/>
              </a:rPr>
              <a:t>Tahun</a:t>
            </a:r>
            <a:r>
              <a:rPr lang="en-US" altLang="id-ID" sz="2000" b="1" dirty="0">
                <a:solidFill>
                  <a:schemeClr val="bg1"/>
                </a:solidFill>
                <a:latin typeface="Cambria" pitchFamily="18" charset="0"/>
              </a:rPr>
              <a:t> 1997, </a:t>
            </a:r>
            <a:r>
              <a:rPr lang="en-US" altLang="id-ID" sz="2000" b="1" dirty="0" err="1">
                <a:solidFill>
                  <a:schemeClr val="bg1"/>
                </a:solidFill>
                <a:latin typeface="Cambria" pitchFamily="18" charset="0"/>
              </a:rPr>
              <a:t>Pasal</a:t>
            </a:r>
            <a:r>
              <a:rPr lang="en-US" altLang="id-ID" sz="2000" b="1" dirty="0">
                <a:solidFill>
                  <a:schemeClr val="bg1"/>
                </a:solidFill>
                <a:latin typeface="Cambria" pitchFamily="18" charset="0"/>
              </a:rPr>
              <a:t> 5)</a:t>
            </a:r>
            <a:endParaRPr lang="id-ID" altLang="id-ID" sz="2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BB71536-8BE6-45EA-AC08-1B37B37DA5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7"/>
          <a:stretch/>
        </p:blipFill>
        <p:spPr>
          <a:xfrm>
            <a:off x="194314" y="4839421"/>
            <a:ext cx="3097277" cy="879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10CBFEF-8A77-4415-A358-F945B7512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14" y="4347786"/>
            <a:ext cx="2575322" cy="13715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xmlns="" id="{77B3AF89-6288-4FC9-993C-E9D611BB3625}"/>
              </a:ext>
            </a:extLst>
          </p:cNvPr>
          <p:cNvSpPr/>
          <p:nvPr/>
        </p:nvSpPr>
        <p:spPr>
          <a:xfrm>
            <a:off x="7788706" y="4883811"/>
            <a:ext cx="264936" cy="879896"/>
          </a:xfrm>
          <a:custGeom>
            <a:avLst/>
            <a:gdLst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290800 w 3195530"/>
              <a:gd name="connsiteY3" fmla="*/ 0 h 10612860"/>
              <a:gd name="connsiteX4" fmla="*/ 1852755 w 3195530"/>
              <a:gd name="connsiteY4" fmla="*/ 556368 h 10612860"/>
              <a:gd name="connsiteX5" fmla="*/ 1880139 w 3195530"/>
              <a:gd name="connsiteY5" fmla="*/ 826219 h 10612860"/>
              <a:gd name="connsiteX6" fmla="*/ 1800885 w 3195530"/>
              <a:gd name="connsiteY6" fmla="*/ 889179 h 10612860"/>
              <a:gd name="connsiteX7" fmla="*/ 1665029 w 3195530"/>
              <a:gd name="connsiteY7" fmla="*/ 1234718 h 10612860"/>
              <a:gd name="connsiteX8" fmla="*/ 1649096 w 3195530"/>
              <a:gd name="connsiteY8" fmla="*/ 1339123 h 10612860"/>
              <a:gd name="connsiteX9" fmla="*/ 1534696 w 3195530"/>
              <a:gd name="connsiteY9" fmla="*/ 1530388 h 10612860"/>
              <a:gd name="connsiteX10" fmla="*/ 1721540 w 3195530"/>
              <a:gd name="connsiteY10" fmla="*/ 1740863 h 10612860"/>
              <a:gd name="connsiteX11" fmla="*/ 1724957 w 3195530"/>
              <a:gd name="connsiteY11" fmla="*/ 1755132 h 10612860"/>
              <a:gd name="connsiteX12" fmla="*/ 1652304 w 3195530"/>
              <a:gd name="connsiteY12" fmla="*/ 1750313 h 10612860"/>
              <a:gd name="connsiteX13" fmla="*/ 1751358 w 3195530"/>
              <a:gd name="connsiteY13" fmla="*/ 1930550 h 10612860"/>
              <a:gd name="connsiteX14" fmla="*/ 1724957 w 3195530"/>
              <a:gd name="connsiteY14" fmla="*/ 1755132 h 10612860"/>
              <a:gd name="connsiteX15" fmla="*/ 1736291 w 3195530"/>
              <a:gd name="connsiteY15" fmla="*/ 1755884 h 10612860"/>
              <a:gd name="connsiteX16" fmla="*/ 1721540 w 3195530"/>
              <a:gd name="connsiteY16" fmla="*/ 1740863 h 10612860"/>
              <a:gd name="connsiteX17" fmla="*/ 1667880 w 3195530"/>
              <a:gd name="connsiteY17" fmla="*/ 1609649 h 10612860"/>
              <a:gd name="connsiteX18" fmla="*/ 1658106 w 3195530"/>
              <a:gd name="connsiteY18" fmla="*/ 1372022 h 10612860"/>
              <a:gd name="connsiteX19" fmla="*/ 1734509 w 3195530"/>
              <a:gd name="connsiteY19" fmla="*/ 1541309 h 10612860"/>
              <a:gd name="connsiteX20" fmla="*/ 2326647 w 3195530"/>
              <a:gd name="connsiteY20" fmla="*/ 1715111 h 10612860"/>
              <a:gd name="connsiteX21" fmla="*/ 2509435 w 3195530"/>
              <a:gd name="connsiteY21" fmla="*/ 1794736 h 10612860"/>
              <a:gd name="connsiteX22" fmla="*/ 2606453 w 3195530"/>
              <a:gd name="connsiteY22" fmla="*/ 2095611 h 10612860"/>
              <a:gd name="connsiteX23" fmla="*/ 2672829 w 3195530"/>
              <a:gd name="connsiteY23" fmla="*/ 2178119 h 10612860"/>
              <a:gd name="connsiteX24" fmla="*/ 2670233 w 3195530"/>
              <a:gd name="connsiteY24" fmla="*/ 2302646 h 10612860"/>
              <a:gd name="connsiteX25" fmla="*/ 2712685 w 3195530"/>
              <a:gd name="connsiteY25" fmla="*/ 2352064 h 10612860"/>
              <a:gd name="connsiteX26" fmla="*/ 2702149 w 3195530"/>
              <a:gd name="connsiteY26" fmla="*/ 2404747 h 10612860"/>
              <a:gd name="connsiteX27" fmla="*/ 2763128 w 3195530"/>
              <a:gd name="connsiteY27" fmla="*/ 2436539 h 10612860"/>
              <a:gd name="connsiteX28" fmla="*/ 2757987 w 3195530"/>
              <a:gd name="connsiteY28" fmla="*/ 2539216 h 10612860"/>
              <a:gd name="connsiteX29" fmla="*/ 3024915 w 3195530"/>
              <a:gd name="connsiteY29" fmla="*/ 2938542 h 10612860"/>
              <a:gd name="connsiteX30" fmla="*/ 3138120 w 3195530"/>
              <a:gd name="connsiteY30" fmla="*/ 3005297 h 10612860"/>
              <a:gd name="connsiteX31" fmla="*/ 3194723 w 3195530"/>
              <a:gd name="connsiteY31" fmla="*/ 3333739 h 10612860"/>
              <a:gd name="connsiteX32" fmla="*/ 2857806 w 3195530"/>
              <a:gd name="connsiteY32" fmla="*/ 3656225 h 10612860"/>
              <a:gd name="connsiteX33" fmla="*/ 2542420 w 3195530"/>
              <a:gd name="connsiteY33" fmla="*/ 3660305 h 10612860"/>
              <a:gd name="connsiteX34" fmla="*/ 2461079 w 3195530"/>
              <a:gd name="connsiteY34" fmla="*/ 3610217 h 10612860"/>
              <a:gd name="connsiteX35" fmla="*/ 2503020 w 3195530"/>
              <a:gd name="connsiteY35" fmla="*/ 3730889 h 10612860"/>
              <a:gd name="connsiteX36" fmla="*/ 2445357 w 3195530"/>
              <a:gd name="connsiteY36" fmla="*/ 3730903 h 10612860"/>
              <a:gd name="connsiteX37" fmla="*/ 2445357 w 3195530"/>
              <a:gd name="connsiteY37" fmla="*/ 3964866 h 10612860"/>
              <a:gd name="connsiteX38" fmla="*/ 2459686 w 3195530"/>
              <a:gd name="connsiteY38" fmla="*/ 3964866 h 10612860"/>
              <a:gd name="connsiteX39" fmla="*/ 2469021 w 3195530"/>
              <a:gd name="connsiteY39" fmla="*/ 4013875 h 10612860"/>
              <a:gd name="connsiteX40" fmla="*/ 2974950 w 3195530"/>
              <a:gd name="connsiteY40" fmla="*/ 5593332 h 10612860"/>
              <a:gd name="connsiteX41" fmla="*/ 2708419 w 3195530"/>
              <a:gd name="connsiteY41" fmla="*/ 5730659 h 10612860"/>
              <a:gd name="connsiteX42" fmla="*/ 2736752 w 3195530"/>
              <a:gd name="connsiteY42" fmla="*/ 6385004 h 10612860"/>
              <a:gd name="connsiteX43" fmla="*/ 2718427 w 3195530"/>
              <a:gd name="connsiteY43" fmla="*/ 7009774 h 10612860"/>
              <a:gd name="connsiteX44" fmla="*/ 2690545 w 3195530"/>
              <a:gd name="connsiteY44" fmla="*/ 7429203 h 10612860"/>
              <a:gd name="connsiteX45" fmla="*/ 2595054 w 3195530"/>
              <a:gd name="connsiteY45" fmla="*/ 7760350 h 10612860"/>
              <a:gd name="connsiteX46" fmla="*/ 2500175 w 3195530"/>
              <a:gd name="connsiteY46" fmla="*/ 7873515 h 10612860"/>
              <a:gd name="connsiteX47" fmla="*/ 2483431 w 3195530"/>
              <a:gd name="connsiteY47" fmla="*/ 8113645 h 10612860"/>
              <a:gd name="connsiteX48" fmla="*/ 2412136 w 3195530"/>
              <a:gd name="connsiteY48" fmla="*/ 8776730 h 10612860"/>
              <a:gd name="connsiteX49" fmla="*/ 2380366 w 3195530"/>
              <a:gd name="connsiteY49" fmla="*/ 9173347 h 10612860"/>
              <a:gd name="connsiteX50" fmla="*/ 2396889 w 3195530"/>
              <a:gd name="connsiteY50" fmla="*/ 9467957 h 10612860"/>
              <a:gd name="connsiteX51" fmla="*/ 2454833 w 3195530"/>
              <a:gd name="connsiteY51" fmla="*/ 9613145 h 10612860"/>
              <a:gd name="connsiteX52" fmla="*/ 2424209 w 3195530"/>
              <a:gd name="connsiteY52" fmla="*/ 9804339 h 10612860"/>
              <a:gd name="connsiteX53" fmla="*/ 3134866 w 3195530"/>
              <a:gd name="connsiteY53" fmla="*/ 10341562 h 10612860"/>
              <a:gd name="connsiteX54" fmla="*/ 3160024 w 3195530"/>
              <a:gd name="connsiteY54" fmla="*/ 10564964 h 10612860"/>
              <a:gd name="connsiteX55" fmla="*/ 2531417 w 3195530"/>
              <a:gd name="connsiteY55" fmla="*/ 10550290 h 10612860"/>
              <a:gd name="connsiteX56" fmla="*/ 1876236 w 3195530"/>
              <a:gd name="connsiteY56" fmla="*/ 10303490 h 10612860"/>
              <a:gd name="connsiteX57" fmla="*/ 1861870 w 3195530"/>
              <a:gd name="connsiteY57" fmla="*/ 10020777 h 10612860"/>
              <a:gd name="connsiteX58" fmla="*/ 1835213 w 3195530"/>
              <a:gd name="connsiteY58" fmla="*/ 9894183 h 10612860"/>
              <a:gd name="connsiteX59" fmla="*/ 1882681 w 3195530"/>
              <a:gd name="connsiteY59" fmla="*/ 9589781 h 10612860"/>
              <a:gd name="connsiteX60" fmla="*/ 1802386 w 3195530"/>
              <a:gd name="connsiteY60" fmla="*/ 9334796 h 10612860"/>
              <a:gd name="connsiteX61" fmla="*/ 1800887 w 3195530"/>
              <a:gd name="connsiteY61" fmla="*/ 8152789 h 10612860"/>
              <a:gd name="connsiteX62" fmla="*/ 1935942 w 3195530"/>
              <a:gd name="connsiteY62" fmla="*/ 7506024 h 10612860"/>
              <a:gd name="connsiteX63" fmla="*/ 1876110 w 3195530"/>
              <a:gd name="connsiteY63" fmla="*/ 7319701 h 10612860"/>
              <a:gd name="connsiteX64" fmla="*/ 1916465 w 3195530"/>
              <a:gd name="connsiteY64" fmla="*/ 7164091 h 10612860"/>
              <a:gd name="connsiteX65" fmla="*/ 1910193 w 3195530"/>
              <a:gd name="connsiteY65" fmla="*/ 6839348 h 10612860"/>
              <a:gd name="connsiteX66" fmla="*/ 1707813 w 3195530"/>
              <a:gd name="connsiteY66" fmla="*/ 6238651 h 10612860"/>
              <a:gd name="connsiteX67" fmla="*/ 1377613 w 3195530"/>
              <a:gd name="connsiteY67" fmla="*/ 7441295 h 10612860"/>
              <a:gd name="connsiteX68" fmla="*/ 1374660 w 3195530"/>
              <a:gd name="connsiteY68" fmla="*/ 7650818 h 10612860"/>
              <a:gd name="connsiteX69" fmla="*/ 1267540 w 3195530"/>
              <a:gd name="connsiteY69" fmla="*/ 7793055 h 10612860"/>
              <a:gd name="connsiteX70" fmla="*/ 1278558 w 3195530"/>
              <a:gd name="connsiteY70" fmla="*/ 7897618 h 10612860"/>
              <a:gd name="connsiteX71" fmla="*/ 1205942 w 3195530"/>
              <a:gd name="connsiteY71" fmla="*/ 8057305 h 10612860"/>
              <a:gd name="connsiteX72" fmla="*/ 1033520 w 3195530"/>
              <a:gd name="connsiteY72" fmla="*/ 9173347 h 10612860"/>
              <a:gd name="connsiteX73" fmla="*/ 1054274 w 3195530"/>
              <a:gd name="connsiteY73" fmla="*/ 9656724 h 10612860"/>
              <a:gd name="connsiteX74" fmla="*/ 990267 w 3195530"/>
              <a:gd name="connsiteY74" fmla="*/ 10063276 h 10612860"/>
              <a:gd name="connsiteX75" fmla="*/ 1368683 w 3195530"/>
              <a:gd name="connsiteY75" fmla="*/ 10442252 h 10612860"/>
              <a:gd name="connsiteX76" fmla="*/ 918876 w 3195530"/>
              <a:gd name="connsiteY76" fmla="*/ 10600044 h 10612860"/>
              <a:gd name="connsiteX77" fmla="*/ 474779 w 3195530"/>
              <a:gd name="connsiteY77" fmla="*/ 10287718 h 10612860"/>
              <a:gd name="connsiteX78" fmla="*/ 566182 w 3195530"/>
              <a:gd name="connsiteY78" fmla="*/ 10019896 h 10612860"/>
              <a:gd name="connsiteX79" fmla="*/ 460825 w 3195530"/>
              <a:gd name="connsiteY79" fmla="*/ 9692724 h 10612860"/>
              <a:gd name="connsiteX80" fmla="*/ 511587 w 3195530"/>
              <a:gd name="connsiteY80" fmla="*/ 9032388 h 10612860"/>
              <a:gd name="connsiteX81" fmla="*/ 622935 w 3195530"/>
              <a:gd name="connsiteY81" fmla="*/ 7525502 h 10612860"/>
              <a:gd name="connsiteX82" fmla="*/ 669466 w 3195530"/>
              <a:gd name="connsiteY82" fmla="*/ 7311969 h 10612860"/>
              <a:gd name="connsiteX83" fmla="*/ 689870 w 3195530"/>
              <a:gd name="connsiteY83" fmla="*/ 7037851 h 10612860"/>
              <a:gd name="connsiteX84" fmla="*/ 677180 w 3195530"/>
              <a:gd name="connsiteY84" fmla="*/ 6796735 h 10612860"/>
              <a:gd name="connsiteX85" fmla="*/ 587421 w 3195530"/>
              <a:gd name="connsiteY85" fmla="*/ 6210025 h 10612860"/>
              <a:gd name="connsiteX86" fmla="*/ 503127 w 3195530"/>
              <a:gd name="connsiteY86" fmla="*/ 5850688 h 10612860"/>
              <a:gd name="connsiteX87" fmla="*/ 304621 w 3195530"/>
              <a:gd name="connsiteY87" fmla="*/ 5601332 h 10612860"/>
              <a:gd name="connsiteX88" fmla="*/ 461987 w 3195530"/>
              <a:gd name="connsiteY88" fmla="*/ 4201579 h 10612860"/>
              <a:gd name="connsiteX89" fmla="*/ 480370 w 3195530"/>
              <a:gd name="connsiteY89" fmla="*/ 4073429 h 10612860"/>
              <a:gd name="connsiteX90" fmla="*/ 480370 w 3195530"/>
              <a:gd name="connsiteY90" fmla="*/ 4037882 h 10612860"/>
              <a:gd name="connsiteX91" fmla="*/ 372115 w 3195530"/>
              <a:gd name="connsiteY91" fmla="*/ 3976393 h 10612860"/>
              <a:gd name="connsiteX92" fmla="*/ 348560 w 3195530"/>
              <a:gd name="connsiteY92" fmla="*/ 3964866 h 10612860"/>
              <a:gd name="connsiteX93" fmla="*/ 480370 w 3195530"/>
              <a:gd name="connsiteY93" fmla="*/ 3964866 h 10612860"/>
              <a:gd name="connsiteX94" fmla="*/ 480370 w 3195530"/>
              <a:gd name="connsiteY94" fmla="*/ 3731366 h 10612860"/>
              <a:gd name="connsiteX95" fmla="*/ 325501 w 3195530"/>
              <a:gd name="connsiteY95" fmla="*/ 3731402 h 10612860"/>
              <a:gd name="connsiteX96" fmla="*/ 357520 w 3195530"/>
              <a:gd name="connsiteY96" fmla="*/ 3489579 h 10612860"/>
              <a:gd name="connsiteX97" fmla="*/ 296032 w 3195530"/>
              <a:gd name="connsiteY97" fmla="*/ 3332537 h 10612860"/>
              <a:gd name="connsiteX98" fmla="*/ 312879 w 3195530"/>
              <a:gd name="connsiteY98" fmla="*/ 3170839 h 10612860"/>
              <a:gd name="connsiteX99" fmla="*/ 258721 w 3195530"/>
              <a:gd name="connsiteY99" fmla="*/ 3134915 h 10612860"/>
              <a:gd name="connsiteX100" fmla="*/ 207412 w 3195530"/>
              <a:gd name="connsiteY100" fmla="*/ 2897913 h 10612860"/>
              <a:gd name="connsiteX101" fmla="*/ 54452 w 3195530"/>
              <a:gd name="connsiteY101" fmla="*/ 2538400 h 10612860"/>
              <a:gd name="connsiteX102" fmla="*/ 9303 w 3195530"/>
              <a:gd name="connsiteY102" fmla="*/ 2186090 h 10612860"/>
              <a:gd name="connsiteX103" fmla="*/ 81583 w 3195530"/>
              <a:gd name="connsiteY103" fmla="*/ 1743638 h 10612860"/>
              <a:gd name="connsiteX104" fmla="*/ 649543 w 3195530"/>
              <a:gd name="connsiteY104" fmla="*/ 1494582 h 10612860"/>
              <a:gd name="connsiteX105" fmla="*/ 945925 w 3195530"/>
              <a:gd name="connsiteY105" fmla="*/ 1232699 h 10612860"/>
              <a:gd name="connsiteX106" fmla="*/ 952102 w 3195530"/>
              <a:gd name="connsiteY106" fmla="*/ 1238129 h 10612860"/>
              <a:gd name="connsiteX107" fmla="*/ 1453685 w 3195530"/>
              <a:gd name="connsiteY107" fmla="*/ 1885887 h 10612860"/>
              <a:gd name="connsiteX108" fmla="*/ 1302916 w 3195530"/>
              <a:gd name="connsiteY108" fmla="*/ 1712325 h 10612860"/>
              <a:gd name="connsiteX109" fmla="*/ 1505401 w 3195530"/>
              <a:gd name="connsiteY109" fmla="*/ 1530023 h 10612860"/>
              <a:gd name="connsiteX110" fmla="*/ 1518343 w 3195530"/>
              <a:gd name="connsiteY110" fmla="*/ 1530185 h 10612860"/>
              <a:gd name="connsiteX111" fmla="*/ 1411743 w 3195530"/>
              <a:gd name="connsiteY111" fmla="*/ 1476618 h 10612860"/>
              <a:gd name="connsiteX112" fmla="*/ 1132853 w 3195530"/>
              <a:gd name="connsiteY112" fmla="*/ 1356460 h 10612860"/>
              <a:gd name="connsiteX113" fmla="*/ 987224 w 3195530"/>
              <a:gd name="connsiteY113" fmla="*/ 1196250 h 10612860"/>
              <a:gd name="connsiteX114" fmla="*/ 888169 w 3195530"/>
              <a:gd name="connsiteY114" fmla="*/ 929232 h 10612860"/>
              <a:gd name="connsiteX115" fmla="*/ 827953 w 3195530"/>
              <a:gd name="connsiteY115" fmla="*/ 971350 h 10612860"/>
              <a:gd name="connsiteX116" fmla="*/ 713322 w 3195530"/>
              <a:gd name="connsiteY116" fmla="*/ 695928 h 10612860"/>
              <a:gd name="connsiteX117" fmla="*/ 783974 w 3195530"/>
              <a:gd name="connsiteY117" fmla="*/ 630038 h 10612860"/>
              <a:gd name="connsiteX118" fmla="*/ 1290800 w 3195530"/>
              <a:gd name="connsiteY118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69021 w 3195530"/>
              <a:gd name="connsiteY40" fmla="*/ 4013875 h 10612860"/>
              <a:gd name="connsiteX41" fmla="*/ 2974950 w 3195530"/>
              <a:gd name="connsiteY41" fmla="*/ 5593332 h 10612860"/>
              <a:gd name="connsiteX42" fmla="*/ 2708419 w 3195530"/>
              <a:gd name="connsiteY42" fmla="*/ 5730659 h 10612860"/>
              <a:gd name="connsiteX43" fmla="*/ 2736752 w 3195530"/>
              <a:gd name="connsiteY43" fmla="*/ 6385004 h 10612860"/>
              <a:gd name="connsiteX44" fmla="*/ 2718427 w 3195530"/>
              <a:gd name="connsiteY44" fmla="*/ 7009774 h 10612860"/>
              <a:gd name="connsiteX45" fmla="*/ 2690545 w 3195530"/>
              <a:gd name="connsiteY45" fmla="*/ 7429203 h 10612860"/>
              <a:gd name="connsiteX46" fmla="*/ 2595054 w 3195530"/>
              <a:gd name="connsiteY46" fmla="*/ 7760350 h 10612860"/>
              <a:gd name="connsiteX47" fmla="*/ 2500175 w 3195530"/>
              <a:gd name="connsiteY47" fmla="*/ 7873515 h 10612860"/>
              <a:gd name="connsiteX48" fmla="*/ 2483431 w 3195530"/>
              <a:gd name="connsiteY48" fmla="*/ 8113645 h 10612860"/>
              <a:gd name="connsiteX49" fmla="*/ 2412136 w 3195530"/>
              <a:gd name="connsiteY49" fmla="*/ 8776730 h 10612860"/>
              <a:gd name="connsiteX50" fmla="*/ 2380366 w 3195530"/>
              <a:gd name="connsiteY50" fmla="*/ 9173347 h 10612860"/>
              <a:gd name="connsiteX51" fmla="*/ 2396889 w 3195530"/>
              <a:gd name="connsiteY51" fmla="*/ 9467957 h 10612860"/>
              <a:gd name="connsiteX52" fmla="*/ 2454833 w 3195530"/>
              <a:gd name="connsiteY52" fmla="*/ 9613145 h 10612860"/>
              <a:gd name="connsiteX53" fmla="*/ 2424209 w 3195530"/>
              <a:gd name="connsiteY53" fmla="*/ 9804339 h 10612860"/>
              <a:gd name="connsiteX54" fmla="*/ 3134866 w 3195530"/>
              <a:gd name="connsiteY54" fmla="*/ 10341562 h 10612860"/>
              <a:gd name="connsiteX55" fmla="*/ 3160024 w 3195530"/>
              <a:gd name="connsiteY55" fmla="*/ 10564964 h 10612860"/>
              <a:gd name="connsiteX56" fmla="*/ 2531417 w 3195530"/>
              <a:gd name="connsiteY56" fmla="*/ 10550290 h 10612860"/>
              <a:gd name="connsiteX57" fmla="*/ 1876236 w 3195530"/>
              <a:gd name="connsiteY57" fmla="*/ 10303490 h 10612860"/>
              <a:gd name="connsiteX58" fmla="*/ 1861870 w 3195530"/>
              <a:gd name="connsiteY58" fmla="*/ 10020777 h 10612860"/>
              <a:gd name="connsiteX59" fmla="*/ 1835213 w 3195530"/>
              <a:gd name="connsiteY59" fmla="*/ 9894183 h 10612860"/>
              <a:gd name="connsiteX60" fmla="*/ 1882681 w 3195530"/>
              <a:gd name="connsiteY60" fmla="*/ 9589781 h 10612860"/>
              <a:gd name="connsiteX61" fmla="*/ 1802386 w 3195530"/>
              <a:gd name="connsiteY61" fmla="*/ 9334796 h 10612860"/>
              <a:gd name="connsiteX62" fmla="*/ 1800887 w 3195530"/>
              <a:gd name="connsiteY62" fmla="*/ 8152789 h 10612860"/>
              <a:gd name="connsiteX63" fmla="*/ 1935942 w 3195530"/>
              <a:gd name="connsiteY63" fmla="*/ 7506024 h 10612860"/>
              <a:gd name="connsiteX64" fmla="*/ 1876110 w 3195530"/>
              <a:gd name="connsiteY64" fmla="*/ 7319701 h 10612860"/>
              <a:gd name="connsiteX65" fmla="*/ 1916465 w 3195530"/>
              <a:gd name="connsiteY65" fmla="*/ 7164091 h 10612860"/>
              <a:gd name="connsiteX66" fmla="*/ 1910193 w 3195530"/>
              <a:gd name="connsiteY66" fmla="*/ 6839348 h 10612860"/>
              <a:gd name="connsiteX67" fmla="*/ 1707813 w 3195530"/>
              <a:gd name="connsiteY67" fmla="*/ 6238651 h 10612860"/>
              <a:gd name="connsiteX68" fmla="*/ 1377613 w 3195530"/>
              <a:gd name="connsiteY68" fmla="*/ 7441295 h 10612860"/>
              <a:gd name="connsiteX69" fmla="*/ 1374660 w 3195530"/>
              <a:gd name="connsiteY69" fmla="*/ 7650818 h 10612860"/>
              <a:gd name="connsiteX70" fmla="*/ 1267540 w 3195530"/>
              <a:gd name="connsiteY70" fmla="*/ 7793055 h 10612860"/>
              <a:gd name="connsiteX71" fmla="*/ 1278558 w 3195530"/>
              <a:gd name="connsiteY71" fmla="*/ 7897618 h 10612860"/>
              <a:gd name="connsiteX72" fmla="*/ 1205942 w 3195530"/>
              <a:gd name="connsiteY72" fmla="*/ 8057305 h 10612860"/>
              <a:gd name="connsiteX73" fmla="*/ 1033520 w 3195530"/>
              <a:gd name="connsiteY73" fmla="*/ 9173347 h 10612860"/>
              <a:gd name="connsiteX74" fmla="*/ 1054274 w 3195530"/>
              <a:gd name="connsiteY74" fmla="*/ 9656724 h 10612860"/>
              <a:gd name="connsiteX75" fmla="*/ 990267 w 3195530"/>
              <a:gd name="connsiteY75" fmla="*/ 10063276 h 10612860"/>
              <a:gd name="connsiteX76" fmla="*/ 1368683 w 3195530"/>
              <a:gd name="connsiteY76" fmla="*/ 10442252 h 10612860"/>
              <a:gd name="connsiteX77" fmla="*/ 918876 w 3195530"/>
              <a:gd name="connsiteY77" fmla="*/ 10600044 h 10612860"/>
              <a:gd name="connsiteX78" fmla="*/ 474779 w 3195530"/>
              <a:gd name="connsiteY78" fmla="*/ 10287718 h 10612860"/>
              <a:gd name="connsiteX79" fmla="*/ 566182 w 3195530"/>
              <a:gd name="connsiteY79" fmla="*/ 10019896 h 10612860"/>
              <a:gd name="connsiteX80" fmla="*/ 460825 w 3195530"/>
              <a:gd name="connsiteY80" fmla="*/ 9692724 h 10612860"/>
              <a:gd name="connsiteX81" fmla="*/ 511587 w 3195530"/>
              <a:gd name="connsiteY81" fmla="*/ 9032388 h 10612860"/>
              <a:gd name="connsiteX82" fmla="*/ 622935 w 3195530"/>
              <a:gd name="connsiteY82" fmla="*/ 7525502 h 10612860"/>
              <a:gd name="connsiteX83" fmla="*/ 669466 w 3195530"/>
              <a:gd name="connsiteY83" fmla="*/ 7311969 h 10612860"/>
              <a:gd name="connsiteX84" fmla="*/ 689870 w 3195530"/>
              <a:gd name="connsiteY84" fmla="*/ 7037851 h 10612860"/>
              <a:gd name="connsiteX85" fmla="*/ 677180 w 3195530"/>
              <a:gd name="connsiteY85" fmla="*/ 6796735 h 10612860"/>
              <a:gd name="connsiteX86" fmla="*/ 587421 w 3195530"/>
              <a:gd name="connsiteY86" fmla="*/ 6210025 h 10612860"/>
              <a:gd name="connsiteX87" fmla="*/ 503127 w 3195530"/>
              <a:gd name="connsiteY87" fmla="*/ 5850688 h 10612860"/>
              <a:gd name="connsiteX88" fmla="*/ 304621 w 3195530"/>
              <a:gd name="connsiteY88" fmla="*/ 5601332 h 10612860"/>
              <a:gd name="connsiteX89" fmla="*/ 461987 w 3195530"/>
              <a:gd name="connsiteY89" fmla="*/ 4201579 h 10612860"/>
              <a:gd name="connsiteX90" fmla="*/ 480370 w 3195530"/>
              <a:gd name="connsiteY90" fmla="*/ 4073429 h 10612860"/>
              <a:gd name="connsiteX91" fmla="*/ 480370 w 3195530"/>
              <a:gd name="connsiteY91" fmla="*/ 4037882 h 10612860"/>
              <a:gd name="connsiteX92" fmla="*/ 372115 w 3195530"/>
              <a:gd name="connsiteY92" fmla="*/ 3976393 h 10612860"/>
              <a:gd name="connsiteX93" fmla="*/ 348560 w 3195530"/>
              <a:gd name="connsiteY93" fmla="*/ 3964866 h 10612860"/>
              <a:gd name="connsiteX94" fmla="*/ 480370 w 3195530"/>
              <a:gd name="connsiteY94" fmla="*/ 3964866 h 10612860"/>
              <a:gd name="connsiteX95" fmla="*/ 480370 w 3195530"/>
              <a:gd name="connsiteY95" fmla="*/ 3731366 h 10612860"/>
              <a:gd name="connsiteX96" fmla="*/ 357520 w 3195530"/>
              <a:gd name="connsiteY96" fmla="*/ 3489579 h 10612860"/>
              <a:gd name="connsiteX97" fmla="*/ 296032 w 3195530"/>
              <a:gd name="connsiteY97" fmla="*/ 3332537 h 10612860"/>
              <a:gd name="connsiteX98" fmla="*/ 312879 w 3195530"/>
              <a:gd name="connsiteY98" fmla="*/ 3170839 h 10612860"/>
              <a:gd name="connsiteX99" fmla="*/ 258721 w 3195530"/>
              <a:gd name="connsiteY99" fmla="*/ 3134915 h 10612860"/>
              <a:gd name="connsiteX100" fmla="*/ 207412 w 3195530"/>
              <a:gd name="connsiteY100" fmla="*/ 2897913 h 10612860"/>
              <a:gd name="connsiteX101" fmla="*/ 54452 w 3195530"/>
              <a:gd name="connsiteY101" fmla="*/ 2538400 h 10612860"/>
              <a:gd name="connsiteX102" fmla="*/ 9303 w 3195530"/>
              <a:gd name="connsiteY102" fmla="*/ 2186090 h 10612860"/>
              <a:gd name="connsiteX103" fmla="*/ 81583 w 3195530"/>
              <a:gd name="connsiteY103" fmla="*/ 1743638 h 10612860"/>
              <a:gd name="connsiteX104" fmla="*/ 649543 w 3195530"/>
              <a:gd name="connsiteY104" fmla="*/ 1494582 h 10612860"/>
              <a:gd name="connsiteX105" fmla="*/ 945925 w 3195530"/>
              <a:gd name="connsiteY105" fmla="*/ 1232699 h 10612860"/>
              <a:gd name="connsiteX106" fmla="*/ 952102 w 3195530"/>
              <a:gd name="connsiteY106" fmla="*/ 1238129 h 10612860"/>
              <a:gd name="connsiteX107" fmla="*/ 1453685 w 3195530"/>
              <a:gd name="connsiteY107" fmla="*/ 1885887 h 10612860"/>
              <a:gd name="connsiteX108" fmla="*/ 1302916 w 3195530"/>
              <a:gd name="connsiteY108" fmla="*/ 1712325 h 10612860"/>
              <a:gd name="connsiteX109" fmla="*/ 1505401 w 3195530"/>
              <a:gd name="connsiteY109" fmla="*/ 1530023 h 10612860"/>
              <a:gd name="connsiteX110" fmla="*/ 1518343 w 3195530"/>
              <a:gd name="connsiteY110" fmla="*/ 1530185 h 10612860"/>
              <a:gd name="connsiteX111" fmla="*/ 1411743 w 3195530"/>
              <a:gd name="connsiteY111" fmla="*/ 1476618 h 10612860"/>
              <a:gd name="connsiteX112" fmla="*/ 1132853 w 3195530"/>
              <a:gd name="connsiteY112" fmla="*/ 1356460 h 10612860"/>
              <a:gd name="connsiteX113" fmla="*/ 987224 w 3195530"/>
              <a:gd name="connsiteY113" fmla="*/ 1196250 h 10612860"/>
              <a:gd name="connsiteX114" fmla="*/ 888169 w 3195530"/>
              <a:gd name="connsiteY114" fmla="*/ 929232 h 10612860"/>
              <a:gd name="connsiteX115" fmla="*/ 827953 w 3195530"/>
              <a:gd name="connsiteY115" fmla="*/ 971350 h 10612860"/>
              <a:gd name="connsiteX116" fmla="*/ 713322 w 3195530"/>
              <a:gd name="connsiteY116" fmla="*/ 695928 h 10612860"/>
              <a:gd name="connsiteX117" fmla="*/ 783974 w 3195530"/>
              <a:gd name="connsiteY117" fmla="*/ 630038 h 10612860"/>
              <a:gd name="connsiteX118" fmla="*/ 1290800 w 3195530"/>
              <a:gd name="connsiteY118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69021 w 3195530"/>
              <a:gd name="connsiteY40" fmla="*/ 4013875 h 10612860"/>
              <a:gd name="connsiteX41" fmla="*/ 2974950 w 3195530"/>
              <a:gd name="connsiteY41" fmla="*/ 5593332 h 10612860"/>
              <a:gd name="connsiteX42" fmla="*/ 2708419 w 3195530"/>
              <a:gd name="connsiteY42" fmla="*/ 5730659 h 10612860"/>
              <a:gd name="connsiteX43" fmla="*/ 2736752 w 3195530"/>
              <a:gd name="connsiteY43" fmla="*/ 6385004 h 10612860"/>
              <a:gd name="connsiteX44" fmla="*/ 2718427 w 3195530"/>
              <a:gd name="connsiteY44" fmla="*/ 7009774 h 10612860"/>
              <a:gd name="connsiteX45" fmla="*/ 2690545 w 3195530"/>
              <a:gd name="connsiteY45" fmla="*/ 7429203 h 10612860"/>
              <a:gd name="connsiteX46" fmla="*/ 2595054 w 3195530"/>
              <a:gd name="connsiteY46" fmla="*/ 7760350 h 10612860"/>
              <a:gd name="connsiteX47" fmla="*/ 2500175 w 3195530"/>
              <a:gd name="connsiteY47" fmla="*/ 7873515 h 10612860"/>
              <a:gd name="connsiteX48" fmla="*/ 2483431 w 3195530"/>
              <a:gd name="connsiteY48" fmla="*/ 8113645 h 10612860"/>
              <a:gd name="connsiteX49" fmla="*/ 2412136 w 3195530"/>
              <a:gd name="connsiteY49" fmla="*/ 8776730 h 10612860"/>
              <a:gd name="connsiteX50" fmla="*/ 2380366 w 3195530"/>
              <a:gd name="connsiteY50" fmla="*/ 9173347 h 10612860"/>
              <a:gd name="connsiteX51" fmla="*/ 2396889 w 3195530"/>
              <a:gd name="connsiteY51" fmla="*/ 9467957 h 10612860"/>
              <a:gd name="connsiteX52" fmla="*/ 2454833 w 3195530"/>
              <a:gd name="connsiteY52" fmla="*/ 9613145 h 10612860"/>
              <a:gd name="connsiteX53" fmla="*/ 2424209 w 3195530"/>
              <a:gd name="connsiteY53" fmla="*/ 9804339 h 10612860"/>
              <a:gd name="connsiteX54" fmla="*/ 3134866 w 3195530"/>
              <a:gd name="connsiteY54" fmla="*/ 10341562 h 10612860"/>
              <a:gd name="connsiteX55" fmla="*/ 3160024 w 3195530"/>
              <a:gd name="connsiteY55" fmla="*/ 10564964 h 10612860"/>
              <a:gd name="connsiteX56" fmla="*/ 2531417 w 3195530"/>
              <a:gd name="connsiteY56" fmla="*/ 10550290 h 10612860"/>
              <a:gd name="connsiteX57" fmla="*/ 1876236 w 3195530"/>
              <a:gd name="connsiteY57" fmla="*/ 10303490 h 10612860"/>
              <a:gd name="connsiteX58" fmla="*/ 1861870 w 3195530"/>
              <a:gd name="connsiteY58" fmla="*/ 10020777 h 10612860"/>
              <a:gd name="connsiteX59" fmla="*/ 1835213 w 3195530"/>
              <a:gd name="connsiteY59" fmla="*/ 9894183 h 10612860"/>
              <a:gd name="connsiteX60" fmla="*/ 1882681 w 3195530"/>
              <a:gd name="connsiteY60" fmla="*/ 9589781 h 10612860"/>
              <a:gd name="connsiteX61" fmla="*/ 1802386 w 3195530"/>
              <a:gd name="connsiteY61" fmla="*/ 9334796 h 10612860"/>
              <a:gd name="connsiteX62" fmla="*/ 1800887 w 3195530"/>
              <a:gd name="connsiteY62" fmla="*/ 8152789 h 10612860"/>
              <a:gd name="connsiteX63" fmla="*/ 1935942 w 3195530"/>
              <a:gd name="connsiteY63" fmla="*/ 7506024 h 10612860"/>
              <a:gd name="connsiteX64" fmla="*/ 1876110 w 3195530"/>
              <a:gd name="connsiteY64" fmla="*/ 7319701 h 10612860"/>
              <a:gd name="connsiteX65" fmla="*/ 1916465 w 3195530"/>
              <a:gd name="connsiteY65" fmla="*/ 7164091 h 10612860"/>
              <a:gd name="connsiteX66" fmla="*/ 1910193 w 3195530"/>
              <a:gd name="connsiteY66" fmla="*/ 6839348 h 10612860"/>
              <a:gd name="connsiteX67" fmla="*/ 1707813 w 3195530"/>
              <a:gd name="connsiteY67" fmla="*/ 6238651 h 10612860"/>
              <a:gd name="connsiteX68" fmla="*/ 1377613 w 3195530"/>
              <a:gd name="connsiteY68" fmla="*/ 7441295 h 10612860"/>
              <a:gd name="connsiteX69" fmla="*/ 1374660 w 3195530"/>
              <a:gd name="connsiteY69" fmla="*/ 7650818 h 10612860"/>
              <a:gd name="connsiteX70" fmla="*/ 1267540 w 3195530"/>
              <a:gd name="connsiteY70" fmla="*/ 7793055 h 10612860"/>
              <a:gd name="connsiteX71" fmla="*/ 1278558 w 3195530"/>
              <a:gd name="connsiteY71" fmla="*/ 7897618 h 10612860"/>
              <a:gd name="connsiteX72" fmla="*/ 1205942 w 3195530"/>
              <a:gd name="connsiteY72" fmla="*/ 8057305 h 10612860"/>
              <a:gd name="connsiteX73" fmla="*/ 1033520 w 3195530"/>
              <a:gd name="connsiteY73" fmla="*/ 9173347 h 10612860"/>
              <a:gd name="connsiteX74" fmla="*/ 1054274 w 3195530"/>
              <a:gd name="connsiteY74" fmla="*/ 9656724 h 10612860"/>
              <a:gd name="connsiteX75" fmla="*/ 990267 w 3195530"/>
              <a:gd name="connsiteY75" fmla="*/ 10063276 h 10612860"/>
              <a:gd name="connsiteX76" fmla="*/ 1368683 w 3195530"/>
              <a:gd name="connsiteY76" fmla="*/ 10442252 h 10612860"/>
              <a:gd name="connsiteX77" fmla="*/ 918876 w 3195530"/>
              <a:gd name="connsiteY77" fmla="*/ 10600044 h 10612860"/>
              <a:gd name="connsiteX78" fmla="*/ 474779 w 3195530"/>
              <a:gd name="connsiteY78" fmla="*/ 10287718 h 10612860"/>
              <a:gd name="connsiteX79" fmla="*/ 566182 w 3195530"/>
              <a:gd name="connsiteY79" fmla="*/ 10019896 h 10612860"/>
              <a:gd name="connsiteX80" fmla="*/ 460825 w 3195530"/>
              <a:gd name="connsiteY80" fmla="*/ 9692724 h 10612860"/>
              <a:gd name="connsiteX81" fmla="*/ 511587 w 3195530"/>
              <a:gd name="connsiteY81" fmla="*/ 9032388 h 10612860"/>
              <a:gd name="connsiteX82" fmla="*/ 622935 w 3195530"/>
              <a:gd name="connsiteY82" fmla="*/ 7525502 h 10612860"/>
              <a:gd name="connsiteX83" fmla="*/ 669466 w 3195530"/>
              <a:gd name="connsiteY83" fmla="*/ 7311969 h 10612860"/>
              <a:gd name="connsiteX84" fmla="*/ 689870 w 3195530"/>
              <a:gd name="connsiteY84" fmla="*/ 7037851 h 10612860"/>
              <a:gd name="connsiteX85" fmla="*/ 677180 w 3195530"/>
              <a:gd name="connsiteY85" fmla="*/ 6796735 h 10612860"/>
              <a:gd name="connsiteX86" fmla="*/ 587421 w 3195530"/>
              <a:gd name="connsiteY86" fmla="*/ 6210025 h 10612860"/>
              <a:gd name="connsiteX87" fmla="*/ 503127 w 3195530"/>
              <a:gd name="connsiteY87" fmla="*/ 5850688 h 10612860"/>
              <a:gd name="connsiteX88" fmla="*/ 304621 w 3195530"/>
              <a:gd name="connsiteY88" fmla="*/ 5601332 h 10612860"/>
              <a:gd name="connsiteX89" fmla="*/ 461987 w 3195530"/>
              <a:gd name="connsiteY89" fmla="*/ 4201579 h 10612860"/>
              <a:gd name="connsiteX90" fmla="*/ 480370 w 3195530"/>
              <a:gd name="connsiteY90" fmla="*/ 4073429 h 10612860"/>
              <a:gd name="connsiteX91" fmla="*/ 480370 w 3195530"/>
              <a:gd name="connsiteY91" fmla="*/ 4037882 h 10612860"/>
              <a:gd name="connsiteX92" fmla="*/ 372115 w 3195530"/>
              <a:gd name="connsiteY92" fmla="*/ 3976393 h 10612860"/>
              <a:gd name="connsiteX93" fmla="*/ 480370 w 3195530"/>
              <a:gd name="connsiteY93" fmla="*/ 3964866 h 10612860"/>
              <a:gd name="connsiteX94" fmla="*/ 480370 w 3195530"/>
              <a:gd name="connsiteY94" fmla="*/ 3731366 h 10612860"/>
              <a:gd name="connsiteX95" fmla="*/ 357520 w 3195530"/>
              <a:gd name="connsiteY95" fmla="*/ 3489579 h 10612860"/>
              <a:gd name="connsiteX96" fmla="*/ 296032 w 3195530"/>
              <a:gd name="connsiteY96" fmla="*/ 3332537 h 10612860"/>
              <a:gd name="connsiteX97" fmla="*/ 312879 w 3195530"/>
              <a:gd name="connsiteY97" fmla="*/ 3170839 h 10612860"/>
              <a:gd name="connsiteX98" fmla="*/ 258721 w 3195530"/>
              <a:gd name="connsiteY98" fmla="*/ 3134915 h 10612860"/>
              <a:gd name="connsiteX99" fmla="*/ 207412 w 3195530"/>
              <a:gd name="connsiteY99" fmla="*/ 2897913 h 10612860"/>
              <a:gd name="connsiteX100" fmla="*/ 54452 w 3195530"/>
              <a:gd name="connsiteY100" fmla="*/ 2538400 h 10612860"/>
              <a:gd name="connsiteX101" fmla="*/ 9303 w 3195530"/>
              <a:gd name="connsiteY101" fmla="*/ 2186090 h 10612860"/>
              <a:gd name="connsiteX102" fmla="*/ 81583 w 3195530"/>
              <a:gd name="connsiteY102" fmla="*/ 1743638 h 10612860"/>
              <a:gd name="connsiteX103" fmla="*/ 649543 w 3195530"/>
              <a:gd name="connsiteY103" fmla="*/ 1494582 h 10612860"/>
              <a:gd name="connsiteX104" fmla="*/ 945925 w 3195530"/>
              <a:gd name="connsiteY104" fmla="*/ 1232699 h 10612860"/>
              <a:gd name="connsiteX105" fmla="*/ 952102 w 3195530"/>
              <a:gd name="connsiteY105" fmla="*/ 1238129 h 10612860"/>
              <a:gd name="connsiteX106" fmla="*/ 1453685 w 3195530"/>
              <a:gd name="connsiteY106" fmla="*/ 1885887 h 10612860"/>
              <a:gd name="connsiteX107" fmla="*/ 1302916 w 3195530"/>
              <a:gd name="connsiteY107" fmla="*/ 1712325 h 10612860"/>
              <a:gd name="connsiteX108" fmla="*/ 1505401 w 3195530"/>
              <a:gd name="connsiteY108" fmla="*/ 1530023 h 10612860"/>
              <a:gd name="connsiteX109" fmla="*/ 1518343 w 3195530"/>
              <a:gd name="connsiteY109" fmla="*/ 1530185 h 10612860"/>
              <a:gd name="connsiteX110" fmla="*/ 1411743 w 3195530"/>
              <a:gd name="connsiteY110" fmla="*/ 1476618 h 10612860"/>
              <a:gd name="connsiteX111" fmla="*/ 1132853 w 3195530"/>
              <a:gd name="connsiteY111" fmla="*/ 1356460 h 10612860"/>
              <a:gd name="connsiteX112" fmla="*/ 987224 w 3195530"/>
              <a:gd name="connsiteY112" fmla="*/ 1196250 h 10612860"/>
              <a:gd name="connsiteX113" fmla="*/ 888169 w 3195530"/>
              <a:gd name="connsiteY113" fmla="*/ 929232 h 10612860"/>
              <a:gd name="connsiteX114" fmla="*/ 827953 w 3195530"/>
              <a:gd name="connsiteY114" fmla="*/ 971350 h 10612860"/>
              <a:gd name="connsiteX115" fmla="*/ 713322 w 3195530"/>
              <a:gd name="connsiteY115" fmla="*/ 695928 h 10612860"/>
              <a:gd name="connsiteX116" fmla="*/ 783974 w 3195530"/>
              <a:gd name="connsiteY116" fmla="*/ 630038 h 10612860"/>
              <a:gd name="connsiteX117" fmla="*/ 1290800 w 3195530"/>
              <a:gd name="connsiteY117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69021 w 3195530"/>
              <a:gd name="connsiteY40" fmla="*/ 4013875 h 10612860"/>
              <a:gd name="connsiteX41" fmla="*/ 2974950 w 3195530"/>
              <a:gd name="connsiteY41" fmla="*/ 5593332 h 10612860"/>
              <a:gd name="connsiteX42" fmla="*/ 2708419 w 3195530"/>
              <a:gd name="connsiteY42" fmla="*/ 5730659 h 10612860"/>
              <a:gd name="connsiteX43" fmla="*/ 2736752 w 3195530"/>
              <a:gd name="connsiteY43" fmla="*/ 6385004 h 10612860"/>
              <a:gd name="connsiteX44" fmla="*/ 2718427 w 3195530"/>
              <a:gd name="connsiteY44" fmla="*/ 7009774 h 10612860"/>
              <a:gd name="connsiteX45" fmla="*/ 2690545 w 3195530"/>
              <a:gd name="connsiteY45" fmla="*/ 7429203 h 10612860"/>
              <a:gd name="connsiteX46" fmla="*/ 2595054 w 3195530"/>
              <a:gd name="connsiteY46" fmla="*/ 7760350 h 10612860"/>
              <a:gd name="connsiteX47" fmla="*/ 2500175 w 3195530"/>
              <a:gd name="connsiteY47" fmla="*/ 7873515 h 10612860"/>
              <a:gd name="connsiteX48" fmla="*/ 2483431 w 3195530"/>
              <a:gd name="connsiteY48" fmla="*/ 8113645 h 10612860"/>
              <a:gd name="connsiteX49" fmla="*/ 2412136 w 3195530"/>
              <a:gd name="connsiteY49" fmla="*/ 8776730 h 10612860"/>
              <a:gd name="connsiteX50" fmla="*/ 2380366 w 3195530"/>
              <a:gd name="connsiteY50" fmla="*/ 9173347 h 10612860"/>
              <a:gd name="connsiteX51" fmla="*/ 2396889 w 3195530"/>
              <a:gd name="connsiteY51" fmla="*/ 9467957 h 10612860"/>
              <a:gd name="connsiteX52" fmla="*/ 2454833 w 3195530"/>
              <a:gd name="connsiteY52" fmla="*/ 9613145 h 10612860"/>
              <a:gd name="connsiteX53" fmla="*/ 2424209 w 3195530"/>
              <a:gd name="connsiteY53" fmla="*/ 9804339 h 10612860"/>
              <a:gd name="connsiteX54" fmla="*/ 3134866 w 3195530"/>
              <a:gd name="connsiteY54" fmla="*/ 10341562 h 10612860"/>
              <a:gd name="connsiteX55" fmla="*/ 3160024 w 3195530"/>
              <a:gd name="connsiteY55" fmla="*/ 10564964 h 10612860"/>
              <a:gd name="connsiteX56" fmla="*/ 2531417 w 3195530"/>
              <a:gd name="connsiteY56" fmla="*/ 10550290 h 10612860"/>
              <a:gd name="connsiteX57" fmla="*/ 1876236 w 3195530"/>
              <a:gd name="connsiteY57" fmla="*/ 10303490 h 10612860"/>
              <a:gd name="connsiteX58" fmla="*/ 1861870 w 3195530"/>
              <a:gd name="connsiteY58" fmla="*/ 10020777 h 10612860"/>
              <a:gd name="connsiteX59" fmla="*/ 1835213 w 3195530"/>
              <a:gd name="connsiteY59" fmla="*/ 9894183 h 10612860"/>
              <a:gd name="connsiteX60" fmla="*/ 1882681 w 3195530"/>
              <a:gd name="connsiteY60" fmla="*/ 9589781 h 10612860"/>
              <a:gd name="connsiteX61" fmla="*/ 1802386 w 3195530"/>
              <a:gd name="connsiteY61" fmla="*/ 9334796 h 10612860"/>
              <a:gd name="connsiteX62" fmla="*/ 1800887 w 3195530"/>
              <a:gd name="connsiteY62" fmla="*/ 8152789 h 10612860"/>
              <a:gd name="connsiteX63" fmla="*/ 1935942 w 3195530"/>
              <a:gd name="connsiteY63" fmla="*/ 7506024 h 10612860"/>
              <a:gd name="connsiteX64" fmla="*/ 1876110 w 3195530"/>
              <a:gd name="connsiteY64" fmla="*/ 7319701 h 10612860"/>
              <a:gd name="connsiteX65" fmla="*/ 1916465 w 3195530"/>
              <a:gd name="connsiteY65" fmla="*/ 7164091 h 10612860"/>
              <a:gd name="connsiteX66" fmla="*/ 1910193 w 3195530"/>
              <a:gd name="connsiteY66" fmla="*/ 6839348 h 10612860"/>
              <a:gd name="connsiteX67" fmla="*/ 1707813 w 3195530"/>
              <a:gd name="connsiteY67" fmla="*/ 6238651 h 10612860"/>
              <a:gd name="connsiteX68" fmla="*/ 1377613 w 3195530"/>
              <a:gd name="connsiteY68" fmla="*/ 7441295 h 10612860"/>
              <a:gd name="connsiteX69" fmla="*/ 1374660 w 3195530"/>
              <a:gd name="connsiteY69" fmla="*/ 7650818 h 10612860"/>
              <a:gd name="connsiteX70" fmla="*/ 1267540 w 3195530"/>
              <a:gd name="connsiteY70" fmla="*/ 7793055 h 10612860"/>
              <a:gd name="connsiteX71" fmla="*/ 1278558 w 3195530"/>
              <a:gd name="connsiteY71" fmla="*/ 7897618 h 10612860"/>
              <a:gd name="connsiteX72" fmla="*/ 1205942 w 3195530"/>
              <a:gd name="connsiteY72" fmla="*/ 8057305 h 10612860"/>
              <a:gd name="connsiteX73" fmla="*/ 1033520 w 3195530"/>
              <a:gd name="connsiteY73" fmla="*/ 9173347 h 10612860"/>
              <a:gd name="connsiteX74" fmla="*/ 1054274 w 3195530"/>
              <a:gd name="connsiteY74" fmla="*/ 9656724 h 10612860"/>
              <a:gd name="connsiteX75" fmla="*/ 990267 w 3195530"/>
              <a:gd name="connsiteY75" fmla="*/ 10063276 h 10612860"/>
              <a:gd name="connsiteX76" fmla="*/ 1368683 w 3195530"/>
              <a:gd name="connsiteY76" fmla="*/ 10442252 h 10612860"/>
              <a:gd name="connsiteX77" fmla="*/ 918876 w 3195530"/>
              <a:gd name="connsiteY77" fmla="*/ 10600044 h 10612860"/>
              <a:gd name="connsiteX78" fmla="*/ 474779 w 3195530"/>
              <a:gd name="connsiteY78" fmla="*/ 10287718 h 10612860"/>
              <a:gd name="connsiteX79" fmla="*/ 566182 w 3195530"/>
              <a:gd name="connsiteY79" fmla="*/ 10019896 h 10612860"/>
              <a:gd name="connsiteX80" fmla="*/ 460825 w 3195530"/>
              <a:gd name="connsiteY80" fmla="*/ 9692724 h 10612860"/>
              <a:gd name="connsiteX81" fmla="*/ 511587 w 3195530"/>
              <a:gd name="connsiteY81" fmla="*/ 9032388 h 10612860"/>
              <a:gd name="connsiteX82" fmla="*/ 622935 w 3195530"/>
              <a:gd name="connsiteY82" fmla="*/ 7525502 h 10612860"/>
              <a:gd name="connsiteX83" fmla="*/ 669466 w 3195530"/>
              <a:gd name="connsiteY83" fmla="*/ 7311969 h 10612860"/>
              <a:gd name="connsiteX84" fmla="*/ 689870 w 3195530"/>
              <a:gd name="connsiteY84" fmla="*/ 7037851 h 10612860"/>
              <a:gd name="connsiteX85" fmla="*/ 677180 w 3195530"/>
              <a:gd name="connsiteY85" fmla="*/ 6796735 h 10612860"/>
              <a:gd name="connsiteX86" fmla="*/ 587421 w 3195530"/>
              <a:gd name="connsiteY86" fmla="*/ 6210025 h 10612860"/>
              <a:gd name="connsiteX87" fmla="*/ 503127 w 3195530"/>
              <a:gd name="connsiteY87" fmla="*/ 5850688 h 10612860"/>
              <a:gd name="connsiteX88" fmla="*/ 304621 w 3195530"/>
              <a:gd name="connsiteY88" fmla="*/ 5601332 h 10612860"/>
              <a:gd name="connsiteX89" fmla="*/ 461987 w 3195530"/>
              <a:gd name="connsiteY89" fmla="*/ 4201579 h 10612860"/>
              <a:gd name="connsiteX90" fmla="*/ 480370 w 3195530"/>
              <a:gd name="connsiteY90" fmla="*/ 4073429 h 10612860"/>
              <a:gd name="connsiteX91" fmla="*/ 480370 w 3195530"/>
              <a:gd name="connsiteY91" fmla="*/ 4037882 h 10612860"/>
              <a:gd name="connsiteX92" fmla="*/ 372115 w 3195530"/>
              <a:gd name="connsiteY92" fmla="*/ 3976393 h 10612860"/>
              <a:gd name="connsiteX93" fmla="*/ 480370 w 3195530"/>
              <a:gd name="connsiteY93" fmla="*/ 3731366 h 10612860"/>
              <a:gd name="connsiteX94" fmla="*/ 357520 w 3195530"/>
              <a:gd name="connsiteY94" fmla="*/ 3489579 h 10612860"/>
              <a:gd name="connsiteX95" fmla="*/ 296032 w 3195530"/>
              <a:gd name="connsiteY95" fmla="*/ 3332537 h 10612860"/>
              <a:gd name="connsiteX96" fmla="*/ 312879 w 3195530"/>
              <a:gd name="connsiteY96" fmla="*/ 3170839 h 10612860"/>
              <a:gd name="connsiteX97" fmla="*/ 258721 w 3195530"/>
              <a:gd name="connsiteY97" fmla="*/ 3134915 h 10612860"/>
              <a:gd name="connsiteX98" fmla="*/ 207412 w 3195530"/>
              <a:gd name="connsiteY98" fmla="*/ 2897913 h 10612860"/>
              <a:gd name="connsiteX99" fmla="*/ 54452 w 3195530"/>
              <a:gd name="connsiteY99" fmla="*/ 2538400 h 10612860"/>
              <a:gd name="connsiteX100" fmla="*/ 9303 w 3195530"/>
              <a:gd name="connsiteY100" fmla="*/ 2186090 h 10612860"/>
              <a:gd name="connsiteX101" fmla="*/ 81583 w 3195530"/>
              <a:gd name="connsiteY101" fmla="*/ 1743638 h 10612860"/>
              <a:gd name="connsiteX102" fmla="*/ 649543 w 3195530"/>
              <a:gd name="connsiteY102" fmla="*/ 1494582 h 10612860"/>
              <a:gd name="connsiteX103" fmla="*/ 945925 w 3195530"/>
              <a:gd name="connsiteY103" fmla="*/ 1232699 h 10612860"/>
              <a:gd name="connsiteX104" fmla="*/ 952102 w 3195530"/>
              <a:gd name="connsiteY104" fmla="*/ 1238129 h 10612860"/>
              <a:gd name="connsiteX105" fmla="*/ 1453685 w 3195530"/>
              <a:gd name="connsiteY105" fmla="*/ 1885887 h 10612860"/>
              <a:gd name="connsiteX106" fmla="*/ 1302916 w 3195530"/>
              <a:gd name="connsiteY106" fmla="*/ 1712325 h 10612860"/>
              <a:gd name="connsiteX107" fmla="*/ 1505401 w 3195530"/>
              <a:gd name="connsiteY107" fmla="*/ 1530023 h 10612860"/>
              <a:gd name="connsiteX108" fmla="*/ 1518343 w 3195530"/>
              <a:gd name="connsiteY108" fmla="*/ 1530185 h 10612860"/>
              <a:gd name="connsiteX109" fmla="*/ 1411743 w 3195530"/>
              <a:gd name="connsiteY109" fmla="*/ 1476618 h 10612860"/>
              <a:gd name="connsiteX110" fmla="*/ 1132853 w 3195530"/>
              <a:gd name="connsiteY110" fmla="*/ 1356460 h 10612860"/>
              <a:gd name="connsiteX111" fmla="*/ 987224 w 3195530"/>
              <a:gd name="connsiteY111" fmla="*/ 1196250 h 10612860"/>
              <a:gd name="connsiteX112" fmla="*/ 888169 w 3195530"/>
              <a:gd name="connsiteY112" fmla="*/ 929232 h 10612860"/>
              <a:gd name="connsiteX113" fmla="*/ 827953 w 3195530"/>
              <a:gd name="connsiteY113" fmla="*/ 971350 h 10612860"/>
              <a:gd name="connsiteX114" fmla="*/ 713322 w 3195530"/>
              <a:gd name="connsiteY114" fmla="*/ 695928 h 10612860"/>
              <a:gd name="connsiteX115" fmla="*/ 783974 w 3195530"/>
              <a:gd name="connsiteY115" fmla="*/ 630038 h 10612860"/>
              <a:gd name="connsiteX116" fmla="*/ 1290800 w 3195530"/>
              <a:gd name="connsiteY116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69021 w 3195530"/>
              <a:gd name="connsiteY40" fmla="*/ 4013875 h 10612860"/>
              <a:gd name="connsiteX41" fmla="*/ 2974950 w 3195530"/>
              <a:gd name="connsiteY41" fmla="*/ 5593332 h 10612860"/>
              <a:gd name="connsiteX42" fmla="*/ 2708419 w 3195530"/>
              <a:gd name="connsiteY42" fmla="*/ 5730659 h 10612860"/>
              <a:gd name="connsiteX43" fmla="*/ 2736752 w 3195530"/>
              <a:gd name="connsiteY43" fmla="*/ 6385004 h 10612860"/>
              <a:gd name="connsiteX44" fmla="*/ 2718427 w 3195530"/>
              <a:gd name="connsiteY44" fmla="*/ 7009774 h 10612860"/>
              <a:gd name="connsiteX45" fmla="*/ 2690545 w 3195530"/>
              <a:gd name="connsiteY45" fmla="*/ 7429203 h 10612860"/>
              <a:gd name="connsiteX46" fmla="*/ 2595054 w 3195530"/>
              <a:gd name="connsiteY46" fmla="*/ 7760350 h 10612860"/>
              <a:gd name="connsiteX47" fmla="*/ 2500175 w 3195530"/>
              <a:gd name="connsiteY47" fmla="*/ 7873515 h 10612860"/>
              <a:gd name="connsiteX48" fmla="*/ 2483431 w 3195530"/>
              <a:gd name="connsiteY48" fmla="*/ 8113645 h 10612860"/>
              <a:gd name="connsiteX49" fmla="*/ 2412136 w 3195530"/>
              <a:gd name="connsiteY49" fmla="*/ 8776730 h 10612860"/>
              <a:gd name="connsiteX50" fmla="*/ 2380366 w 3195530"/>
              <a:gd name="connsiteY50" fmla="*/ 9173347 h 10612860"/>
              <a:gd name="connsiteX51" fmla="*/ 2396889 w 3195530"/>
              <a:gd name="connsiteY51" fmla="*/ 9467957 h 10612860"/>
              <a:gd name="connsiteX52" fmla="*/ 2454833 w 3195530"/>
              <a:gd name="connsiteY52" fmla="*/ 9613145 h 10612860"/>
              <a:gd name="connsiteX53" fmla="*/ 2424209 w 3195530"/>
              <a:gd name="connsiteY53" fmla="*/ 9804339 h 10612860"/>
              <a:gd name="connsiteX54" fmla="*/ 3134866 w 3195530"/>
              <a:gd name="connsiteY54" fmla="*/ 10341562 h 10612860"/>
              <a:gd name="connsiteX55" fmla="*/ 3160024 w 3195530"/>
              <a:gd name="connsiteY55" fmla="*/ 10564964 h 10612860"/>
              <a:gd name="connsiteX56" fmla="*/ 2531417 w 3195530"/>
              <a:gd name="connsiteY56" fmla="*/ 10550290 h 10612860"/>
              <a:gd name="connsiteX57" fmla="*/ 1876236 w 3195530"/>
              <a:gd name="connsiteY57" fmla="*/ 10303490 h 10612860"/>
              <a:gd name="connsiteX58" fmla="*/ 1861870 w 3195530"/>
              <a:gd name="connsiteY58" fmla="*/ 10020777 h 10612860"/>
              <a:gd name="connsiteX59" fmla="*/ 1835213 w 3195530"/>
              <a:gd name="connsiteY59" fmla="*/ 9894183 h 10612860"/>
              <a:gd name="connsiteX60" fmla="*/ 1882681 w 3195530"/>
              <a:gd name="connsiteY60" fmla="*/ 9589781 h 10612860"/>
              <a:gd name="connsiteX61" fmla="*/ 1802386 w 3195530"/>
              <a:gd name="connsiteY61" fmla="*/ 9334796 h 10612860"/>
              <a:gd name="connsiteX62" fmla="*/ 1800887 w 3195530"/>
              <a:gd name="connsiteY62" fmla="*/ 8152789 h 10612860"/>
              <a:gd name="connsiteX63" fmla="*/ 1935942 w 3195530"/>
              <a:gd name="connsiteY63" fmla="*/ 7506024 h 10612860"/>
              <a:gd name="connsiteX64" fmla="*/ 1876110 w 3195530"/>
              <a:gd name="connsiteY64" fmla="*/ 7319701 h 10612860"/>
              <a:gd name="connsiteX65" fmla="*/ 1916465 w 3195530"/>
              <a:gd name="connsiteY65" fmla="*/ 7164091 h 10612860"/>
              <a:gd name="connsiteX66" fmla="*/ 1910193 w 3195530"/>
              <a:gd name="connsiteY66" fmla="*/ 6839348 h 10612860"/>
              <a:gd name="connsiteX67" fmla="*/ 1707813 w 3195530"/>
              <a:gd name="connsiteY67" fmla="*/ 6238651 h 10612860"/>
              <a:gd name="connsiteX68" fmla="*/ 1377613 w 3195530"/>
              <a:gd name="connsiteY68" fmla="*/ 7441295 h 10612860"/>
              <a:gd name="connsiteX69" fmla="*/ 1374660 w 3195530"/>
              <a:gd name="connsiteY69" fmla="*/ 7650818 h 10612860"/>
              <a:gd name="connsiteX70" fmla="*/ 1267540 w 3195530"/>
              <a:gd name="connsiteY70" fmla="*/ 7793055 h 10612860"/>
              <a:gd name="connsiteX71" fmla="*/ 1278558 w 3195530"/>
              <a:gd name="connsiteY71" fmla="*/ 7897618 h 10612860"/>
              <a:gd name="connsiteX72" fmla="*/ 1205942 w 3195530"/>
              <a:gd name="connsiteY72" fmla="*/ 8057305 h 10612860"/>
              <a:gd name="connsiteX73" fmla="*/ 1033520 w 3195530"/>
              <a:gd name="connsiteY73" fmla="*/ 9173347 h 10612860"/>
              <a:gd name="connsiteX74" fmla="*/ 1054274 w 3195530"/>
              <a:gd name="connsiteY74" fmla="*/ 9656724 h 10612860"/>
              <a:gd name="connsiteX75" fmla="*/ 990267 w 3195530"/>
              <a:gd name="connsiteY75" fmla="*/ 10063276 h 10612860"/>
              <a:gd name="connsiteX76" fmla="*/ 1368683 w 3195530"/>
              <a:gd name="connsiteY76" fmla="*/ 10442252 h 10612860"/>
              <a:gd name="connsiteX77" fmla="*/ 918876 w 3195530"/>
              <a:gd name="connsiteY77" fmla="*/ 10600044 h 10612860"/>
              <a:gd name="connsiteX78" fmla="*/ 474779 w 3195530"/>
              <a:gd name="connsiteY78" fmla="*/ 10287718 h 10612860"/>
              <a:gd name="connsiteX79" fmla="*/ 566182 w 3195530"/>
              <a:gd name="connsiteY79" fmla="*/ 10019896 h 10612860"/>
              <a:gd name="connsiteX80" fmla="*/ 460825 w 3195530"/>
              <a:gd name="connsiteY80" fmla="*/ 9692724 h 10612860"/>
              <a:gd name="connsiteX81" fmla="*/ 511587 w 3195530"/>
              <a:gd name="connsiteY81" fmla="*/ 9032388 h 10612860"/>
              <a:gd name="connsiteX82" fmla="*/ 622935 w 3195530"/>
              <a:gd name="connsiteY82" fmla="*/ 7525502 h 10612860"/>
              <a:gd name="connsiteX83" fmla="*/ 669466 w 3195530"/>
              <a:gd name="connsiteY83" fmla="*/ 7311969 h 10612860"/>
              <a:gd name="connsiteX84" fmla="*/ 689870 w 3195530"/>
              <a:gd name="connsiteY84" fmla="*/ 7037851 h 10612860"/>
              <a:gd name="connsiteX85" fmla="*/ 677180 w 3195530"/>
              <a:gd name="connsiteY85" fmla="*/ 6796735 h 10612860"/>
              <a:gd name="connsiteX86" fmla="*/ 587421 w 3195530"/>
              <a:gd name="connsiteY86" fmla="*/ 6210025 h 10612860"/>
              <a:gd name="connsiteX87" fmla="*/ 503127 w 3195530"/>
              <a:gd name="connsiteY87" fmla="*/ 5850688 h 10612860"/>
              <a:gd name="connsiteX88" fmla="*/ 304621 w 3195530"/>
              <a:gd name="connsiteY88" fmla="*/ 5601332 h 10612860"/>
              <a:gd name="connsiteX89" fmla="*/ 461987 w 3195530"/>
              <a:gd name="connsiteY89" fmla="*/ 4201579 h 10612860"/>
              <a:gd name="connsiteX90" fmla="*/ 480370 w 3195530"/>
              <a:gd name="connsiteY90" fmla="*/ 4073429 h 10612860"/>
              <a:gd name="connsiteX91" fmla="*/ 480370 w 3195530"/>
              <a:gd name="connsiteY91" fmla="*/ 4037882 h 10612860"/>
              <a:gd name="connsiteX92" fmla="*/ 430481 w 3195530"/>
              <a:gd name="connsiteY92" fmla="*/ 3966665 h 10612860"/>
              <a:gd name="connsiteX93" fmla="*/ 480370 w 3195530"/>
              <a:gd name="connsiteY93" fmla="*/ 3731366 h 10612860"/>
              <a:gd name="connsiteX94" fmla="*/ 357520 w 3195530"/>
              <a:gd name="connsiteY94" fmla="*/ 3489579 h 10612860"/>
              <a:gd name="connsiteX95" fmla="*/ 296032 w 3195530"/>
              <a:gd name="connsiteY95" fmla="*/ 3332537 h 10612860"/>
              <a:gd name="connsiteX96" fmla="*/ 312879 w 3195530"/>
              <a:gd name="connsiteY96" fmla="*/ 3170839 h 10612860"/>
              <a:gd name="connsiteX97" fmla="*/ 258721 w 3195530"/>
              <a:gd name="connsiteY97" fmla="*/ 3134915 h 10612860"/>
              <a:gd name="connsiteX98" fmla="*/ 207412 w 3195530"/>
              <a:gd name="connsiteY98" fmla="*/ 2897913 h 10612860"/>
              <a:gd name="connsiteX99" fmla="*/ 54452 w 3195530"/>
              <a:gd name="connsiteY99" fmla="*/ 2538400 h 10612860"/>
              <a:gd name="connsiteX100" fmla="*/ 9303 w 3195530"/>
              <a:gd name="connsiteY100" fmla="*/ 2186090 h 10612860"/>
              <a:gd name="connsiteX101" fmla="*/ 81583 w 3195530"/>
              <a:gd name="connsiteY101" fmla="*/ 1743638 h 10612860"/>
              <a:gd name="connsiteX102" fmla="*/ 649543 w 3195530"/>
              <a:gd name="connsiteY102" fmla="*/ 1494582 h 10612860"/>
              <a:gd name="connsiteX103" fmla="*/ 945925 w 3195530"/>
              <a:gd name="connsiteY103" fmla="*/ 1232699 h 10612860"/>
              <a:gd name="connsiteX104" fmla="*/ 952102 w 3195530"/>
              <a:gd name="connsiteY104" fmla="*/ 1238129 h 10612860"/>
              <a:gd name="connsiteX105" fmla="*/ 1453685 w 3195530"/>
              <a:gd name="connsiteY105" fmla="*/ 1885887 h 10612860"/>
              <a:gd name="connsiteX106" fmla="*/ 1302916 w 3195530"/>
              <a:gd name="connsiteY106" fmla="*/ 1712325 h 10612860"/>
              <a:gd name="connsiteX107" fmla="*/ 1505401 w 3195530"/>
              <a:gd name="connsiteY107" fmla="*/ 1530023 h 10612860"/>
              <a:gd name="connsiteX108" fmla="*/ 1518343 w 3195530"/>
              <a:gd name="connsiteY108" fmla="*/ 1530185 h 10612860"/>
              <a:gd name="connsiteX109" fmla="*/ 1411743 w 3195530"/>
              <a:gd name="connsiteY109" fmla="*/ 1476618 h 10612860"/>
              <a:gd name="connsiteX110" fmla="*/ 1132853 w 3195530"/>
              <a:gd name="connsiteY110" fmla="*/ 1356460 h 10612860"/>
              <a:gd name="connsiteX111" fmla="*/ 987224 w 3195530"/>
              <a:gd name="connsiteY111" fmla="*/ 1196250 h 10612860"/>
              <a:gd name="connsiteX112" fmla="*/ 888169 w 3195530"/>
              <a:gd name="connsiteY112" fmla="*/ 929232 h 10612860"/>
              <a:gd name="connsiteX113" fmla="*/ 827953 w 3195530"/>
              <a:gd name="connsiteY113" fmla="*/ 971350 h 10612860"/>
              <a:gd name="connsiteX114" fmla="*/ 713322 w 3195530"/>
              <a:gd name="connsiteY114" fmla="*/ 695928 h 10612860"/>
              <a:gd name="connsiteX115" fmla="*/ 783974 w 3195530"/>
              <a:gd name="connsiteY115" fmla="*/ 630038 h 10612860"/>
              <a:gd name="connsiteX116" fmla="*/ 1290800 w 3195530"/>
              <a:gd name="connsiteY116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45358 w 3195530"/>
              <a:gd name="connsiteY40" fmla="*/ 3916228 h 10612860"/>
              <a:gd name="connsiteX41" fmla="*/ 2469021 w 3195530"/>
              <a:gd name="connsiteY41" fmla="*/ 4013875 h 10612860"/>
              <a:gd name="connsiteX42" fmla="*/ 2974950 w 3195530"/>
              <a:gd name="connsiteY42" fmla="*/ 5593332 h 10612860"/>
              <a:gd name="connsiteX43" fmla="*/ 2708419 w 3195530"/>
              <a:gd name="connsiteY43" fmla="*/ 5730659 h 10612860"/>
              <a:gd name="connsiteX44" fmla="*/ 2736752 w 3195530"/>
              <a:gd name="connsiteY44" fmla="*/ 6385004 h 10612860"/>
              <a:gd name="connsiteX45" fmla="*/ 2718427 w 3195530"/>
              <a:gd name="connsiteY45" fmla="*/ 7009774 h 10612860"/>
              <a:gd name="connsiteX46" fmla="*/ 2690545 w 3195530"/>
              <a:gd name="connsiteY46" fmla="*/ 7429203 h 10612860"/>
              <a:gd name="connsiteX47" fmla="*/ 2595054 w 3195530"/>
              <a:gd name="connsiteY47" fmla="*/ 7760350 h 10612860"/>
              <a:gd name="connsiteX48" fmla="*/ 2500175 w 3195530"/>
              <a:gd name="connsiteY48" fmla="*/ 7873515 h 10612860"/>
              <a:gd name="connsiteX49" fmla="*/ 2483431 w 3195530"/>
              <a:gd name="connsiteY49" fmla="*/ 8113645 h 10612860"/>
              <a:gd name="connsiteX50" fmla="*/ 2412136 w 3195530"/>
              <a:gd name="connsiteY50" fmla="*/ 8776730 h 10612860"/>
              <a:gd name="connsiteX51" fmla="*/ 2380366 w 3195530"/>
              <a:gd name="connsiteY51" fmla="*/ 9173347 h 10612860"/>
              <a:gd name="connsiteX52" fmla="*/ 2396889 w 3195530"/>
              <a:gd name="connsiteY52" fmla="*/ 9467957 h 10612860"/>
              <a:gd name="connsiteX53" fmla="*/ 2454833 w 3195530"/>
              <a:gd name="connsiteY53" fmla="*/ 9613145 h 10612860"/>
              <a:gd name="connsiteX54" fmla="*/ 2424209 w 3195530"/>
              <a:gd name="connsiteY54" fmla="*/ 9804339 h 10612860"/>
              <a:gd name="connsiteX55" fmla="*/ 3134866 w 3195530"/>
              <a:gd name="connsiteY55" fmla="*/ 10341562 h 10612860"/>
              <a:gd name="connsiteX56" fmla="*/ 3160024 w 3195530"/>
              <a:gd name="connsiteY56" fmla="*/ 10564964 h 10612860"/>
              <a:gd name="connsiteX57" fmla="*/ 2531417 w 3195530"/>
              <a:gd name="connsiteY57" fmla="*/ 10550290 h 10612860"/>
              <a:gd name="connsiteX58" fmla="*/ 1876236 w 3195530"/>
              <a:gd name="connsiteY58" fmla="*/ 10303490 h 10612860"/>
              <a:gd name="connsiteX59" fmla="*/ 1861870 w 3195530"/>
              <a:gd name="connsiteY59" fmla="*/ 10020777 h 10612860"/>
              <a:gd name="connsiteX60" fmla="*/ 1835213 w 3195530"/>
              <a:gd name="connsiteY60" fmla="*/ 9894183 h 10612860"/>
              <a:gd name="connsiteX61" fmla="*/ 1882681 w 3195530"/>
              <a:gd name="connsiteY61" fmla="*/ 9589781 h 10612860"/>
              <a:gd name="connsiteX62" fmla="*/ 1802386 w 3195530"/>
              <a:gd name="connsiteY62" fmla="*/ 9334796 h 10612860"/>
              <a:gd name="connsiteX63" fmla="*/ 1800887 w 3195530"/>
              <a:gd name="connsiteY63" fmla="*/ 8152789 h 10612860"/>
              <a:gd name="connsiteX64" fmla="*/ 1935942 w 3195530"/>
              <a:gd name="connsiteY64" fmla="*/ 7506024 h 10612860"/>
              <a:gd name="connsiteX65" fmla="*/ 1876110 w 3195530"/>
              <a:gd name="connsiteY65" fmla="*/ 7319701 h 10612860"/>
              <a:gd name="connsiteX66" fmla="*/ 1916465 w 3195530"/>
              <a:gd name="connsiteY66" fmla="*/ 7164091 h 10612860"/>
              <a:gd name="connsiteX67" fmla="*/ 1910193 w 3195530"/>
              <a:gd name="connsiteY67" fmla="*/ 6839348 h 10612860"/>
              <a:gd name="connsiteX68" fmla="*/ 1707813 w 3195530"/>
              <a:gd name="connsiteY68" fmla="*/ 6238651 h 10612860"/>
              <a:gd name="connsiteX69" fmla="*/ 1377613 w 3195530"/>
              <a:gd name="connsiteY69" fmla="*/ 7441295 h 10612860"/>
              <a:gd name="connsiteX70" fmla="*/ 1374660 w 3195530"/>
              <a:gd name="connsiteY70" fmla="*/ 7650818 h 10612860"/>
              <a:gd name="connsiteX71" fmla="*/ 1267540 w 3195530"/>
              <a:gd name="connsiteY71" fmla="*/ 7793055 h 10612860"/>
              <a:gd name="connsiteX72" fmla="*/ 1278558 w 3195530"/>
              <a:gd name="connsiteY72" fmla="*/ 7897618 h 10612860"/>
              <a:gd name="connsiteX73" fmla="*/ 1205942 w 3195530"/>
              <a:gd name="connsiteY73" fmla="*/ 8057305 h 10612860"/>
              <a:gd name="connsiteX74" fmla="*/ 1033520 w 3195530"/>
              <a:gd name="connsiteY74" fmla="*/ 9173347 h 10612860"/>
              <a:gd name="connsiteX75" fmla="*/ 1054274 w 3195530"/>
              <a:gd name="connsiteY75" fmla="*/ 9656724 h 10612860"/>
              <a:gd name="connsiteX76" fmla="*/ 990267 w 3195530"/>
              <a:gd name="connsiteY76" fmla="*/ 10063276 h 10612860"/>
              <a:gd name="connsiteX77" fmla="*/ 1368683 w 3195530"/>
              <a:gd name="connsiteY77" fmla="*/ 10442252 h 10612860"/>
              <a:gd name="connsiteX78" fmla="*/ 918876 w 3195530"/>
              <a:gd name="connsiteY78" fmla="*/ 10600044 h 10612860"/>
              <a:gd name="connsiteX79" fmla="*/ 474779 w 3195530"/>
              <a:gd name="connsiteY79" fmla="*/ 10287718 h 10612860"/>
              <a:gd name="connsiteX80" fmla="*/ 566182 w 3195530"/>
              <a:gd name="connsiteY80" fmla="*/ 10019896 h 10612860"/>
              <a:gd name="connsiteX81" fmla="*/ 460825 w 3195530"/>
              <a:gd name="connsiteY81" fmla="*/ 9692724 h 10612860"/>
              <a:gd name="connsiteX82" fmla="*/ 511587 w 3195530"/>
              <a:gd name="connsiteY82" fmla="*/ 9032388 h 10612860"/>
              <a:gd name="connsiteX83" fmla="*/ 622935 w 3195530"/>
              <a:gd name="connsiteY83" fmla="*/ 7525502 h 10612860"/>
              <a:gd name="connsiteX84" fmla="*/ 669466 w 3195530"/>
              <a:gd name="connsiteY84" fmla="*/ 7311969 h 10612860"/>
              <a:gd name="connsiteX85" fmla="*/ 689870 w 3195530"/>
              <a:gd name="connsiteY85" fmla="*/ 7037851 h 10612860"/>
              <a:gd name="connsiteX86" fmla="*/ 677180 w 3195530"/>
              <a:gd name="connsiteY86" fmla="*/ 6796735 h 10612860"/>
              <a:gd name="connsiteX87" fmla="*/ 587421 w 3195530"/>
              <a:gd name="connsiteY87" fmla="*/ 6210025 h 10612860"/>
              <a:gd name="connsiteX88" fmla="*/ 503127 w 3195530"/>
              <a:gd name="connsiteY88" fmla="*/ 5850688 h 10612860"/>
              <a:gd name="connsiteX89" fmla="*/ 304621 w 3195530"/>
              <a:gd name="connsiteY89" fmla="*/ 5601332 h 10612860"/>
              <a:gd name="connsiteX90" fmla="*/ 461987 w 3195530"/>
              <a:gd name="connsiteY90" fmla="*/ 4201579 h 10612860"/>
              <a:gd name="connsiteX91" fmla="*/ 480370 w 3195530"/>
              <a:gd name="connsiteY91" fmla="*/ 4073429 h 10612860"/>
              <a:gd name="connsiteX92" fmla="*/ 480370 w 3195530"/>
              <a:gd name="connsiteY92" fmla="*/ 4037882 h 10612860"/>
              <a:gd name="connsiteX93" fmla="*/ 430481 w 3195530"/>
              <a:gd name="connsiteY93" fmla="*/ 3966665 h 10612860"/>
              <a:gd name="connsiteX94" fmla="*/ 480370 w 3195530"/>
              <a:gd name="connsiteY94" fmla="*/ 3731366 h 10612860"/>
              <a:gd name="connsiteX95" fmla="*/ 357520 w 3195530"/>
              <a:gd name="connsiteY95" fmla="*/ 3489579 h 10612860"/>
              <a:gd name="connsiteX96" fmla="*/ 296032 w 3195530"/>
              <a:gd name="connsiteY96" fmla="*/ 3332537 h 10612860"/>
              <a:gd name="connsiteX97" fmla="*/ 312879 w 3195530"/>
              <a:gd name="connsiteY97" fmla="*/ 3170839 h 10612860"/>
              <a:gd name="connsiteX98" fmla="*/ 258721 w 3195530"/>
              <a:gd name="connsiteY98" fmla="*/ 3134915 h 10612860"/>
              <a:gd name="connsiteX99" fmla="*/ 207412 w 3195530"/>
              <a:gd name="connsiteY99" fmla="*/ 2897913 h 10612860"/>
              <a:gd name="connsiteX100" fmla="*/ 54452 w 3195530"/>
              <a:gd name="connsiteY100" fmla="*/ 2538400 h 10612860"/>
              <a:gd name="connsiteX101" fmla="*/ 9303 w 3195530"/>
              <a:gd name="connsiteY101" fmla="*/ 2186090 h 10612860"/>
              <a:gd name="connsiteX102" fmla="*/ 81583 w 3195530"/>
              <a:gd name="connsiteY102" fmla="*/ 1743638 h 10612860"/>
              <a:gd name="connsiteX103" fmla="*/ 649543 w 3195530"/>
              <a:gd name="connsiteY103" fmla="*/ 1494582 h 10612860"/>
              <a:gd name="connsiteX104" fmla="*/ 945925 w 3195530"/>
              <a:gd name="connsiteY104" fmla="*/ 1232699 h 10612860"/>
              <a:gd name="connsiteX105" fmla="*/ 952102 w 3195530"/>
              <a:gd name="connsiteY105" fmla="*/ 1238129 h 10612860"/>
              <a:gd name="connsiteX106" fmla="*/ 1453685 w 3195530"/>
              <a:gd name="connsiteY106" fmla="*/ 1885887 h 10612860"/>
              <a:gd name="connsiteX107" fmla="*/ 1302916 w 3195530"/>
              <a:gd name="connsiteY107" fmla="*/ 1712325 h 10612860"/>
              <a:gd name="connsiteX108" fmla="*/ 1505401 w 3195530"/>
              <a:gd name="connsiteY108" fmla="*/ 1530023 h 10612860"/>
              <a:gd name="connsiteX109" fmla="*/ 1518343 w 3195530"/>
              <a:gd name="connsiteY109" fmla="*/ 1530185 h 10612860"/>
              <a:gd name="connsiteX110" fmla="*/ 1411743 w 3195530"/>
              <a:gd name="connsiteY110" fmla="*/ 1476618 h 10612860"/>
              <a:gd name="connsiteX111" fmla="*/ 1132853 w 3195530"/>
              <a:gd name="connsiteY111" fmla="*/ 1356460 h 10612860"/>
              <a:gd name="connsiteX112" fmla="*/ 987224 w 3195530"/>
              <a:gd name="connsiteY112" fmla="*/ 1196250 h 10612860"/>
              <a:gd name="connsiteX113" fmla="*/ 888169 w 3195530"/>
              <a:gd name="connsiteY113" fmla="*/ 929232 h 10612860"/>
              <a:gd name="connsiteX114" fmla="*/ 827953 w 3195530"/>
              <a:gd name="connsiteY114" fmla="*/ 971350 h 10612860"/>
              <a:gd name="connsiteX115" fmla="*/ 713322 w 3195530"/>
              <a:gd name="connsiteY115" fmla="*/ 695928 h 10612860"/>
              <a:gd name="connsiteX116" fmla="*/ 783974 w 3195530"/>
              <a:gd name="connsiteY116" fmla="*/ 630038 h 10612860"/>
              <a:gd name="connsiteX117" fmla="*/ 1290800 w 3195530"/>
              <a:gd name="connsiteY117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59686 w 3195530"/>
              <a:gd name="connsiteY39" fmla="*/ 3964866 h 10612860"/>
              <a:gd name="connsiteX40" fmla="*/ 2469021 w 3195530"/>
              <a:gd name="connsiteY40" fmla="*/ 4013875 h 10612860"/>
              <a:gd name="connsiteX41" fmla="*/ 2974950 w 3195530"/>
              <a:gd name="connsiteY41" fmla="*/ 5593332 h 10612860"/>
              <a:gd name="connsiteX42" fmla="*/ 2708419 w 3195530"/>
              <a:gd name="connsiteY42" fmla="*/ 5730659 h 10612860"/>
              <a:gd name="connsiteX43" fmla="*/ 2736752 w 3195530"/>
              <a:gd name="connsiteY43" fmla="*/ 6385004 h 10612860"/>
              <a:gd name="connsiteX44" fmla="*/ 2718427 w 3195530"/>
              <a:gd name="connsiteY44" fmla="*/ 7009774 h 10612860"/>
              <a:gd name="connsiteX45" fmla="*/ 2690545 w 3195530"/>
              <a:gd name="connsiteY45" fmla="*/ 7429203 h 10612860"/>
              <a:gd name="connsiteX46" fmla="*/ 2595054 w 3195530"/>
              <a:gd name="connsiteY46" fmla="*/ 7760350 h 10612860"/>
              <a:gd name="connsiteX47" fmla="*/ 2500175 w 3195530"/>
              <a:gd name="connsiteY47" fmla="*/ 7873515 h 10612860"/>
              <a:gd name="connsiteX48" fmla="*/ 2483431 w 3195530"/>
              <a:gd name="connsiteY48" fmla="*/ 8113645 h 10612860"/>
              <a:gd name="connsiteX49" fmla="*/ 2412136 w 3195530"/>
              <a:gd name="connsiteY49" fmla="*/ 8776730 h 10612860"/>
              <a:gd name="connsiteX50" fmla="*/ 2380366 w 3195530"/>
              <a:gd name="connsiteY50" fmla="*/ 9173347 h 10612860"/>
              <a:gd name="connsiteX51" fmla="*/ 2396889 w 3195530"/>
              <a:gd name="connsiteY51" fmla="*/ 9467957 h 10612860"/>
              <a:gd name="connsiteX52" fmla="*/ 2454833 w 3195530"/>
              <a:gd name="connsiteY52" fmla="*/ 9613145 h 10612860"/>
              <a:gd name="connsiteX53" fmla="*/ 2424209 w 3195530"/>
              <a:gd name="connsiteY53" fmla="*/ 9804339 h 10612860"/>
              <a:gd name="connsiteX54" fmla="*/ 3134866 w 3195530"/>
              <a:gd name="connsiteY54" fmla="*/ 10341562 h 10612860"/>
              <a:gd name="connsiteX55" fmla="*/ 3160024 w 3195530"/>
              <a:gd name="connsiteY55" fmla="*/ 10564964 h 10612860"/>
              <a:gd name="connsiteX56" fmla="*/ 2531417 w 3195530"/>
              <a:gd name="connsiteY56" fmla="*/ 10550290 h 10612860"/>
              <a:gd name="connsiteX57" fmla="*/ 1876236 w 3195530"/>
              <a:gd name="connsiteY57" fmla="*/ 10303490 h 10612860"/>
              <a:gd name="connsiteX58" fmla="*/ 1861870 w 3195530"/>
              <a:gd name="connsiteY58" fmla="*/ 10020777 h 10612860"/>
              <a:gd name="connsiteX59" fmla="*/ 1835213 w 3195530"/>
              <a:gd name="connsiteY59" fmla="*/ 9894183 h 10612860"/>
              <a:gd name="connsiteX60" fmla="*/ 1882681 w 3195530"/>
              <a:gd name="connsiteY60" fmla="*/ 9589781 h 10612860"/>
              <a:gd name="connsiteX61" fmla="*/ 1802386 w 3195530"/>
              <a:gd name="connsiteY61" fmla="*/ 9334796 h 10612860"/>
              <a:gd name="connsiteX62" fmla="*/ 1800887 w 3195530"/>
              <a:gd name="connsiteY62" fmla="*/ 8152789 h 10612860"/>
              <a:gd name="connsiteX63" fmla="*/ 1935942 w 3195530"/>
              <a:gd name="connsiteY63" fmla="*/ 7506024 h 10612860"/>
              <a:gd name="connsiteX64" fmla="*/ 1876110 w 3195530"/>
              <a:gd name="connsiteY64" fmla="*/ 7319701 h 10612860"/>
              <a:gd name="connsiteX65" fmla="*/ 1916465 w 3195530"/>
              <a:gd name="connsiteY65" fmla="*/ 7164091 h 10612860"/>
              <a:gd name="connsiteX66" fmla="*/ 1910193 w 3195530"/>
              <a:gd name="connsiteY66" fmla="*/ 6839348 h 10612860"/>
              <a:gd name="connsiteX67" fmla="*/ 1707813 w 3195530"/>
              <a:gd name="connsiteY67" fmla="*/ 6238651 h 10612860"/>
              <a:gd name="connsiteX68" fmla="*/ 1377613 w 3195530"/>
              <a:gd name="connsiteY68" fmla="*/ 7441295 h 10612860"/>
              <a:gd name="connsiteX69" fmla="*/ 1374660 w 3195530"/>
              <a:gd name="connsiteY69" fmla="*/ 7650818 h 10612860"/>
              <a:gd name="connsiteX70" fmla="*/ 1267540 w 3195530"/>
              <a:gd name="connsiteY70" fmla="*/ 7793055 h 10612860"/>
              <a:gd name="connsiteX71" fmla="*/ 1278558 w 3195530"/>
              <a:gd name="connsiteY71" fmla="*/ 7897618 h 10612860"/>
              <a:gd name="connsiteX72" fmla="*/ 1205942 w 3195530"/>
              <a:gd name="connsiteY72" fmla="*/ 8057305 h 10612860"/>
              <a:gd name="connsiteX73" fmla="*/ 1033520 w 3195530"/>
              <a:gd name="connsiteY73" fmla="*/ 9173347 h 10612860"/>
              <a:gd name="connsiteX74" fmla="*/ 1054274 w 3195530"/>
              <a:gd name="connsiteY74" fmla="*/ 9656724 h 10612860"/>
              <a:gd name="connsiteX75" fmla="*/ 990267 w 3195530"/>
              <a:gd name="connsiteY75" fmla="*/ 10063276 h 10612860"/>
              <a:gd name="connsiteX76" fmla="*/ 1368683 w 3195530"/>
              <a:gd name="connsiteY76" fmla="*/ 10442252 h 10612860"/>
              <a:gd name="connsiteX77" fmla="*/ 918876 w 3195530"/>
              <a:gd name="connsiteY77" fmla="*/ 10600044 h 10612860"/>
              <a:gd name="connsiteX78" fmla="*/ 474779 w 3195530"/>
              <a:gd name="connsiteY78" fmla="*/ 10287718 h 10612860"/>
              <a:gd name="connsiteX79" fmla="*/ 566182 w 3195530"/>
              <a:gd name="connsiteY79" fmla="*/ 10019896 h 10612860"/>
              <a:gd name="connsiteX80" fmla="*/ 460825 w 3195530"/>
              <a:gd name="connsiteY80" fmla="*/ 9692724 h 10612860"/>
              <a:gd name="connsiteX81" fmla="*/ 511587 w 3195530"/>
              <a:gd name="connsiteY81" fmla="*/ 9032388 h 10612860"/>
              <a:gd name="connsiteX82" fmla="*/ 622935 w 3195530"/>
              <a:gd name="connsiteY82" fmla="*/ 7525502 h 10612860"/>
              <a:gd name="connsiteX83" fmla="*/ 669466 w 3195530"/>
              <a:gd name="connsiteY83" fmla="*/ 7311969 h 10612860"/>
              <a:gd name="connsiteX84" fmla="*/ 689870 w 3195530"/>
              <a:gd name="connsiteY84" fmla="*/ 7037851 h 10612860"/>
              <a:gd name="connsiteX85" fmla="*/ 677180 w 3195530"/>
              <a:gd name="connsiteY85" fmla="*/ 6796735 h 10612860"/>
              <a:gd name="connsiteX86" fmla="*/ 587421 w 3195530"/>
              <a:gd name="connsiteY86" fmla="*/ 6210025 h 10612860"/>
              <a:gd name="connsiteX87" fmla="*/ 503127 w 3195530"/>
              <a:gd name="connsiteY87" fmla="*/ 5850688 h 10612860"/>
              <a:gd name="connsiteX88" fmla="*/ 304621 w 3195530"/>
              <a:gd name="connsiteY88" fmla="*/ 5601332 h 10612860"/>
              <a:gd name="connsiteX89" fmla="*/ 461987 w 3195530"/>
              <a:gd name="connsiteY89" fmla="*/ 4201579 h 10612860"/>
              <a:gd name="connsiteX90" fmla="*/ 480370 w 3195530"/>
              <a:gd name="connsiteY90" fmla="*/ 4073429 h 10612860"/>
              <a:gd name="connsiteX91" fmla="*/ 480370 w 3195530"/>
              <a:gd name="connsiteY91" fmla="*/ 4037882 h 10612860"/>
              <a:gd name="connsiteX92" fmla="*/ 430481 w 3195530"/>
              <a:gd name="connsiteY92" fmla="*/ 3966665 h 10612860"/>
              <a:gd name="connsiteX93" fmla="*/ 480370 w 3195530"/>
              <a:gd name="connsiteY93" fmla="*/ 3731366 h 10612860"/>
              <a:gd name="connsiteX94" fmla="*/ 357520 w 3195530"/>
              <a:gd name="connsiteY94" fmla="*/ 3489579 h 10612860"/>
              <a:gd name="connsiteX95" fmla="*/ 296032 w 3195530"/>
              <a:gd name="connsiteY95" fmla="*/ 3332537 h 10612860"/>
              <a:gd name="connsiteX96" fmla="*/ 312879 w 3195530"/>
              <a:gd name="connsiteY96" fmla="*/ 3170839 h 10612860"/>
              <a:gd name="connsiteX97" fmla="*/ 258721 w 3195530"/>
              <a:gd name="connsiteY97" fmla="*/ 3134915 h 10612860"/>
              <a:gd name="connsiteX98" fmla="*/ 207412 w 3195530"/>
              <a:gd name="connsiteY98" fmla="*/ 2897913 h 10612860"/>
              <a:gd name="connsiteX99" fmla="*/ 54452 w 3195530"/>
              <a:gd name="connsiteY99" fmla="*/ 2538400 h 10612860"/>
              <a:gd name="connsiteX100" fmla="*/ 9303 w 3195530"/>
              <a:gd name="connsiteY100" fmla="*/ 2186090 h 10612860"/>
              <a:gd name="connsiteX101" fmla="*/ 81583 w 3195530"/>
              <a:gd name="connsiteY101" fmla="*/ 1743638 h 10612860"/>
              <a:gd name="connsiteX102" fmla="*/ 649543 w 3195530"/>
              <a:gd name="connsiteY102" fmla="*/ 1494582 h 10612860"/>
              <a:gd name="connsiteX103" fmla="*/ 945925 w 3195530"/>
              <a:gd name="connsiteY103" fmla="*/ 1232699 h 10612860"/>
              <a:gd name="connsiteX104" fmla="*/ 952102 w 3195530"/>
              <a:gd name="connsiteY104" fmla="*/ 1238129 h 10612860"/>
              <a:gd name="connsiteX105" fmla="*/ 1453685 w 3195530"/>
              <a:gd name="connsiteY105" fmla="*/ 1885887 h 10612860"/>
              <a:gd name="connsiteX106" fmla="*/ 1302916 w 3195530"/>
              <a:gd name="connsiteY106" fmla="*/ 1712325 h 10612860"/>
              <a:gd name="connsiteX107" fmla="*/ 1505401 w 3195530"/>
              <a:gd name="connsiteY107" fmla="*/ 1530023 h 10612860"/>
              <a:gd name="connsiteX108" fmla="*/ 1518343 w 3195530"/>
              <a:gd name="connsiteY108" fmla="*/ 1530185 h 10612860"/>
              <a:gd name="connsiteX109" fmla="*/ 1411743 w 3195530"/>
              <a:gd name="connsiteY109" fmla="*/ 1476618 h 10612860"/>
              <a:gd name="connsiteX110" fmla="*/ 1132853 w 3195530"/>
              <a:gd name="connsiteY110" fmla="*/ 1356460 h 10612860"/>
              <a:gd name="connsiteX111" fmla="*/ 987224 w 3195530"/>
              <a:gd name="connsiteY111" fmla="*/ 1196250 h 10612860"/>
              <a:gd name="connsiteX112" fmla="*/ 888169 w 3195530"/>
              <a:gd name="connsiteY112" fmla="*/ 929232 h 10612860"/>
              <a:gd name="connsiteX113" fmla="*/ 827953 w 3195530"/>
              <a:gd name="connsiteY113" fmla="*/ 971350 h 10612860"/>
              <a:gd name="connsiteX114" fmla="*/ 713322 w 3195530"/>
              <a:gd name="connsiteY114" fmla="*/ 695928 h 10612860"/>
              <a:gd name="connsiteX115" fmla="*/ 783974 w 3195530"/>
              <a:gd name="connsiteY115" fmla="*/ 630038 h 10612860"/>
              <a:gd name="connsiteX116" fmla="*/ 1290800 w 3195530"/>
              <a:gd name="connsiteY116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45357 w 3195530"/>
              <a:gd name="connsiteY38" fmla="*/ 3964866 h 10612860"/>
              <a:gd name="connsiteX39" fmla="*/ 2469021 w 3195530"/>
              <a:gd name="connsiteY39" fmla="*/ 4013875 h 10612860"/>
              <a:gd name="connsiteX40" fmla="*/ 2974950 w 3195530"/>
              <a:gd name="connsiteY40" fmla="*/ 5593332 h 10612860"/>
              <a:gd name="connsiteX41" fmla="*/ 2708419 w 3195530"/>
              <a:gd name="connsiteY41" fmla="*/ 5730659 h 10612860"/>
              <a:gd name="connsiteX42" fmla="*/ 2736752 w 3195530"/>
              <a:gd name="connsiteY42" fmla="*/ 6385004 h 10612860"/>
              <a:gd name="connsiteX43" fmla="*/ 2718427 w 3195530"/>
              <a:gd name="connsiteY43" fmla="*/ 7009774 h 10612860"/>
              <a:gd name="connsiteX44" fmla="*/ 2690545 w 3195530"/>
              <a:gd name="connsiteY44" fmla="*/ 7429203 h 10612860"/>
              <a:gd name="connsiteX45" fmla="*/ 2595054 w 3195530"/>
              <a:gd name="connsiteY45" fmla="*/ 7760350 h 10612860"/>
              <a:gd name="connsiteX46" fmla="*/ 2500175 w 3195530"/>
              <a:gd name="connsiteY46" fmla="*/ 7873515 h 10612860"/>
              <a:gd name="connsiteX47" fmla="*/ 2483431 w 3195530"/>
              <a:gd name="connsiteY47" fmla="*/ 8113645 h 10612860"/>
              <a:gd name="connsiteX48" fmla="*/ 2412136 w 3195530"/>
              <a:gd name="connsiteY48" fmla="*/ 8776730 h 10612860"/>
              <a:gd name="connsiteX49" fmla="*/ 2380366 w 3195530"/>
              <a:gd name="connsiteY49" fmla="*/ 9173347 h 10612860"/>
              <a:gd name="connsiteX50" fmla="*/ 2396889 w 3195530"/>
              <a:gd name="connsiteY50" fmla="*/ 9467957 h 10612860"/>
              <a:gd name="connsiteX51" fmla="*/ 2454833 w 3195530"/>
              <a:gd name="connsiteY51" fmla="*/ 9613145 h 10612860"/>
              <a:gd name="connsiteX52" fmla="*/ 2424209 w 3195530"/>
              <a:gd name="connsiteY52" fmla="*/ 9804339 h 10612860"/>
              <a:gd name="connsiteX53" fmla="*/ 3134866 w 3195530"/>
              <a:gd name="connsiteY53" fmla="*/ 10341562 h 10612860"/>
              <a:gd name="connsiteX54" fmla="*/ 3160024 w 3195530"/>
              <a:gd name="connsiteY54" fmla="*/ 10564964 h 10612860"/>
              <a:gd name="connsiteX55" fmla="*/ 2531417 w 3195530"/>
              <a:gd name="connsiteY55" fmla="*/ 10550290 h 10612860"/>
              <a:gd name="connsiteX56" fmla="*/ 1876236 w 3195530"/>
              <a:gd name="connsiteY56" fmla="*/ 10303490 h 10612860"/>
              <a:gd name="connsiteX57" fmla="*/ 1861870 w 3195530"/>
              <a:gd name="connsiteY57" fmla="*/ 10020777 h 10612860"/>
              <a:gd name="connsiteX58" fmla="*/ 1835213 w 3195530"/>
              <a:gd name="connsiteY58" fmla="*/ 9894183 h 10612860"/>
              <a:gd name="connsiteX59" fmla="*/ 1882681 w 3195530"/>
              <a:gd name="connsiteY59" fmla="*/ 9589781 h 10612860"/>
              <a:gd name="connsiteX60" fmla="*/ 1802386 w 3195530"/>
              <a:gd name="connsiteY60" fmla="*/ 9334796 h 10612860"/>
              <a:gd name="connsiteX61" fmla="*/ 1800887 w 3195530"/>
              <a:gd name="connsiteY61" fmla="*/ 8152789 h 10612860"/>
              <a:gd name="connsiteX62" fmla="*/ 1935942 w 3195530"/>
              <a:gd name="connsiteY62" fmla="*/ 7506024 h 10612860"/>
              <a:gd name="connsiteX63" fmla="*/ 1876110 w 3195530"/>
              <a:gd name="connsiteY63" fmla="*/ 7319701 h 10612860"/>
              <a:gd name="connsiteX64" fmla="*/ 1916465 w 3195530"/>
              <a:gd name="connsiteY64" fmla="*/ 7164091 h 10612860"/>
              <a:gd name="connsiteX65" fmla="*/ 1910193 w 3195530"/>
              <a:gd name="connsiteY65" fmla="*/ 6839348 h 10612860"/>
              <a:gd name="connsiteX66" fmla="*/ 1707813 w 3195530"/>
              <a:gd name="connsiteY66" fmla="*/ 6238651 h 10612860"/>
              <a:gd name="connsiteX67" fmla="*/ 1377613 w 3195530"/>
              <a:gd name="connsiteY67" fmla="*/ 7441295 h 10612860"/>
              <a:gd name="connsiteX68" fmla="*/ 1374660 w 3195530"/>
              <a:gd name="connsiteY68" fmla="*/ 7650818 h 10612860"/>
              <a:gd name="connsiteX69" fmla="*/ 1267540 w 3195530"/>
              <a:gd name="connsiteY69" fmla="*/ 7793055 h 10612860"/>
              <a:gd name="connsiteX70" fmla="*/ 1278558 w 3195530"/>
              <a:gd name="connsiteY70" fmla="*/ 7897618 h 10612860"/>
              <a:gd name="connsiteX71" fmla="*/ 1205942 w 3195530"/>
              <a:gd name="connsiteY71" fmla="*/ 8057305 h 10612860"/>
              <a:gd name="connsiteX72" fmla="*/ 1033520 w 3195530"/>
              <a:gd name="connsiteY72" fmla="*/ 9173347 h 10612860"/>
              <a:gd name="connsiteX73" fmla="*/ 1054274 w 3195530"/>
              <a:gd name="connsiteY73" fmla="*/ 9656724 h 10612860"/>
              <a:gd name="connsiteX74" fmla="*/ 990267 w 3195530"/>
              <a:gd name="connsiteY74" fmla="*/ 10063276 h 10612860"/>
              <a:gd name="connsiteX75" fmla="*/ 1368683 w 3195530"/>
              <a:gd name="connsiteY75" fmla="*/ 10442252 h 10612860"/>
              <a:gd name="connsiteX76" fmla="*/ 918876 w 3195530"/>
              <a:gd name="connsiteY76" fmla="*/ 10600044 h 10612860"/>
              <a:gd name="connsiteX77" fmla="*/ 474779 w 3195530"/>
              <a:gd name="connsiteY77" fmla="*/ 10287718 h 10612860"/>
              <a:gd name="connsiteX78" fmla="*/ 566182 w 3195530"/>
              <a:gd name="connsiteY78" fmla="*/ 10019896 h 10612860"/>
              <a:gd name="connsiteX79" fmla="*/ 460825 w 3195530"/>
              <a:gd name="connsiteY79" fmla="*/ 9692724 h 10612860"/>
              <a:gd name="connsiteX80" fmla="*/ 511587 w 3195530"/>
              <a:gd name="connsiteY80" fmla="*/ 9032388 h 10612860"/>
              <a:gd name="connsiteX81" fmla="*/ 622935 w 3195530"/>
              <a:gd name="connsiteY81" fmla="*/ 7525502 h 10612860"/>
              <a:gd name="connsiteX82" fmla="*/ 669466 w 3195530"/>
              <a:gd name="connsiteY82" fmla="*/ 7311969 h 10612860"/>
              <a:gd name="connsiteX83" fmla="*/ 689870 w 3195530"/>
              <a:gd name="connsiteY83" fmla="*/ 7037851 h 10612860"/>
              <a:gd name="connsiteX84" fmla="*/ 677180 w 3195530"/>
              <a:gd name="connsiteY84" fmla="*/ 6796735 h 10612860"/>
              <a:gd name="connsiteX85" fmla="*/ 587421 w 3195530"/>
              <a:gd name="connsiteY85" fmla="*/ 6210025 h 10612860"/>
              <a:gd name="connsiteX86" fmla="*/ 503127 w 3195530"/>
              <a:gd name="connsiteY86" fmla="*/ 5850688 h 10612860"/>
              <a:gd name="connsiteX87" fmla="*/ 304621 w 3195530"/>
              <a:gd name="connsiteY87" fmla="*/ 5601332 h 10612860"/>
              <a:gd name="connsiteX88" fmla="*/ 461987 w 3195530"/>
              <a:gd name="connsiteY88" fmla="*/ 4201579 h 10612860"/>
              <a:gd name="connsiteX89" fmla="*/ 480370 w 3195530"/>
              <a:gd name="connsiteY89" fmla="*/ 4073429 h 10612860"/>
              <a:gd name="connsiteX90" fmla="*/ 480370 w 3195530"/>
              <a:gd name="connsiteY90" fmla="*/ 4037882 h 10612860"/>
              <a:gd name="connsiteX91" fmla="*/ 430481 w 3195530"/>
              <a:gd name="connsiteY91" fmla="*/ 3966665 h 10612860"/>
              <a:gd name="connsiteX92" fmla="*/ 480370 w 3195530"/>
              <a:gd name="connsiteY92" fmla="*/ 3731366 h 10612860"/>
              <a:gd name="connsiteX93" fmla="*/ 357520 w 3195530"/>
              <a:gd name="connsiteY93" fmla="*/ 3489579 h 10612860"/>
              <a:gd name="connsiteX94" fmla="*/ 296032 w 3195530"/>
              <a:gd name="connsiteY94" fmla="*/ 3332537 h 10612860"/>
              <a:gd name="connsiteX95" fmla="*/ 312879 w 3195530"/>
              <a:gd name="connsiteY95" fmla="*/ 3170839 h 10612860"/>
              <a:gd name="connsiteX96" fmla="*/ 258721 w 3195530"/>
              <a:gd name="connsiteY96" fmla="*/ 3134915 h 10612860"/>
              <a:gd name="connsiteX97" fmla="*/ 207412 w 3195530"/>
              <a:gd name="connsiteY97" fmla="*/ 2897913 h 10612860"/>
              <a:gd name="connsiteX98" fmla="*/ 54452 w 3195530"/>
              <a:gd name="connsiteY98" fmla="*/ 2538400 h 10612860"/>
              <a:gd name="connsiteX99" fmla="*/ 9303 w 3195530"/>
              <a:gd name="connsiteY99" fmla="*/ 2186090 h 10612860"/>
              <a:gd name="connsiteX100" fmla="*/ 81583 w 3195530"/>
              <a:gd name="connsiteY100" fmla="*/ 1743638 h 10612860"/>
              <a:gd name="connsiteX101" fmla="*/ 649543 w 3195530"/>
              <a:gd name="connsiteY101" fmla="*/ 1494582 h 10612860"/>
              <a:gd name="connsiteX102" fmla="*/ 945925 w 3195530"/>
              <a:gd name="connsiteY102" fmla="*/ 1232699 h 10612860"/>
              <a:gd name="connsiteX103" fmla="*/ 952102 w 3195530"/>
              <a:gd name="connsiteY103" fmla="*/ 1238129 h 10612860"/>
              <a:gd name="connsiteX104" fmla="*/ 1453685 w 3195530"/>
              <a:gd name="connsiteY104" fmla="*/ 1885887 h 10612860"/>
              <a:gd name="connsiteX105" fmla="*/ 1302916 w 3195530"/>
              <a:gd name="connsiteY105" fmla="*/ 1712325 h 10612860"/>
              <a:gd name="connsiteX106" fmla="*/ 1505401 w 3195530"/>
              <a:gd name="connsiteY106" fmla="*/ 1530023 h 10612860"/>
              <a:gd name="connsiteX107" fmla="*/ 1518343 w 3195530"/>
              <a:gd name="connsiteY107" fmla="*/ 1530185 h 10612860"/>
              <a:gd name="connsiteX108" fmla="*/ 1411743 w 3195530"/>
              <a:gd name="connsiteY108" fmla="*/ 1476618 h 10612860"/>
              <a:gd name="connsiteX109" fmla="*/ 1132853 w 3195530"/>
              <a:gd name="connsiteY109" fmla="*/ 1356460 h 10612860"/>
              <a:gd name="connsiteX110" fmla="*/ 987224 w 3195530"/>
              <a:gd name="connsiteY110" fmla="*/ 1196250 h 10612860"/>
              <a:gd name="connsiteX111" fmla="*/ 888169 w 3195530"/>
              <a:gd name="connsiteY111" fmla="*/ 929232 h 10612860"/>
              <a:gd name="connsiteX112" fmla="*/ 827953 w 3195530"/>
              <a:gd name="connsiteY112" fmla="*/ 971350 h 10612860"/>
              <a:gd name="connsiteX113" fmla="*/ 713322 w 3195530"/>
              <a:gd name="connsiteY113" fmla="*/ 695928 h 10612860"/>
              <a:gd name="connsiteX114" fmla="*/ 783974 w 3195530"/>
              <a:gd name="connsiteY114" fmla="*/ 630038 h 10612860"/>
              <a:gd name="connsiteX115" fmla="*/ 1290800 w 3195530"/>
              <a:gd name="connsiteY115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503020 w 3195530"/>
              <a:gd name="connsiteY36" fmla="*/ 3730889 h 10612860"/>
              <a:gd name="connsiteX37" fmla="*/ 2445357 w 3195530"/>
              <a:gd name="connsiteY37" fmla="*/ 3730903 h 10612860"/>
              <a:gd name="connsiteX38" fmla="*/ 2469021 w 3195530"/>
              <a:gd name="connsiteY38" fmla="*/ 4013875 h 10612860"/>
              <a:gd name="connsiteX39" fmla="*/ 2974950 w 3195530"/>
              <a:gd name="connsiteY39" fmla="*/ 5593332 h 10612860"/>
              <a:gd name="connsiteX40" fmla="*/ 2708419 w 3195530"/>
              <a:gd name="connsiteY40" fmla="*/ 5730659 h 10612860"/>
              <a:gd name="connsiteX41" fmla="*/ 2736752 w 3195530"/>
              <a:gd name="connsiteY41" fmla="*/ 6385004 h 10612860"/>
              <a:gd name="connsiteX42" fmla="*/ 2718427 w 3195530"/>
              <a:gd name="connsiteY42" fmla="*/ 7009774 h 10612860"/>
              <a:gd name="connsiteX43" fmla="*/ 2690545 w 3195530"/>
              <a:gd name="connsiteY43" fmla="*/ 7429203 h 10612860"/>
              <a:gd name="connsiteX44" fmla="*/ 2595054 w 3195530"/>
              <a:gd name="connsiteY44" fmla="*/ 7760350 h 10612860"/>
              <a:gd name="connsiteX45" fmla="*/ 2500175 w 3195530"/>
              <a:gd name="connsiteY45" fmla="*/ 7873515 h 10612860"/>
              <a:gd name="connsiteX46" fmla="*/ 2483431 w 3195530"/>
              <a:gd name="connsiteY46" fmla="*/ 8113645 h 10612860"/>
              <a:gd name="connsiteX47" fmla="*/ 2412136 w 3195530"/>
              <a:gd name="connsiteY47" fmla="*/ 8776730 h 10612860"/>
              <a:gd name="connsiteX48" fmla="*/ 2380366 w 3195530"/>
              <a:gd name="connsiteY48" fmla="*/ 9173347 h 10612860"/>
              <a:gd name="connsiteX49" fmla="*/ 2396889 w 3195530"/>
              <a:gd name="connsiteY49" fmla="*/ 9467957 h 10612860"/>
              <a:gd name="connsiteX50" fmla="*/ 2454833 w 3195530"/>
              <a:gd name="connsiteY50" fmla="*/ 9613145 h 10612860"/>
              <a:gd name="connsiteX51" fmla="*/ 2424209 w 3195530"/>
              <a:gd name="connsiteY51" fmla="*/ 9804339 h 10612860"/>
              <a:gd name="connsiteX52" fmla="*/ 3134866 w 3195530"/>
              <a:gd name="connsiteY52" fmla="*/ 10341562 h 10612860"/>
              <a:gd name="connsiteX53" fmla="*/ 3160024 w 3195530"/>
              <a:gd name="connsiteY53" fmla="*/ 10564964 h 10612860"/>
              <a:gd name="connsiteX54" fmla="*/ 2531417 w 3195530"/>
              <a:gd name="connsiteY54" fmla="*/ 10550290 h 10612860"/>
              <a:gd name="connsiteX55" fmla="*/ 1876236 w 3195530"/>
              <a:gd name="connsiteY55" fmla="*/ 10303490 h 10612860"/>
              <a:gd name="connsiteX56" fmla="*/ 1861870 w 3195530"/>
              <a:gd name="connsiteY56" fmla="*/ 10020777 h 10612860"/>
              <a:gd name="connsiteX57" fmla="*/ 1835213 w 3195530"/>
              <a:gd name="connsiteY57" fmla="*/ 9894183 h 10612860"/>
              <a:gd name="connsiteX58" fmla="*/ 1882681 w 3195530"/>
              <a:gd name="connsiteY58" fmla="*/ 9589781 h 10612860"/>
              <a:gd name="connsiteX59" fmla="*/ 1802386 w 3195530"/>
              <a:gd name="connsiteY59" fmla="*/ 9334796 h 10612860"/>
              <a:gd name="connsiteX60" fmla="*/ 1800887 w 3195530"/>
              <a:gd name="connsiteY60" fmla="*/ 8152789 h 10612860"/>
              <a:gd name="connsiteX61" fmla="*/ 1935942 w 3195530"/>
              <a:gd name="connsiteY61" fmla="*/ 7506024 h 10612860"/>
              <a:gd name="connsiteX62" fmla="*/ 1876110 w 3195530"/>
              <a:gd name="connsiteY62" fmla="*/ 7319701 h 10612860"/>
              <a:gd name="connsiteX63" fmla="*/ 1916465 w 3195530"/>
              <a:gd name="connsiteY63" fmla="*/ 7164091 h 10612860"/>
              <a:gd name="connsiteX64" fmla="*/ 1910193 w 3195530"/>
              <a:gd name="connsiteY64" fmla="*/ 6839348 h 10612860"/>
              <a:gd name="connsiteX65" fmla="*/ 1707813 w 3195530"/>
              <a:gd name="connsiteY65" fmla="*/ 6238651 h 10612860"/>
              <a:gd name="connsiteX66" fmla="*/ 1377613 w 3195530"/>
              <a:gd name="connsiteY66" fmla="*/ 7441295 h 10612860"/>
              <a:gd name="connsiteX67" fmla="*/ 1374660 w 3195530"/>
              <a:gd name="connsiteY67" fmla="*/ 7650818 h 10612860"/>
              <a:gd name="connsiteX68" fmla="*/ 1267540 w 3195530"/>
              <a:gd name="connsiteY68" fmla="*/ 7793055 h 10612860"/>
              <a:gd name="connsiteX69" fmla="*/ 1278558 w 3195530"/>
              <a:gd name="connsiteY69" fmla="*/ 7897618 h 10612860"/>
              <a:gd name="connsiteX70" fmla="*/ 1205942 w 3195530"/>
              <a:gd name="connsiteY70" fmla="*/ 8057305 h 10612860"/>
              <a:gd name="connsiteX71" fmla="*/ 1033520 w 3195530"/>
              <a:gd name="connsiteY71" fmla="*/ 9173347 h 10612860"/>
              <a:gd name="connsiteX72" fmla="*/ 1054274 w 3195530"/>
              <a:gd name="connsiteY72" fmla="*/ 9656724 h 10612860"/>
              <a:gd name="connsiteX73" fmla="*/ 990267 w 3195530"/>
              <a:gd name="connsiteY73" fmla="*/ 10063276 h 10612860"/>
              <a:gd name="connsiteX74" fmla="*/ 1368683 w 3195530"/>
              <a:gd name="connsiteY74" fmla="*/ 10442252 h 10612860"/>
              <a:gd name="connsiteX75" fmla="*/ 918876 w 3195530"/>
              <a:gd name="connsiteY75" fmla="*/ 10600044 h 10612860"/>
              <a:gd name="connsiteX76" fmla="*/ 474779 w 3195530"/>
              <a:gd name="connsiteY76" fmla="*/ 10287718 h 10612860"/>
              <a:gd name="connsiteX77" fmla="*/ 566182 w 3195530"/>
              <a:gd name="connsiteY77" fmla="*/ 10019896 h 10612860"/>
              <a:gd name="connsiteX78" fmla="*/ 460825 w 3195530"/>
              <a:gd name="connsiteY78" fmla="*/ 9692724 h 10612860"/>
              <a:gd name="connsiteX79" fmla="*/ 511587 w 3195530"/>
              <a:gd name="connsiteY79" fmla="*/ 9032388 h 10612860"/>
              <a:gd name="connsiteX80" fmla="*/ 622935 w 3195530"/>
              <a:gd name="connsiteY80" fmla="*/ 7525502 h 10612860"/>
              <a:gd name="connsiteX81" fmla="*/ 669466 w 3195530"/>
              <a:gd name="connsiteY81" fmla="*/ 7311969 h 10612860"/>
              <a:gd name="connsiteX82" fmla="*/ 689870 w 3195530"/>
              <a:gd name="connsiteY82" fmla="*/ 7037851 h 10612860"/>
              <a:gd name="connsiteX83" fmla="*/ 677180 w 3195530"/>
              <a:gd name="connsiteY83" fmla="*/ 6796735 h 10612860"/>
              <a:gd name="connsiteX84" fmla="*/ 587421 w 3195530"/>
              <a:gd name="connsiteY84" fmla="*/ 6210025 h 10612860"/>
              <a:gd name="connsiteX85" fmla="*/ 503127 w 3195530"/>
              <a:gd name="connsiteY85" fmla="*/ 5850688 h 10612860"/>
              <a:gd name="connsiteX86" fmla="*/ 304621 w 3195530"/>
              <a:gd name="connsiteY86" fmla="*/ 5601332 h 10612860"/>
              <a:gd name="connsiteX87" fmla="*/ 461987 w 3195530"/>
              <a:gd name="connsiteY87" fmla="*/ 4201579 h 10612860"/>
              <a:gd name="connsiteX88" fmla="*/ 480370 w 3195530"/>
              <a:gd name="connsiteY88" fmla="*/ 4073429 h 10612860"/>
              <a:gd name="connsiteX89" fmla="*/ 480370 w 3195530"/>
              <a:gd name="connsiteY89" fmla="*/ 4037882 h 10612860"/>
              <a:gd name="connsiteX90" fmla="*/ 430481 w 3195530"/>
              <a:gd name="connsiteY90" fmla="*/ 3966665 h 10612860"/>
              <a:gd name="connsiteX91" fmla="*/ 480370 w 3195530"/>
              <a:gd name="connsiteY91" fmla="*/ 3731366 h 10612860"/>
              <a:gd name="connsiteX92" fmla="*/ 357520 w 3195530"/>
              <a:gd name="connsiteY92" fmla="*/ 3489579 h 10612860"/>
              <a:gd name="connsiteX93" fmla="*/ 296032 w 3195530"/>
              <a:gd name="connsiteY93" fmla="*/ 3332537 h 10612860"/>
              <a:gd name="connsiteX94" fmla="*/ 312879 w 3195530"/>
              <a:gd name="connsiteY94" fmla="*/ 3170839 h 10612860"/>
              <a:gd name="connsiteX95" fmla="*/ 258721 w 3195530"/>
              <a:gd name="connsiteY95" fmla="*/ 3134915 h 10612860"/>
              <a:gd name="connsiteX96" fmla="*/ 207412 w 3195530"/>
              <a:gd name="connsiteY96" fmla="*/ 2897913 h 10612860"/>
              <a:gd name="connsiteX97" fmla="*/ 54452 w 3195530"/>
              <a:gd name="connsiteY97" fmla="*/ 2538400 h 10612860"/>
              <a:gd name="connsiteX98" fmla="*/ 9303 w 3195530"/>
              <a:gd name="connsiteY98" fmla="*/ 2186090 h 10612860"/>
              <a:gd name="connsiteX99" fmla="*/ 81583 w 3195530"/>
              <a:gd name="connsiteY99" fmla="*/ 1743638 h 10612860"/>
              <a:gd name="connsiteX100" fmla="*/ 649543 w 3195530"/>
              <a:gd name="connsiteY100" fmla="*/ 1494582 h 10612860"/>
              <a:gd name="connsiteX101" fmla="*/ 945925 w 3195530"/>
              <a:gd name="connsiteY101" fmla="*/ 1232699 h 10612860"/>
              <a:gd name="connsiteX102" fmla="*/ 952102 w 3195530"/>
              <a:gd name="connsiteY102" fmla="*/ 1238129 h 10612860"/>
              <a:gd name="connsiteX103" fmla="*/ 1453685 w 3195530"/>
              <a:gd name="connsiteY103" fmla="*/ 1885887 h 10612860"/>
              <a:gd name="connsiteX104" fmla="*/ 1302916 w 3195530"/>
              <a:gd name="connsiteY104" fmla="*/ 1712325 h 10612860"/>
              <a:gd name="connsiteX105" fmla="*/ 1505401 w 3195530"/>
              <a:gd name="connsiteY105" fmla="*/ 1530023 h 10612860"/>
              <a:gd name="connsiteX106" fmla="*/ 1518343 w 3195530"/>
              <a:gd name="connsiteY106" fmla="*/ 1530185 h 10612860"/>
              <a:gd name="connsiteX107" fmla="*/ 1411743 w 3195530"/>
              <a:gd name="connsiteY107" fmla="*/ 1476618 h 10612860"/>
              <a:gd name="connsiteX108" fmla="*/ 1132853 w 3195530"/>
              <a:gd name="connsiteY108" fmla="*/ 1356460 h 10612860"/>
              <a:gd name="connsiteX109" fmla="*/ 987224 w 3195530"/>
              <a:gd name="connsiteY109" fmla="*/ 1196250 h 10612860"/>
              <a:gd name="connsiteX110" fmla="*/ 888169 w 3195530"/>
              <a:gd name="connsiteY110" fmla="*/ 929232 h 10612860"/>
              <a:gd name="connsiteX111" fmla="*/ 827953 w 3195530"/>
              <a:gd name="connsiteY111" fmla="*/ 971350 h 10612860"/>
              <a:gd name="connsiteX112" fmla="*/ 713322 w 3195530"/>
              <a:gd name="connsiteY112" fmla="*/ 695928 h 10612860"/>
              <a:gd name="connsiteX113" fmla="*/ 783974 w 3195530"/>
              <a:gd name="connsiteY113" fmla="*/ 630038 h 10612860"/>
              <a:gd name="connsiteX114" fmla="*/ 1290800 w 3195530"/>
              <a:gd name="connsiteY114" fmla="*/ 0 h 10612860"/>
              <a:gd name="connsiteX0" fmla="*/ 1763037 w 3195530"/>
              <a:gd name="connsiteY0" fmla="*/ 2903008 h 10612860"/>
              <a:gd name="connsiteX1" fmla="*/ 1850995 w 3195530"/>
              <a:gd name="connsiteY1" fmla="*/ 3156579 h 10612860"/>
              <a:gd name="connsiteX2" fmla="*/ 1868097 w 3195530"/>
              <a:gd name="connsiteY2" fmla="*/ 2960638 h 10612860"/>
              <a:gd name="connsiteX3" fmla="*/ 1763037 w 3195530"/>
              <a:gd name="connsiteY3" fmla="*/ 2903008 h 10612860"/>
              <a:gd name="connsiteX4" fmla="*/ 1290800 w 3195530"/>
              <a:gd name="connsiteY4" fmla="*/ 0 h 10612860"/>
              <a:gd name="connsiteX5" fmla="*/ 1852755 w 3195530"/>
              <a:gd name="connsiteY5" fmla="*/ 556368 h 10612860"/>
              <a:gd name="connsiteX6" fmla="*/ 1880139 w 3195530"/>
              <a:gd name="connsiteY6" fmla="*/ 826219 h 10612860"/>
              <a:gd name="connsiteX7" fmla="*/ 1800885 w 3195530"/>
              <a:gd name="connsiteY7" fmla="*/ 889179 h 10612860"/>
              <a:gd name="connsiteX8" fmla="*/ 1665029 w 3195530"/>
              <a:gd name="connsiteY8" fmla="*/ 1234718 h 10612860"/>
              <a:gd name="connsiteX9" fmla="*/ 1649096 w 3195530"/>
              <a:gd name="connsiteY9" fmla="*/ 1339123 h 10612860"/>
              <a:gd name="connsiteX10" fmla="*/ 1534696 w 3195530"/>
              <a:gd name="connsiteY10" fmla="*/ 1530388 h 10612860"/>
              <a:gd name="connsiteX11" fmla="*/ 1721540 w 3195530"/>
              <a:gd name="connsiteY11" fmla="*/ 1740863 h 10612860"/>
              <a:gd name="connsiteX12" fmla="*/ 1724957 w 3195530"/>
              <a:gd name="connsiteY12" fmla="*/ 1755132 h 10612860"/>
              <a:gd name="connsiteX13" fmla="*/ 1652304 w 3195530"/>
              <a:gd name="connsiteY13" fmla="*/ 1750313 h 10612860"/>
              <a:gd name="connsiteX14" fmla="*/ 1751358 w 3195530"/>
              <a:gd name="connsiteY14" fmla="*/ 1930550 h 10612860"/>
              <a:gd name="connsiteX15" fmla="*/ 1724957 w 3195530"/>
              <a:gd name="connsiteY15" fmla="*/ 1755132 h 10612860"/>
              <a:gd name="connsiteX16" fmla="*/ 1736291 w 3195530"/>
              <a:gd name="connsiteY16" fmla="*/ 1755884 h 10612860"/>
              <a:gd name="connsiteX17" fmla="*/ 1721540 w 3195530"/>
              <a:gd name="connsiteY17" fmla="*/ 1740863 h 10612860"/>
              <a:gd name="connsiteX18" fmla="*/ 1667880 w 3195530"/>
              <a:gd name="connsiteY18" fmla="*/ 1609649 h 10612860"/>
              <a:gd name="connsiteX19" fmla="*/ 1658106 w 3195530"/>
              <a:gd name="connsiteY19" fmla="*/ 1372022 h 10612860"/>
              <a:gd name="connsiteX20" fmla="*/ 1734509 w 3195530"/>
              <a:gd name="connsiteY20" fmla="*/ 1541309 h 10612860"/>
              <a:gd name="connsiteX21" fmla="*/ 2326647 w 3195530"/>
              <a:gd name="connsiteY21" fmla="*/ 1715111 h 10612860"/>
              <a:gd name="connsiteX22" fmla="*/ 2509435 w 3195530"/>
              <a:gd name="connsiteY22" fmla="*/ 1794736 h 10612860"/>
              <a:gd name="connsiteX23" fmla="*/ 2606453 w 3195530"/>
              <a:gd name="connsiteY23" fmla="*/ 2095611 h 10612860"/>
              <a:gd name="connsiteX24" fmla="*/ 2672829 w 3195530"/>
              <a:gd name="connsiteY24" fmla="*/ 2178119 h 10612860"/>
              <a:gd name="connsiteX25" fmla="*/ 2670233 w 3195530"/>
              <a:gd name="connsiteY25" fmla="*/ 2302646 h 10612860"/>
              <a:gd name="connsiteX26" fmla="*/ 2712685 w 3195530"/>
              <a:gd name="connsiteY26" fmla="*/ 2352064 h 10612860"/>
              <a:gd name="connsiteX27" fmla="*/ 2702149 w 3195530"/>
              <a:gd name="connsiteY27" fmla="*/ 2404747 h 10612860"/>
              <a:gd name="connsiteX28" fmla="*/ 2763128 w 3195530"/>
              <a:gd name="connsiteY28" fmla="*/ 2436539 h 10612860"/>
              <a:gd name="connsiteX29" fmla="*/ 2757987 w 3195530"/>
              <a:gd name="connsiteY29" fmla="*/ 2539216 h 10612860"/>
              <a:gd name="connsiteX30" fmla="*/ 3024915 w 3195530"/>
              <a:gd name="connsiteY30" fmla="*/ 2938542 h 10612860"/>
              <a:gd name="connsiteX31" fmla="*/ 3138120 w 3195530"/>
              <a:gd name="connsiteY31" fmla="*/ 3005297 h 10612860"/>
              <a:gd name="connsiteX32" fmla="*/ 3194723 w 3195530"/>
              <a:gd name="connsiteY32" fmla="*/ 3333739 h 10612860"/>
              <a:gd name="connsiteX33" fmla="*/ 2857806 w 3195530"/>
              <a:gd name="connsiteY33" fmla="*/ 3656225 h 10612860"/>
              <a:gd name="connsiteX34" fmla="*/ 2542420 w 3195530"/>
              <a:gd name="connsiteY34" fmla="*/ 3660305 h 10612860"/>
              <a:gd name="connsiteX35" fmla="*/ 2461079 w 3195530"/>
              <a:gd name="connsiteY35" fmla="*/ 3610217 h 10612860"/>
              <a:gd name="connsiteX36" fmla="*/ 2445357 w 3195530"/>
              <a:gd name="connsiteY36" fmla="*/ 3730903 h 10612860"/>
              <a:gd name="connsiteX37" fmla="*/ 2469021 w 3195530"/>
              <a:gd name="connsiteY37" fmla="*/ 4013875 h 10612860"/>
              <a:gd name="connsiteX38" fmla="*/ 2974950 w 3195530"/>
              <a:gd name="connsiteY38" fmla="*/ 5593332 h 10612860"/>
              <a:gd name="connsiteX39" fmla="*/ 2708419 w 3195530"/>
              <a:gd name="connsiteY39" fmla="*/ 5730659 h 10612860"/>
              <a:gd name="connsiteX40" fmla="*/ 2736752 w 3195530"/>
              <a:gd name="connsiteY40" fmla="*/ 6385004 h 10612860"/>
              <a:gd name="connsiteX41" fmla="*/ 2718427 w 3195530"/>
              <a:gd name="connsiteY41" fmla="*/ 7009774 h 10612860"/>
              <a:gd name="connsiteX42" fmla="*/ 2690545 w 3195530"/>
              <a:gd name="connsiteY42" fmla="*/ 7429203 h 10612860"/>
              <a:gd name="connsiteX43" fmla="*/ 2595054 w 3195530"/>
              <a:gd name="connsiteY43" fmla="*/ 7760350 h 10612860"/>
              <a:gd name="connsiteX44" fmla="*/ 2500175 w 3195530"/>
              <a:gd name="connsiteY44" fmla="*/ 7873515 h 10612860"/>
              <a:gd name="connsiteX45" fmla="*/ 2483431 w 3195530"/>
              <a:gd name="connsiteY45" fmla="*/ 8113645 h 10612860"/>
              <a:gd name="connsiteX46" fmla="*/ 2412136 w 3195530"/>
              <a:gd name="connsiteY46" fmla="*/ 8776730 h 10612860"/>
              <a:gd name="connsiteX47" fmla="*/ 2380366 w 3195530"/>
              <a:gd name="connsiteY47" fmla="*/ 9173347 h 10612860"/>
              <a:gd name="connsiteX48" fmla="*/ 2396889 w 3195530"/>
              <a:gd name="connsiteY48" fmla="*/ 9467957 h 10612860"/>
              <a:gd name="connsiteX49" fmla="*/ 2454833 w 3195530"/>
              <a:gd name="connsiteY49" fmla="*/ 9613145 h 10612860"/>
              <a:gd name="connsiteX50" fmla="*/ 2424209 w 3195530"/>
              <a:gd name="connsiteY50" fmla="*/ 9804339 h 10612860"/>
              <a:gd name="connsiteX51" fmla="*/ 3134866 w 3195530"/>
              <a:gd name="connsiteY51" fmla="*/ 10341562 h 10612860"/>
              <a:gd name="connsiteX52" fmla="*/ 3160024 w 3195530"/>
              <a:gd name="connsiteY52" fmla="*/ 10564964 h 10612860"/>
              <a:gd name="connsiteX53" fmla="*/ 2531417 w 3195530"/>
              <a:gd name="connsiteY53" fmla="*/ 10550290 h 10612860"/>
              <a:gd name="connsiteX54" fmla="*/ 1876236 w 3195530"/>
              <a:gd name="connsiteY54" fmla="*/ 10303490 h 10612860"/>
              <a:gd name="connsiteX55" fmla="*/ 1861870 w 3195530"/>
              <a:gd name="connsiteY55" fmla="*/ 10020777 h 10612860"/>
              <a:gd name="connsiteX56" fmla="*/ 1835213 w 3195530"/>
              <a:gd name="connsiteY56" fmla="*/ 9894183 h 10612860"/>
              <a:gd name="connsiteX57" fmla="*/ 1882681 w 3195530"/>
              <a:gd name="connsiteY57" fmla="*/ 9589781 h 10612860"/>
              <a:gd name="connsiteX58" fmla="*/ 1802386 w 3195530"/>
              <a:gd name="connsiteY58" fmla="*/ 9334796 h 10612860"/>
              <a:gd name="connsiteX59" fmla="*/ 1800887 w 3195530"/>
              <a:gd name="connsiteY59" fmla="*/ 8152789 h 10612860"/>
              <a:gd name="connsiteX60" fmla="*/ 1935942 w 3195530"/>
              <a:gd name="connsiteY60" fmla="*/ 7506024 h 10612860"/>
              <a:gd name="connsiteX61" fmla="*/ 1876110 w 3195530"/>
              <a:gd name="connsiteY61" fmla="*/ 7319701 h 10612860"/>
              <a:gd name="connsiteX62" fmla="*/ 1916465 w 3195530"/>
              <a:gd name="connsiteY62" fmla="*/ 7164091 h 10612860"/>
              <a:gd name="connsiteX63" fmla="*/ 1910193 w 3195530"/>
              <a:gd name="connsiteY63" fmla="*/ 6839348 h 10612860"/>
              <a:gd name="connsiteX64" fmla="*/ 1707813 w 3195530"/>
              <a:gd name="connsiteY64" fmla="*/ 6238651 h 10612860"/>
              <a:gd name="connsiteX65" fmla="*/ 1377613 w 3195530"/>
              <a:gd name="connsiteY65" fmla="*/ 7441295 h 10612860"/>
              <a:gd name="connsiteX66" fmla="*/ 1374660 w 3195530"/>
              <a:gd name="connsiteY66" fmla="*/ 7650818 h 10612860"/>
              <a:gd name="connsiteX67" fmla="*/ 1267540 w 3195530"/>
              <a:gd name="connsiteY67" fmla="*/ 7793055 h 10612860"/>
              <a:gd name="connsiteX68" fmla="*/ 1278558 w 3195530"/>
              <a:gd name="connsiteY68" fmla="*/ 7897618 h 10612860"/>
              <a:gd name="connsiteX69" fmla="*/ 1205942 w 3195530"/>
              <a:gd name="connsiteY69" fmla="*/ 8057305 h 10612860"/>
              <a:gd name="connsiteX70" fmla="*/ 1033520 w 3195530"/>
              <a:gd name="connsiteY70" fmla="*/ 9173347 h 10612860"/>
              <a:gd name="connsiteX71" fmla="*/ 1054274 w 3195530"/>
              <a:gd name="connsiteY71" fmla="*/ 9656724 h 10612860"/>
              <a:gd name="connsiteX72" fmla="*/ 990267 w 3195530"/>
              <a:gd name="connsiteY72" fmla="*/ 10063276 h 10612860"/>
              <a:gd name="connsiteX73" fmla="*/ 1368683 w 3195530"/>
              <a:gd name="connsiteY73" fmla="*/ 10442252 h 10612860"/>
              <a:gd name="connsiteX74" fmla="*/ 918876 w 3195530"/>
              <a:gd name="connsiteY74" fmla="*/ 10600044 h 10612860"/>
              <a:gd name="connsiteX75" fmla="*/ 474779 w 3195530"/>
              <a:gd name="connsiteY75" fmla="*/ 10287718 h 10612860"/>
              <a:gd name="connsiteX76" fmla="*/ 566182 w 3195530"/>
              <a:gd name="connsiteY76" fmla="*/ 10019896 h 10612860"/>
              <a:gd name="connsiteX77" fmla="*/ 460825 w 3195530"/>
              <a:gd name="connsiteY77" fmla="*/ 9692724 h 10612860"/>
              <a:gd name="connsiteX78" fmla="*/ 511587 w 3195530"/>
              <a:gd name="connsiteY78" fmla="*/ 9032388 h 10612860"/>
              <a:gd name="connsiteX79" fmla="*/ 622935 w 3195530"/>
              <a:gd name="connsiteY79" fmla="*/ 7525502 h 10612860"/>
              <a:gd name="connsiteX80" fmla="*/ 669466 w 3195530"/>
              <a:gd name="connsiteY80" fmla="*/ 7311969 h 10612860"/>
              <a:gd name="connsiteX81" fmla="*/ 689870 w 3195530"/>
              <a:gd name="connsiteY81" fmla="*/ 7037851 h 10612860"/>
              <a:gd name="connsiteX82" fmla="*/ 677180 w 3195530"/>
              <a:gd name="connsiteY82" fmla="*/ 6796735 h 10612860"/>
              <a:gd name="connsiteX83" fmla="*/ 587421 w 3195530"/>
              <a:gd name="connsiteY83" fmla="*/ 6210025 h 10612860"/>
              <a:gd name="connsiteX84" fmla="*/ 503127 w 3195530"/>
              <a:gd name="connsiteY84" fmla="*/ 5850688 h 10612860"/>
              <a:gd name="connsiteX85" fmla="*/ 304621 w 3195530"/>
              <a:gd name="connsiteY85" fmla="*/ 5601332 h 10612860"/>
              <a:gd name="connsiteX86" fmla="*/ 461987 w 3195530"/>
              <a:gd name="connsiteY86" fmla="*/ 4201579 h 10612860"/>
              <a:gd name="connsiteX87" fmla="*/ 480370 w 3195530"/>
              <a:gd name="connsiteY87" fmla="*/ 4073429 h 10612860"/>
              <a:gd name="connsiteX88" fmla="*/ 480370 w 3195530"/>
              <a:gd name="connsiteY88" fmla="*/ 4037882 h 10612860"/>
              <a:gd name="connsiteX89" fmla="*/ 430481 w 3195530"/>
              <a:gd name="connsiteY89" fmla="*/ 3966665 h 10612860"/>
              <a:gd name="connsiteX90" fmla="*/ 480370 w 3195530"/>
              <a:gd name="connsiteY90" fmla="*/ 3731366 h 10612860"/>
              <a:gd name="connsiteX91" fmla="*/ 357520 w 3195530"/>
              <a:gd name="connsiteY91" fmla="*/ 3489579 h 10612860"/>
              <a:gd name="connsiteX92" fmla="*/ 296032 w 3195530"/>
              <a:gd name="connsiteY92" fmla="*/ 3332537 h 10612860"/>
              <a:gd name="connsiteX93" fmla="*/ 312879 w 3195530"/>
              <a:gd name="connsiteY93" fmla="*/ 3170839 h 10612860"/>
              <a:gd name="connsiteX94" fmla="*/ 258721 w 3195530"/>
              <a:gd name="connsiteY94" fmla="*/ 3134915 h 10612860"/>
              <a:gd name="connsiteX95" fmla="*/ 207412 w 3195530"/>
              <a:gd name="connsiteY95" fmla="*/ 2897913 h 10612860"/>
              <a:gd name="connsiteX96" fmla="*/ 54452 w 3195530"/>
              <a:gd name="connsiteY96" fmla="*/ 2538400 h 10612860"/>
              <a:gd name="connsiteX97" fmla="*/ 9303 w 3195530"/>
              <a:gd name="connsiteY97" fmla="*/ 2186090 h 10612860"/>
              <a:gd name="connsiteX98" fmla="*/ 81583 w 3195530"/>
              <a:gd name="connsiteY98" fmla="*/ 1743638 h 10612860"/>
              <a:gd name="connsiteX99" fmla="*/ 649543 w 3195530"/>
              <a:gd name="connsiteY99" fmla="*/ 1494582 h 10612860"/>
              <a:gd name="connsiteX100" fmla="*/ 945925 w 3195530"/>
              <a:gd name="connsiteY100" fmla="*/ 1232699 h 10612860"/>
              <a:gd name="connsiteX101" fmla="*/ 952102 w 3195530"/>
              <a:gd name="connsiteY101" fmla="*/ 1238129 h 10612860"/>
              <a:gd name="connsiteX102" fmla="*/ 1453685 w 3195530"/>
              <a:gd name="connsiteY102" fmla="*/ 1885887 h 10612860"/>
              <a:gd name="connsiteX103" fmla="*/ 1302916 w 3195530"/>
              <a:gd name="connsiteY103" fmla="*/ 1712325 h 10612860"/>
              <a:gd name="connsiteX104" fmla="*/ 1505401 w 3195530"/>
              <a:gd name="connsiteY104" fmla="*/ 1530023 h 10612860"/>
              <a:gd name="connsiteX105" fmla="*/ 1518343 w 3195530"/>
              <a:gd name="connsiteY105" fmla="*/ 1530185 h 10612860"/>
              <a:gd name="connsiteX106" fmla="*/ 1411743 w 3195530"/>
              <a:gd name="connsiteY106" fmla="*/ 1476618 h 10612860"/>
              <a:gd name="connsiteX107" fmla="*/ 1132853 w 3195530"/>
              <a:gd name="connsiteY107" fmla="*/ 1356460 h 10612860"/>
              <a:gd name="connsiteX108" fmla="*/ 987224 w 3195530"/>
              <a:gd name="connsiteY108" fmla="*/ 1196250 h 10612860"/>
              <a:gd name="connsiteX109" fmla="*/ 888169 w 3195530"/>
              <a:gd name="connsiteY109" fmla="*/ 929232 h 10612860"/>
              <a:gd name="connsiteX110" fmla="*/ 827953 w 3195530"/>
              <a:gd name="connsiteY110" fmla="*/ 971350 h 10612860"/>
              <a:gd name="connsiteX111" fmla="*/ 713322 w 3195530"/>
              <a:gd name="connsiteY111" fmla="*/ 695928 h 10612860"/>
              <a:gd name="connsiteX112" fmla="*/ 783974 w 3195530"/>
              <a:gd name="connsiteY112" fmla="*/ 630038 h 10612860"/>
              <a:gd name="connsiteX113" fmla="*/ 1290800 w 3195530"/>
              <a:gd name="connsiteY113" fmla="*/ 0 h 10612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3195530" h="10612860">
                <a:moveTo>
                  <a:pt x="1763037" y="2903008"/>
                </a:moveTo>
                <a:cubicBezTo>
                  <a:pt x="1885202" y="3033635"/>
                  <a:pt x="1872984" y="3065139"/>
                  <a:pt x="1850995" y="3156579"/>
                </a:cubicBezTo>
                <a:cubicBezTo>
                  <a:pt x="1916962" y="3145053"/>
                  <a:pt x="1941396" y="3013657"/>
                  <a:pt x="1868097" y="2960638"/>
                </a:cubicBezTo>
                <a:lnTo>
                  <a:pt x="1763037" y="2903008"/>
                </a:lnTo>
                <a:close/>
                <a:moveTo>
                  <a:pt x="1290800" y="0"/>
                </a:moveTo>
                <a:cubicBezTo>
                  <a:pt x="1801445" y="7956"/>
                  <a:pt x="1808775" y="336334"/>
                  <a:pt x="1852755" y="556368"/>
                </a:cubicBezTo>
                <a:cubicBezTo>
                  <a:pt x="1963687" y="508007"/>
                  <a:pt x="1888928" y="775456"/>
                  <a:pt x="1880139" y="826219"/>
                </a:cubicBezTo>
                <a:cubicBezTo>
                  <a:pt x="1853721" y="920973"/>
                  <a:pt x="1832190" y="902771"/>
                  <a:pt x="1800885" y="889179"/>
                </a:cubicBezTo>
                <a:cubicBezTo>
                  <a:pt x="1794692" y="1052768"/>
                  <a:pt x="1749407" y="1133370"/>
                  <a:pt x="1665029" y="1234718"/>
                </a:cubicBezTo>
                <a:cubicBezTo>
                  <a:pt x="1652388" y="1274130"/>
                  <a:pt x="1654407" y="1304321"/>
                  <a:pt x="1649096" y="1339123"/>
                </a:cubicBezTo>
                <a:cubicBezTo>
                  <a:pt x="1649324" y="1430088"/>
                  <a:pt x="1591182" y="1487163"/>
                  <a:pt x="1534696" y="1530388"/>
                </a:cubicBezTo>
                <a:cubicBezTo>
                  <a:pt x="1631138" y="1537326"/>
                  <a:pt x="1656218" y="1674523"/>
                  <a:pt x="1721540" y="1740863"/>
                </a:cubicBezTo>
                <a:cubicBezTo>
                  <a:pt x="1723080" y="1745641"/>
                  <a:pt x="1724169" y="1750405"/>
                  <a:pt x="1724957" y="1755132"/>
                </a:cubicBezTo>
                <a:lnTo>
                  <a:pt x="1652304" y="1750313"/>
                </a:lnTo>
                <a:lnTo>
                  <a:pt x="1751358" y="1930550"/>
                </a:lnTo>
                <a:cubicBezTo>
                  <a:pt x="1734495" y="1865727"/>
                  <a:pt x="1738270" y="1816989"/>
                  <a:pt x="1724957" y="1755132"/>
                </a:cubicBezTo>
                <a:lnTo>
                  <a:pt x="1736291" y="1755884"/>
                </a:lnTo>
                <a:lnTo>
                  <a:pt x="1721540" y="1740863"/>
                </a:lnTo>
                <a:cubicBezTo>
                  <a:pt x="1712755" y="1703995"/>
                  <a:pt x="1697127" y="1662129"/>
                  <a:pt x="1667880" y="1609649"/>
                </a:cubicBezTo>
                <a:lnTo>
                  <a:pt x="1658106" y="1372022"/>
                </a:lnTo>
                <a:cubicBezTo>
                  <a:pt x="1691718" y="1475323"/>
                  <a:pt x="1705784" y="1525605"/>
                  <a:pt x="1734509" y="1541309"/>
                </a:cubicBezTo>
                <a:cubicBezTo>
                  <a:pt x="1938405" y="1625368"/>
                  <a:pt x="2120309" y="1644883"/>
                  <a:pt x="2326647" y="1715111"/>
                </a:cubicBezTo>
                <a:cubicBezTo>
                  <a:pt x="2387577" y="1741653"/>
                  <a:pt x="2468052" y="1735922"/>
                  <a:pt x="2509435" y="1794736"/>
                </a:cubicBezTo>
                <a:cubicBezTo>
                  <a:pt x="2578423" y="1861987"/>
                  <a:pt x="2583886" y="2028360"/>
                  <a:pt x="2606453" y="2095611"/>
                </a:cubicBezTo>
                <a:cubicBezTo>
                  <a:pt x="2645682" y="2153081"/>
                  <a:pt x="2650703" y="2150616"/>
                  <a:pt x="2672829" y="2178119"/>
                </a:cubicBezTo>
                <a:cubicBezTo>
                  <a:pt x="2671964" y="2219628"/>
                  <a:pt x="2671098" y="2261137"/>
                  <a:pt x="2670233" y="2302646"/>
                </a:cubicBezTo>
                <a:cubicBezTo>
                  <a:pt x="2698229" y="2345244"/>
                  <a:pt x="2677359" y="2320992"/>
                  <a:pt x="2712685" y="2352064"/>
                </a:cubicBezTo>
                <a:lnTo>
                  <a:pt x="2702149" y="2404747"/>
                </a:lnTo>
                <a:cubicBezTo>
                  <a:pt x="2725733" y="2417650"/>
                  <a:pt x="2734657" y="2405196"/>
                  <a:pt x="2763128" y="2436539"/>
                </a:cubicBezTo>
                <a:cubicBezTo>
                  <a:pt x="2783404" y="2468460"/>
                  <a:pt x="2759701" y="2504990"/>
                  <a:pt x="2757987" y="2539216"/>
                </a:cubicBezTo>
                <a:cubicBezTo>
                  <a:pt x="2830675" y="2570897"/>
                  <a:pt x="2952228" y="2786992"/>
                  <a:pt x="3024915" y="2938542"/>
                </a:cubicBezTo>
                <a:lnTo>
                  <a:pt x="3138120" y="3005297"/>
                </a:lnTo>
                <a:cubicBezTo>
                  <a:pt x="3176534" y="3119388"/>
                  <a:pt x="3200288" y="3168933"/>
                  <a:pt x="3194723" y="3333739"/>
                </a:cubicBezTo>
                <a:cubicBezTo>
                  <a:pt x="3121510" y="3499632"/>
                  <a:pt x="3109378" y="3603286"/>
                  <a:pt x="2857806" y="3656225"/>
                </a:cubicBezTo>
                <a:lnTo>
                  <a:pt x="2542420" y="3660305"/>
                </a:lnTo>
                <a:cubicBezTo>
                  <a:pt x="2487616" y="3649756"/>
                  <a:pt x="2506110" y="3650733"/>
                  <a:pt x="2461079" y="3610217"/>
                </a:cubicBezTo>
                <a:lnTo>
                  <a:pt x="2445357" y="3730903"/>
                </a:lnTo>
                <a:lnTo>
                  <a:pt x="2469021" y="4013875"/>
                </a:lnTo>
                <a:cubicBezTo>
                  <a:pt x="2533134" y="4303569"/>
                  <a:pt x="2824378" y="5106399"/>
                  <a:pt x="2974950" y="5593332"/>
                </a:cubicBezTo>
                <a:cubicBezTo>
                  <a:pt x="3011367" y="5707926"/>
                  <a:pt x="2843607" y="5642497"/>
                  <a:pt x="2708419" y="5730659"/>
                </a:cubicBezTo>
                <a:cubicBezTo>
                  <a:pt x="2757344" y="5999535"/>
                  <a:pt x="2737509" y="6102898"/>
                  <a:pt x="2736752" y="6385004"/>
                </a:cubicBezTo>
                <a:cubicBezTo>
                  <a:pt x="2736620" y="6633185"/>
                  <a:pt x="2747845" y="6839701"/>
                  <a:pt x="2718427" y="7009774"/>
                </a:cubicBezTo>
                <a:cubicBezTo>
                  <a:pt x="2666595" y="7086786"/>
                  <a:pt x="2735962" y="7280136"/>
                  <a:pt x="2690545" y="7429203"/>
                </a:cubicBezTo>
                <a:cubicBezTo>
                  <a:pt x="2634529" y="7582454"/>
                  <a:pt x="2615963" y="7594947"/>
                  <a:pt x="2595054" y="7760350"/>
                </a:cubicBezTo>
                <a:cubicBezTo>
                  <a:pt x="2588928" y="7805572"/>
                  <a:pt x="2483805" y="7828293"/>
                  <a:pt x="2500175" y="7873515"/>
                </a:cubicBezTo>
                <a:cubicBezTo>
                  <a:pt x="2579762" y="8026219"/>
                  <a:pt x="2466379" y="8049122"/>
                  <a:pt x="2483431" y="8113645"/>
                </a:cubicBezTo>
                <a:cubicBezTo>
                  <a:pt x="2517403" y="8288153"/>
                  <a:pt x="2436363" y="8606939"/>
                  <a:pt x="2412136" y="8776730"/>
                </a:cubicBezTo>
                <a:cubicBezTo>
                  <a:pt x="2369240" y="8959967"/>
                  <a:pt x="2353609" y="9066251"/>
                  <a:pt x="2380366" y="9173347"/>
                </a:cubicBezTo>
                <a:cubicBezTo>
                  <a:pt x="2432405" y="9284240"/>
                  <a:pt x="2442141" y="9369753"/>
                  <a:pt x="2396889" y="9467957"/>
                </a:cubicBezTo>
                <a:cubicBezTo>
                  <a:pt x="2363285" y="9537774"/>
                  <a:pt x="2376298" y="9577438"/>
                  <a:pt x="2454833" y="9613145"/>
                </a:cubicBezTo>
                <a:cubicBezTo>
                  <a:pt x="2491303" y="9642018"/>
                  <a:pt x="2530300" y="9658824"/>
                  <a:pt x="2424209" y="9804339"/>
                </a:cubicBezTo>
                <a:cubicBezTo>
                  <a:pt x="2356358" y="9899657"/>
                  <a:pt x="2771113" y="10115384"/>
                  <a:pt x="3134866" y="10341562"/>
                </a:cubicBezTo>
                <a:cubicBezTo>
                  <a:pt x="3198279" y="10390076"/>
                  <a:pt x="3220414" y="10515372"/>
                  <a:pt x="3160024" y="10564964"/>
                </a:cubicBezTo>
                <a:cubicBezTo>
                  <a:pt x="3063292" y="10600964"/>
                  <a:pt x="2776202" y="10577739"/>
                  <a:pt x="2531417" y="10550290"/>
                </a:cubicBezTo>
                <a:cubicBezTo>
                  <a:pt x="2270722" y="10510324"/>
                  <a:pt x="2132699" y="10411138"/>
                  <a:pt x="1876236" y="10303490"/>
                </a:cubicBezTo>
                <a:cubicBezTo>
                  <a:pt x="1796716" y="10260760"/>
                  <a:pt x="1856789" y="10099505"/>
                  <a:pt x="1861870" y="10020777"/>
                </a:cubicBezTo>
                <a:cubicBezTo>
                  <a:pt x="1875485" y="9978580"/>
                  <a:pt x="1808100" y="9931880"/>
                  <a:pt x="1835213" y="9894183"/>
                </a:cubicBezTo>
                <a:cubicBezTo>
                  <a:pt x="1921808" y="9780870"/>
                  <a:pt x="1753517" y="9679787"/>
                  <a:pt x="1882681" y="9589781"/>
                </a:cubicBezTo>
                <a:cubicBezTo>
                  <a:pt x="1923556" y="9549469"/>
                  <a:pt x="1807828" y="9495425"/>
                  <a:pt x="1802386" y="9334796"/>
                </a:cubicBezTo>
                <a:cubicBezTo>
                  <a:pt x="1822325" y="9064188"/>
                  <a:pt x="1759591" y="8373565"/>
                  <a:pt x="1800887" y="8152789"/>
                </a:cubicBezTo>
                <a:cubicBezTo>
                  <a:pt x="1845905" y="7937201"/>
                  <a:pt x="1869773" y="7666622"/>
                  <a:pt x="1935942" y="7506024"/>
                </a:cubicBezTo>
                <a:cubicBezTo>
                  <a:pt x="1956496" y="7425915"/>
                  <a:pt x="1882555" y="7399809"/>
                  <a:pt x="1876110" y="7319701"/>
                </a:cubicBezTo>
                <a:cubicBezTo>
                  <a:pt x="1873064" y="7251333"/>
                  <a:pt x="1978010" y="7223460"/>
                  <a:pt x="1916465" y="7164091"/>
                </a:cubicBezTo>
                <a:cubicBezTo>
                  <a:pt x="1851017" y="7064316"/>
                  <a:pt x="1962768" y="6911047"/>
                  <a:pt x="1910193" y="6839348"/>
                </a:cubicBezTo>
                <a:cubicBezTo>
                  <a:pt x="1788088" y="6651715"/>
                  <a:pt x="1879283" y="6224771"/>
                  <a:pt x="1707813" y="6238651"/>
                </a:cubicBezTo>
                <a:cubicBezTo>
                  <a:pt x="1596229" y="6246332"/>
                  <a:pt x="1573799" y="6862550"/>
                  <a:pt x="1377613" y="7441295"/>
                </a:cubicBezTo>
                <a:cubicBezTo>
                  <a:pt x="1339968" y="7523826"/>
                  <a:pt x="1391155" y="7574319"/>
                  <a:pt x="1374660" y="7650818"/>
                </a:cubicBezTo>
                <a:cubicBezTo>
                  <a:pt x="1338208" y="7728919"/>
                  <a:pt x="1281496" y="7732414"/>
                  <a:pt x="1267540" y="7793055"/>
                </a:cubicBezTo>
                <a:cubicBezTo>
                  <a:pt x="1244423" y="7826500"/>
                  <a:pt x="1255144" y="7847253"/>
                  <a:pt x="1278558" y="7897618"/>
                </a:cubicBezTo>
                <a:cubicBezTo>
                  <a:pt x="1292967" y="7951528"/>
                  <a:pt x="1192496" y="7984277"/>
                  <a:pt x="1205942" y="8057305"/>
                </a:cubicBezTo>
                <a:cubicBezTo>
                  <a:pt x="1236310" y="8316457"/>
                  <a:pt x="1126150" y="8888629"/>
                  <a:pt x="1033520" y="9173347"/>
                </a:cubicBezTo>
                <a:cubicBezTo>
                  <a:pt x="1002075" y="9250656"/>
                  <a:pt x="1090137" y="9496528"/>
                  <a:pt x="1054274" y="9656724"/>
                </a:cubicBezTo>
                <a:cubicBezTo>
                  <a:pt x="981217" y="9804572"/>
                  <a:pt x="969453" y="9963578"/>
                  <a:pt x="990267" y="10063276"/>
                </a:cubicBezTo>
                <a:cubicBezTo>
                  <a:pt x="1143347" y="10247861"/>
                  <a:pt x="1168717" y="10274048"/>
                  <a:pt x="1368683" y="10442252"/>
                </a:cubicBezTo>
                <a:cubicBezTo>
                  <a:pt x="1524599" y="10561929"/>
                  <a:pt x="1338067" y="10646149"/>
                  <a:pt x="918876" y="10600044"/>
                </a:cubicBezTo>
                <a:cubicBezTo>
                  <a:pt x="716747" y="10529872"/>
                  <a:pt x="523630" y="10469407"/>
                  <a:pt x="474779" y="10287718"/>
                </a:cubicBezTo>
                <a:cubicBezTo>
                  <a:pt x="460994" y="10214163"/>
                  <a:pt x="590583" y="10089490"/>
                  <a:pt x="566182" y="10019896"/>
                </a:cubicBezTo>
                <a:cubicBezTo>
                  <a:pt x="514350" y="9901569"/>
                  <a:pt x="513736" y="9833548"/>
                  <a:pt x="460825" y="9692724"/>
                </a:cubicBezTo>
                <a:cubicBezTo>
                  <a:pt x="428186" y="9545332"/>
                  <a:pt x="547918" y="9172668"/>
                  <a:pt x="511587" y="9032388"/>
                </a:cubicBezTo>
                <a:cubicBezTo>
                  <a:pt x="417570" y="8647125"/>
                  <a:pt x="441994" y="7931915"/>
                  <a:pt x="622935" y="7525502"/>
                </a:cubicBezTo>
                <a:cubicBezTo>
                  <a:pt x="660944" y="7463322"/>
                  <a:pt x="586275" y="7374687"/>
                  <a:pt x="669466" y="7311969"/>
                </a:cubicBezTo>
                <a:cubicBezTo>
                  <a:pt x="731364" y="7273515"/>
                  <a:pt x="604138" y="7146071"/>
                  <a:pt x="689870" y="7037851"/>
                </a:cubicBezTo>
                <a:cubicBezTo>
                  <a:pt x="719938" y="7010042"/>
                  <a:pt x="607537" y="6942878"/>
                  <a:pt x="677180" y="6796735"/>
                </a:cubicBezTo>
                <a:cubicBezTo>
                  <a:pt x="694258" y="6708282"/>
                  <a:pt x="529714" y="6543249"/>
                  <a:pt x="587421" y="6210025"/>
                </a:cubicBezTo>
                <a:cubicBezTo>
                  <a:pt x="599552" y="6134828"/>
                  <a:pt x="413486" y="6131917"/>
                  <a:pt x="503127" y="5850688"/>
                </a:cubicBezTo>
                <a:cubicBezTo>
                  <a:pt x="536354" y="5706433"/>
                  <a:pt x="319271" y="5761965"/>
                  <a:pt x="304621" y="5601332"/>
                </a:cubicBezTo>
                <a:cubicBezTo>
                  <a:pt x="320313" y="5340683"/>
                  <a:pt x="403834" y="4624329"/>
                  <a:pt x="461987" y="4201579"/>
                </a:cubicBezTo>
                <a:lnTo>
                  <a:pt x="480370" y="4073429"/>
                </a:lnTo>
                <a:lnTo>
                  <a:pt x="480370" y="4037882"/>
                </a:lnTo>
                <a:lnTo>
                  <a:pt x="430481" y="3966665"/>
                </a:lnTo>
                <a:lnTo>
                  <a:pt x="480370" y="3731366"/>
                </a:lnTo>
                <a:lnTo>
                  <a:pt x="357520" y="3489579"/>
                </a:lnTo>
                <a:cubicBezTo>
                  <a:pt x="337024" y="3429548"/>
                  <a:pt x="331188" y="3411010"/>
                  <a:pt x="296032" y="3332537"/>
                </a:cubicBezTo>
                <a:cubicBezTo>
                  <a:pt x="300019" y="3258660"/>
                  <a:pt x="289345" y="3260853"/>
                  <a:pt x="312879" y="3170839"/>
                </a:cubicBezTo>
                <a:lnTo>
                  <a:pt x="258721" y="3134915"/>
                </a:lnTo>
                <a:cubicBezTo>
                  <a:pt x="244061" y="3061294"/>
                  <a:pt x="263608" y="3033775"/>
                  <a:pt x="207412" y="2897913"/>
                </a:cubicBezTo>
                <a:cubicBezTo>
                  <a:pt x="161312" y="2801896"/>
                  <a:pt x="102996" y="2715099"/>
                  <a:pt x="54452" y="2538400"/>
                </a:cubicBezTo>
                <a:cubicBezTo>
                  <a:pt x="18227" y="2400985"/>
                  <a:pt x="52858" y="2339642"/>
                  <a:pt x="9303" y="2186090"/>
                </a:cubicBezTo>
                <a:cubicBezTo>
                  <a:pt x="8963" y="1985587"/>
                  <a:pt x="-37798" y="1978719"/>
                  <a:pt x="81583" y="1743638"/>
                </a:cubicBezTo>
                <a:cubicBezTo>
                  <a:pt x="192719" y="1639872"/>
                  <a:pt x="438234" y="1552243"/>
                  <a:pt x="649543" y="1494582"/>
                </a:cubicBezTo>
                <a:cubicBezTo>
                  <a:pt x="811283" y="1452620"/>
                  <a:pt x="910748" y="1222236"/>
                  <a:pt x="945925" y="1232699"/>
                </a:cubicBezTo>
                <a:cubicBezTo>
                  <a:pt x="948270" y="1233396"/>
                  <a:pt x="950329" y="1235164"/>
                  <a:pt x="952102" y="1238129"/>
                </a:cubicBezTo>
                <a:cubicBezTo>
                  <a:pt x="927905" y="1306516"/>
                  <a:pt x="1245770" y="1656136"/>
                  <a:pt x="1453685" y="1885887"/>
                </a:cubicBezTo>
                <a:cubicBezTo>
                  <a:pt x="1429491" y="1820348"/>
                  <a:pt x="1429728" y="1805525"/>
                  <a:pt x="1302916" y="1712325"/>
                </a:cubicBezTo>
                <a:lnTo>
                  <a:pt x="1505401" y="1530023"/>
                </a:lnTo>
                <a:lnTo>
                  <a:pt x="1518343" y="1530185"/>
                </a:lnTo>
                <a:cubicBezTo>
                  <a:pt x="1483021" y="1505424"/>
                  <a:pt x="1447382" y="1494945"/>
                  <a:pt x="1411743" y="1476618"/>
                </a:cubicBezTo>
                <a:cubicBezTo>
                  <a:pt x="1330996" y="1480364"/>
                  <a:pt x="1291785" y="1520994"/>
                  <a:pt x="1132853" y="1356460"/>
                </a:cubicBezTo>
                <a:cubicBezTo>
                  <a:pt x="1078609" y="1303057"/>
                  <a:pt x="1031695" y="1265790"/>
                  <a:pt x="987224" y="1196250"/>
                </a:cubicBezTo>
                <a:cubicBezTo>
                  <a:pt x="929773" y="1116465"/>
                  <a:pt x="921187" y="1018238"/>
                  <a:pt x="888169" y="929232"/>
                </a:cubicBezTo>
                <a:cubicBezTo>
                  <a:pt x="868097" y="943271"/>
                  <a:pt x="852911" y="966532"/>
                  <a:pt x="827953" y="971350"/>
                </a:cubicBezTo>
                <a:cubicBezTo>
                  <a:pt x="788114" y="976360"/>
                  <a:pt x="721398" y="813092"/>
                  <a:pt x="713322" y="695928"/>
                </a:cubicBezTo>
                <a:cubicBezTo>
                  <a:pt x="710811" y="610956"/>
                  <a:pt x="744950" y="629718"/>
                  <a:pt x="783974" y="630038"/>
                </a:cubicBezTo>
                <a:cubicBezTo>
                  <a:pt x="714289" y="279409"/>
                  <a:pt x="896262" y="16377"/>
                  <a:pt x="12908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1"/>
          </a:p>
        </p:txBody>
      </p:sp>
      <p:sp>
        <p:nvSpPr>
          <p:cNvPr id="33" name="Graphic 11">
            <a:extLst>
              <a:ext uri="{FF2B5EF4-FFF2-40B4-BE49-F238E27FC236}">
                <a16:creationId xmlns:a16="http://schemas.microsoft.com/office/drawing/2014/main" xmlns="" id="{7D6C28E8-53D0-4139-9F45-6A9BE058D1BA}"/>
              </a:ext>
            </a:extLst>
          </p:cNvPr>
          <p:cNvSpPr/>
          <p:nvPr/>
        </p:nvSpPr>
        <p:spPr>
          <a:xfrm>
            <a:off x="8248455" y="4883812"/>
            <a:ext cx="341146" cy="879896"/>
          </a:xfrm>
          <a:custGeom>
            <a:avLst/>
            <a:gdLst>
              <a:gd name="connsiteX0" fmla="*/ 1732970 w 1743075"/>
              <a:gd name="connsiteY0" fmla="*/ 1329937 h 4495800"/>
              <a:gd name="connsiteX1" fmla="*/ 1726302 w 1743075"/>
              <a:gd name="connsiteY1" fmla="*/ 1291837 h 4495800"/>
              <a:gd name="connsiteX2" fmla="*/ 1698680 w 1743075"/>
              <a:gd name="connsiteY2" fmla="*/ 1230877 h 4495800"/>
              <a:gd name="connsiteX3" fmla="*/ 1666295 w 1743075"/>
              <a:gd name="connsiteY3" fmla="*/ 1177537 h 4495800"/>
              <a:gd name="connsiteX4" fmla="*/ 1643435 w 1743075"/>
              <a:gd name="connsiteY4" fmla="*/ 1128959 h 4495800"/>
              <a:gd name="connsiteX5" fmla="*/ 1636767 w 1743075"/>
              <a:gd name="connsiteY5" fmla="*/ 1117529 h 4495800"/>
              <a:gd name="connsiteX6" fmla="*/ 1595810 w 1743075"/>
              <a:gd name="connsiteY6" fmla="*/ 1023232 h 4495800"/>
              <a:gd name="connsiteX7" fmla="*/ 1586285 w 1743075"/>
              <a:gd name="connsiteY7" fmla="*/ 1007039 h 4495800"/>
              <a:gd name="connsiteX8" fmla="*/ 1573902 w 1743075"/>
              <a:gd name="connsiteY8" fmla="*/ 972749 h 4495800"/>
              <a:gd name="connsiteX9" fmla="*/ 1560567 w 1743075"/>
              <a:gd name="connsiteY9" fmla="*/ 923219 h 4495800"/>
              <a:gd name="connsiteX10" fmla="*/ 1550090 w 1743075"/>
              <a:gd name="connsiteY10" fmla="*/ 880357 h 4495800"/>
              <a:gd name="connsiteX11" fmla="*/ 1547232 w 1743075"/>
              <a:gd name="connsiteY11" fmla="*/ 863212 h 4495800"/>
              <a:gd name="connsiteX12" fmla="*/ 1508180 w 1743075"/>
              <a:gd name="connsiteY12" fmla="*/ 747959 h 4495800"/>
              <a:gd name="connsiteX13" fmla="*/ 1468175 w 1743075"/>
              <a:gd name="connsiteY13" fmla="*/ 705097 h 4495800"/>
              <a:gd name="connsiteX14" fmla="*/ 1428170 w 1743075"/>
              <a:gd name="connsiteY14" fmla="*/ 685094 h 4495800"/>
              <a:gd name="connsiteX15" fmla="*/ 1380545 w 1743075"/>
              <a:gd name="connsiteY15" fmla="*/ 669854 h 4495800"/>
              <a:gd name="connsiteX16" fmla="*/ 1303392 w 1743075"/>
              <a:gd name="connsiteY16" fmla="*/ 650804 h 4495800"/>
              <a:gd name="connsiteX17" fmla="*/ 1301487 w 1743075"/>
              <a:gd name="connsiteY17" fmla="*/ 649852 h 4495800"/>
              <a:gd name="connsiteX18" fmla="*/ 1223382 w 1743075"/>
              <a:gd name="connsiteY18" fmla="*/ 629849 h 4495800"/>
              <a:gd name="connsiteX19" fmla="*/ 1160517 w 1743075"/>
              <a:gd name="connsiteY19" fmla="*/ 610799 h 4495800"/>
              <a:gd name="connsiteX20" fmla="*/ 1101462 w 1743075"/>
              <a:gd name="connsiteY20" fmla="*/ 511739 h 4495800"/>
              <a:gd name="connsiteX21" fmla="*/ 1106225 w 1743075"/>
              <a:gd name="connsiteY21" fmla="*/ 422204 h 4495800"/>
              <a:gd name="connsiteX22" fmla="*/ 1119560 w 1743075"/>
              <a:gd name="connsiteY22" fmla="*/ 398392 h 4495800"/>
              <a:gd name="connsiteX23" fmla="*/ 1150040 w 1743075"/>
              <a:gd name="connsiteY23" fmla="*/ 352672 h 4495800"/>
              <a:gd name="connsiteX24" fmla="*/ 1155755 w 1743075"/>
              <a:gd name="connsiteY24" fmla="*/ 326002 h 4495800"/>
              <a:gd name="connsiteX25" fmla="*/ 1153850 w 1743075"/>
              <a:gd name="connsiteY25" fmla="*/ 263137 h 4495800"/>
              <a:gd name="connsiteX26" fmla="*/ 1135752 w 1743075"/>
              <a:gd name="connsiteY26" fmla="*/ 252659 h 4495800"/>
              <a:gd name="connsiteX27" fmla="*/ 1124322 w 1743075"/>
              <a:gd name="connsiteY27" fmla="*/ 241229 h 4495800"/>
              <a:gd name="connsiteX28" fmla="*/ 1125275 w 1743075"/>
              <a:gd name="connsiteY28" fmla="*/ 203129 h 4495800"/>
              <a:gd name="connsiteX29" fmla="*/ 1124322 w 1743075"/>
              <a:gd name="connsiteY29" fmla="*/ 182174 h 4495800"/>
              <a:gd name="connsiteX30" fmla="*/ 1074792 w 1743075"/>
              <a:gd name="connsiteY30" fmla="*/ 56444 h 4495800"/>
              <a:gd name="connsiteX31" fmla="*/ 1048122 w 1743075"/>
              <a:gd name="connsiteY31" fmla="*/ 37394 h 4495800"/>
              <a:gd name="connsiteX32" fmla="*/ 1005260 w 1743075"/>
              <a:gd name="connsiteY32" fmla="*/ 20249 h 4495800"/>
              <a:gd name="connsiteX33" fmla="*/ 873815 w 1743075"/>
              <a:gd name="connsiteY33" fmla="*/ 24059 h 4495800"/>
              <a:gd name="connsiteX34" fmla="*/ 782375 w 1743075"/>
              <a:gd name="connsiteY34" fmla="*/ 104069 h 4495800"/>
              <a:gd name="connsiteX35" fmla="*/ 775707 w 1743075"/>
              <a:gd name="connsiteY35" fmla="*/ 117404 h 4495800"/>
              <a:gd name="connsiteX36" fmla="*/ 769040 w 1743075"/>
              <a:gd name="connsiteY36" fmla="*/ 159314 h 4495800"/>
              <a:gd name="connsiteX37" fmla="*/ 759515 w 1743075"/>
              <a:gd name="connsiteY37" fmla="*/ 293617 h 4495800"/>
              <a:gd name="connsiteX38" fmla="*/ 759515 w 1743075"/>
              <a:gd name="connsiteY38" fmla="*/ 297427 h 4495800"/>
              <a:gd name="connsiteX39" fmla="*/ 762372 w 1743075"/>
              <a:gd name="connsiteY39" fmla="*/ 370769 h 4495800"/>
              <a:gd name="connsiteX40" fmla="*/ 786185 w 1743075"/>
              <a:gd name="connsiteY40" fmla="*/ 424109 h 4495800"/>
              <a:gd name="connsiteX41" fmla="*/ 799520 w 1743075"/>
              <a:gd name="connsiteY41" fmla="*/ 446969 h 4495800"/>
              <a:gd name="connsiteX42" fmla="*/ 811902 w 1743075"/>
              <a:gd name="connsiteY42" fmla="*/ 517454 h 4495800"/>
              <a:gd name="connsiteX43" fmla="*/ 806187 w 1743075"/>
              <a:gd name="connsiteY43" fmla="*/ 540314 h 4495800"/>
              <a:gd name="connsiteX44" fmla="*/ 729035 w 1743075"/>
              <a:gd name="connsiteY44" fmla="*/ 576509 h 4495800"/>
              <a:gd name="connsiteX45" fmla="*/ 717605 w 1743075"/>
              <a:gd name="connsiteY45" fmla="*/ 579367 h 4495800"/>
              <a:gd name="connsiteX46" fmla="*/ 546155 w 1743075"/>
              <a:gd name="connsiteY46" fmla="*/ 617467 h 4495800"/>
              <a:gd name="connsiteX47" fmla="*/ 469955 w 1743075"/>
              <a:gd name="connsiteY47" fmla="*/ 627944 h 4495800"/>
              <a:gd name="connsiteX48" fmla="*/ 396612 w 1743075"/>
              <a:gd name="connsiteY48" fmla="*/ 646994 h 4495800"/>
              <a:gd name="connsiteX49" fmla="*/ 348035 w 1743075"/>
              <a:gd name="connsiteY49" fmla="*/ 688904 h 4495800"/>
              <a:gd name="connsiteX50" fmla="*/ 311840 w 1743075"/>
              <a:gd name="connsiteY50" fmla="*/ 807014 h 4495800"/>
              <a:gd name="connsiteX51" fmla="*/ 287075 w 1743075"/>
              <a:gd name="connsiteY51" fmla="*/ 848924 h 4495800"/>
              <a:gd name="connsiteX52" fmla="*/ 246117 w 1743075"/>
              <a:gd name="connsiteY52" fmla="*/ 896549 h 4495800"/>
              <a:gd name="connsiteX53" fmla="*/ 233735 w 1743075"/>
              <a:gd name="connsiteY53" fmla="*/ 922267 h 4495800"/>
              <a:gd name="connsiteX54" fmla="*/ 164202 w 1743075"/>
              <a:gd name="connsiteY54" fmla="*/ 1008944 h 4495800"/>
              <a:gd name="connsiteX55" fmla="*/ 152772 w 1743075"/>
              <a:gd name="connsiteY55" fmla="*/ 1024184 h 4495800"/>
              <a:gd name="connsiteX56" fmla="*/ 81335 w 1743075"/>
              <a:gd name="connsiteY56" fmla="*/ 1130864 h 4495800"/>
              <a:gd name="connsiteX57" fmla="*/ 10850 w 1743075"/>
              <a:gd name="connsiteY57" fmla="*/ 1280407 h 4495800"/>
              <a:gd name="connsiteX58" fmla="*/ 27042 w 1743075"/>
              <a:gd name="connsiteY58" fmla="*/ 1395659 h 4495800"/>
              <a:gd name="connsiteX59" fmla="*/ 61332 w 1743075"/>
              <a:gd name="connsiteY59" fmla="*/ 1453762 h 4495800"/>
              <a:gd name="connsiteX60" fmla="*/ 74667 w 1743075"/>
              <a:gd name="connsiteY60" fmla="*/ 1474717 h 4495800"/>
              <a:gd name="connsiteX61" fmla="*/ 97527 w 1743075"/>
              <a:gd name="connsiteY61" fmla="*/ 1509007 h 4495800"/>
              <a:gd name="connsiteX62" fmla="*/ 108005 w 1743075"/>
              <a:gd name="connsiteY62" fmla="*/ 1522342 h 4495800"/>
              <a:gd name="connsiteX63" fmla="*/ 162297 w 1743075"/>
              <a:gd name="connsiteY63" fmla="*/ 1602352 h 4495800"/>
              <a:gd name="connsiteX64" fmla="*/ 201350 w 1743075"/>
              <a:gd name="connsiteY64" fmla="*/ 1654739 h 4495800"/>
              <a:gd name="connsiteX65" fmla="*/ 288980 w 1743075"/>
              <a:gd name="connsiteY65" fmla="*/ 1768087 h 4495800"/>
              <a:gd name="connsiteX66" fmla="*/ 300410 w 1743075"/>
              <a:gd name="connsiteY66" fmla="*/ 1810949 h 4495800"/>
              <a:gd name="connsiteX67" fmla="*/ 288027 w 1743075"/>
              <a:gd name="connsiteY67" fmla="*/ 1909057 h 4495800"/>
              <a:gd name="connsiteX68" fmla="*/ 279455 w 1743075"/>
              <a:gd name="connsiteY68" fmla="*/ 2064314 h 4495800"/>
              <a:gd name="connsiteX69" fmla="*/ 277550 w 1743075"/>
              <a:gd name="connsiteY69" fmla="*/ 2079554 h 4495800"/>
              <a:gd name="connsiteX70" fmla="*/ 266120 w 1743075"/>
              <a:gd name="connsiteY70" fmla="*/ 2192902 h 4495800"/>
              <a:gd name="connsiteX71" fmla="*/ 265167 w 1743075"/>
              <a:gd name="connsiteY71" fmla="*/ 2338634 h 4495800"/>
              <a:gd name="connsiteX72" fmla="*/ 251832 w 1743075"/>
              <a:gd name="connsiteY72" fmla="*/ 2463412 h 4495800"/>
              <a:gd name="connsiteX73" fmla="*/ 268025 w 1743075"/>
              <a:gd name="connsiteY73" fmla="*/ 2496749 h 4495800"/>
              <a:gd name="connsiteX74" fmla="*/ 358512 w 1743075"/>
              <a:gd name="connsiteY74" fmla="*/ 2521514 h 4495800"/>
              <a:gd name="connsiteX75" fmla="*/ 377562 w 1743075"/>
              <a:gd name="connsiteY75" fmla="*/ 2525324 h 4495800"/>
              <a:gd name="connsiteX76" fmla="*/ 467097 w 1743075"/>
              <a:gd name="connsiteY76" fmla="*/ 2499607 h 4495800"/>
              <a:gd name="connsiteX77" fmla="*/ 496625 w 1743075"/>
              <a:gd name="connsiteY77" fmla="*/ 2472937 h 4495800"/>
              <a:gd name="connsiteX78" fmla="*/ 498530 w 1743075"/>
              <a:gd name="connsiteY78" fmla="*/ 2500559 h 4495800"/>
              <a:gd name="connsiteX79" fmla="*/ 497577 w 1743075"/>
              <a:gd name="connsiteY79" fmla="*/ 2653912 h 4495800"/>
              <a:gd name="connsiteX80" fmla="*/ 491862 w 1743075"/>
              <a:gd name="connsiteY80" fmla="*/ 2752972 h 4495800"/>
              <a:gd name="connsiteX81" fmla="*/ 489957 w 1743075"/>
              <a:gd name="connsiteY81" fmla="*/ 2915849 h 4495800"/>
              <a:gd name="connsiteX82" fmla="*/ 483290 w 1743075"/>
              <a:gd name="connsiteY82" fmla="*/ 3303517 h 4495800"/>
              <a:gd name="connsiteX83" fmla="*/ 483290 w 1743075"/>
              <a:gd name="connsiteY83" fmla="*/ 3423532 h 4495800"/>
              <a:gd name="connsiteX84" fmla="*/ 489005 w 1743075"/>
              <a:gd name="connsiteY84" fmla="*/ 3666419 h 4495800"/>
              <a:gd name="connsiteX85" fmla="*/ 497577 w 1743075"/>
              <a:gd name="connsiteY85" fmla="*/ 3953122 h 4495800"/>
              <a:gd name="connsiteX86" fmla="*/ 498530 w 1743075"/>
              <a:gd name="connsiteY86" fmla="*/ 3964552 h 4495800"/>
              <a:gd name="connsiteX87" fmla="*/ 505197 w 1743075"/>
              <a:gd name="connsiteY87" fmla="*/ 4019797 h 4495800"/>
              <a:gd name="connsiteX88" fmla="*/ 507102 w 1743075"/>
              <a:gd name="connsiteY88" fmla="*/ 4083614 h 4495800"/>
              <a:gd name="connsiteX89" fmla="*/ 513770 w 1743075"/>
              <a:gd name="connsiteY89" fmla="*/ 4111237 h 4495800"/>
              <a:gd name="connsiteX90" fmla="*/ 539487 w 1743075"/>
              <a:gd name="connsiteY90" fmla="*/ 4176959 h 4495800"/>
              <a:gd name="connsiteX91" fmla="*/ 562347 w 1743075"/>
              <a:gd name="connsiteY91" fmla="*/ 4278877 h 4495800"/>
              <a:gd name="connsiteX92" fmla="*/ 561395 w 1743075"/>
              <a:gd name="connsiteY92" fmla="*/ 4299832 h 4495800"/>
              <a:gd name="connsiteX93" fmla="*/ 551870 w 1743075"/>
              <a:gd name="connsiteY93" fmla="*/ 4354124 h 4495800"/>
              <a:gd name="connsiteX94" fmla="*/ 583302 w 1743075"/>
              <a:gd name="connsiteY94" fmla="*/ 4404607 h 4495800"/>
              <a:gd name="connsiteX95" fmla="*/ 600447 w 1743075"/>
              <a:gd name="connsiteY95" fmla="*/ 4423657 h 4495800"/>
              <a:gd name="connsiteX96" fmla="*/ 628070 w 1743075"/>
              <a:gd name="connsiteY96" fmla="*/ 4459852 h 4495800"/>
              <a:gd name="connsiteX97" fmla="*/ 690935 w 1743075"/>
              <a:gd name="connsiteY97" fmla="*/ 4483664 h 4495800"/>
              <a:gd name="connsiteX98" fmla="*/ 762372 w 1743075"/>
              <a:gd name="connsiteY98" fmla="*/ 4492237 h 4495800"/>
              <a:gd name="connsiteX99" fmla="*/ 898580 w 1743075"/>
              <a:gd name="connsiteY99" fmla="*/ 4493189 h 4495800"/>
              <a:gd name="connsiteX100" fmla="*/ 913820 w 1743075"/>
              <a:gd name="connsiteY100" fmla="*/ 4464614 h 4495800"/>
              <a:gd name="connsiteX101" fmla="*/ 901437 w 1743075"/>
              <a:gd name="connsiteY101" fmla="*/ 4434134 h 4495800"/>
              <a:gd name="connsiteX102" fmla="*/ 869052 w 1743075"/>
              <a:gd name="connsiteY102" fmla="*/ 4351267 h 4495800"/>
              <a:gd name="connsiteX103" fmla="*/ 859527 w 1743075"/>
              <a:gd name="connsiteY103" fmla="*/ 4338884 h 4495800"/>
              <a:gd name="connsiteX104" fmla="*/ 811902 w 1743075"/>
              <a:gd name="connsiteY104" fmla="*/ 4263637 h 4495800"/>
              <a:gd name="connsiteX105" fmla="*/ 812855 w 1743075"/>
              <a:gd name="connsiteY105" fmla="*/ 4206487 h 4495800"/>
              <a:gd name="connsiteX106" fmla="*/ 823332 w 1743075"/>
              <a:gd name="connsiteY106" fmla="*/ 4165529 h 4495800"/>
              <a:gd name="connsiteX107" fmla="*/ 841430 w 1743075"/>
              <a:gd name="connsiteY107" fmla="*/ 4050277 h 4495800"/>
              <a:gd name="connsiteX108" fmla="*/ 849050 w 1743075"/>
              <a:gd name="connsiteY108" fmla="*/ 3982649 h 4495800"/>
              <a:gd name="connsiteX109" fmla="*/ 837620 w 1743075"/>
              <a:gd name="connsiteY109" fmla="*/ 3734999 h 4495800"/>
              <a:gd name="connsiteX110" fmla="*/ 826190 w 1743075"/>
              <a:gd name="connsiteY110" fmla="*/ 3662609 h 4495800"/>
              <a:gd name="connsiteX111" fmla="*/ 807140 w 1743075"/>
              <a:gd name="connsiteY111" fmla="*/ 3601649 h 4495800"/>
              <a:gd name="connsiteX112" fmla="*/ 789995 w 1743075"/>
              <a:gd name="connsiteY112" fmla="*/ 3537832 h 4495800"/>
              <a:gd name="connsiteX113" fmla="*/ 786185 w 1743075"/>
              <a:gd name="connsiteY113" fmla="*/ 3494017 h 4495800"/>
              <a:gd name="connsiteX114" fmla="*/ 790947 w 1743075"/>
              <a:gd name="connsiteY114" fmla="*/ 3454012 h 4495800"/>
              <a:gd name="connsiteX115" fmla="*/ 798567 w 1743075"/>
              <a:gd name="connsiteY115" fmla="*/ 3393052 h 4495800"/>
              <a:gd name="connsiteX116" fmla="*/ 799520 w 1743075"/>
              <a:gd name="connsiteY116" fmla="*/ 3274942 h 4495800"/>
              <a:gd name="connsiteX117" fmla="*/ 803330 w 1743075"/>
              <a:gd name="connsiteY117" fmla="*/ 3260654 h 4495800"/>
              <a:gd name="connsiteX118" fmla="*/ 819522 w 1743075"/>
              <a:gd name="connsiteY118" fmla="*/ 3223507 h 4495800"/>
              <a:gd name="connsiteX119" fmla="*/ 825237 w 1743075"/>
              <a:gd name="connsiteY119" fmla="*/ 3178739 h 4495800"/>
              <a:gd name="connsiteX120" fmla="*/ 903342 w 1743075"/>
              <a:gd name="connsiteY120" fmla="*/ 2818694 h 4495800"/>
              <a:gd name="connsiteX121" fmla="*/ 921440 w 1743075"/>
              <a:gd name="connsiteY121" fmla="*/ 2752019 h 4495800"/>
              <a:gd name="connsiteX122" fmla="*/ 927155 w 1743075"/>
              <a:gd name="connsiteY122" fmla="*/ 2753924 h 4495800"/>
              <a:gd name="connsiteX123" fmla="*/ 917630 w 1743075"/>
              <a:gd name="connsiteY123" fmla="*/ 2838697 h 4495800"/>
              <a:gd name="connsiteX124" fmla="*/ 899532 w 1743075"/>
              <a:gd name="connsiteY124" fmla="*/ 3093967 h 4495800"/>
              <a:gd name="connsiteX125" fmla="*/ 902390 w 1743075"/>
              <a:gd name="connsiteY125" fmla="*/ 3124447 h 4495800"/>
              <a:gd name="connsiteX126" fmla="*/ 893817 w 1743075"/>
              <a:gd name="connsiteY126" fmla="*/ 3190169 h 4495800"/>
              <a:gd name="connsiteX127" fmla="*/ 894770 w 1743075"/>
              <a:gd name="connsiteY127" fmla="*/ 3224459 h 4495800"/>
              <a:gd name="connsiteX128" fmla="*/ 905247 w 1743075"/>
              <a:gd name="connsiteY128" fmla="*/ 3328282 h 4495800"/>
              <a:gd name="connsiteX129" fmla="*/ 905247 w 1743075"/>
              <a:gd name="connsiteY129" fmla="*/ 3412102 h 4495800"/>
              <a:gd name="connsiteX130" fmla="*/ 913820 w 1743075"/>
              <a:gd name="connsiteY130" fmla="*/ 3633082 h 4495800"/>
              <a:gd name="connsiteX131" fmla="*/ 919535 w 1743075"/>
              <a:gd name="connsiteY131" fmla="*/ 3730237 h 4495800"/>
              <a:gd name="connsiteX132" fmla="*/ 916677 w 1743075"/>
              <a:gd name="connsiteY132" fmla="*/ 3760717 h 4495800"/>
              <a:gd name="connsiteX133" fmla="*/ 896675 w 1743075"/>
              <a:gd name="connsiteY133" fmla="*/ 3862634 h 4495800"/>
              <a:gd name="connsiteX134" fmla="*/ 883340 w 1743075"/>
              <a:gd name="connsiteY134" fmla="*/ 4033132 h 4495800"/>
              <a:gd name="connsiteX135" fmla="*/ 855717 w 1743075"/>
              <a:gd name="connsiteY135" fmla="*/ 4201724 h 4495800"/>
              <a:gd name="connsiteX136" fmla="*/ 880482 w 1743075"/>
              <a:gd name="connsiteY136" fmla="*/ 4262684 h 4495800"/>
              <a:gd name="connsiteX137" fmla="*/ 936680 w 1743075"/>
              <a:gd name="connsiteY137" fmla="*/ 4289354 h 4495800"/>
              <a:gd name="connsiteX138" fmla="*/ 979542 w 1743075"/>
              <a:gd name="connsiteY138" fmla="*/ 4295069 h 4495800"/>
              <a:gd name="connsiteX139" fmla="*/ 1015737 w 1743075"/>
              <a:gd name="connsiteY139" fmla="*/ 4306499 h 4495800"/>
              <a:gd name="connsiteX140" fmla="*/ 1038597 w 1743075"/>
              <a:gd name="connsiteY140" fmla="*/ 4339837 h 4495800"/>
              <a:gd name="connsiteX141" fmla="*/ 1059552 w 1743075"/>
              <a:gd name="connsiteY141" fmla="*/ 4361744 h 4495800"/>
              <a:gd name="connsiteX142" fmla="*/ 1170995 w 1743075"/>
              <a:gd name="connsiteY142" fmla="*/ 4391272 h 4495800"/>
              <a:gd name="connsiteX143" fmla="*/ 1283390 w 1743075"/>
              <a:gd name="connsiteY143" fmla="*/ 4390319 h 4495800"/>
              <a:gd name="connsiteX144" fmla="*/ 1321490 w 1743075"/>
              <a:gd name="connsiteY144" fmla="*/ 4385557 h 4495800"/>
              <a:gd name="connsiteX145" fmla="*/ 1333872 w 1743075"/>
              <a:gd name="connsiteY145" fmla="*/ 4358887 h 4495800"/>
              <a:gd name="connsiteX146" fmla="*/ 1317680 w 1743075"/>
              <a:gd name="connsiteY146" fmla="*/ 4324597 h 4495800"/>
              <a:gd name="connsiteX147" fmla="*/ 1297677 w 1743075"/>
              <a:gd name="connsiteY147" fmla="*/ 4296974 h 4495800"/>
              <a:gd name="connsiteX148" fmla="*/ 1258625 w 1743075"/>
              <a:gd name="connsiteY148" fmla="*/ 4268399 h 4495800"/>
              <a:gd name="connsiteX149" fmla="*/ 1196712 w 1743075"/>
              <a:gd name="connsiteY149" fmla="*/ 4203629 h 4495800"/>
              <a:gd name="connsiteX150" fmla="*/ 1195760 w 1743075"/>
              <a:gd name="connsiteY150" fmla="*/ 4201724 h 4495800"/>
              <a:gd name="connsiteX151" fmla="*/ 1173852 w 1743075"/>
              <a:gd name="connsiteY151" fmla="*/ 4137907 h 4495800"/>
              <a:gd name="connsiteX152" fmla="*/ 1159565 w 1743075"/>
              <a:gd name="connsiteY152" fmla="*/ 4061707 h 4495800"/>
              <a:gd name="connsiteX153" fmla="*/ 1165280 w 1743075"/>
              <a:gd name="connsiteY153" fmla="*/ 4002652 h 4495800"/>
              <a:gd name="connsiteX154" fmla="*/ 1172900 w 1743075"/>
              <a:gd name="connsiteY154" fmla="*/ 3971219 h 4495800"/>
              <a:gd name="connsiteX155" fmla="*/ 1185282 w 1743075"/>
              <a:gd name="connsiteY155" fmla="*/ 3875017 h 4495800"/>
              <a:gd name="connsiteX156" fmla="*/ 1194807 w 1743075"/>
              <a:gd name="connsiteY156" fmla="*/ 3808342 h 4495800"/>
              <a:gd name="connsiteX157" fmla="*/ 1204332 w 1743075"/>
              <a:gd name="connsiteY157" fmla="*/ 3674992 h 4495800"/>
              <a:gd name="connsiteX158" fmla="*/ 1206237 w 1743075"/>
              <a:gd name="connsiteY158" fmla="*/ 3661657 h 4495800"/>
              <a:gd name="connsiteX159" fmla="*/ 1226240 w 1743075"/>
              <a:gd name="connsiteY159" fmla="*/ 3498779 h 4495800"/>
              <a:gd name="connsiteX160" fmla="*/ 1231002 w 1743075"/>
              <a:gd name="connsiteY160" fmla="*/ 3436867 h 4495800"/>
              <a:gd name="connsiteX161" fmla="*/ 1230050 w 1743075"/>
              <a:gd name="connsiteY161" fmla="*/ 3412102 h 4495800"/>
              <a:gd name="connsiteX162" fmla="*/ 1225287 w 1743075"/>
              <a:gd name="connsiteY162" fmla="*/ 3374002 h 4495800"/>
              <a:gd name="connsiteX163" fmla="*/ 1225287 w 1743075"/>
              <a:gd name="connsiteY163" fmla="*/ 3293992 h 4495800"/>
              <a:gd name="connsiteX164" fmla="*/ 1231955 w 1743075"/>
              <a:gd name="connsiteY164" fmla="*/ 3253987 h 4495800"/>
              <a:gd name="connsiteX165" fmla="*/ 1239575 w 1743075"/>
              <a:gd name="connsiteY165" fmla="*/ 3222554 h 4495800"/>
              <a:gd name="connsiteX166" fmla="*/ 1248147 w 1743075"/>
              <a:gd name="connsiteY166" fmla="*/ 3120637 h 4495800"/>
              <a:gd name="connsiteX167" fmla="*/ 1250052 w 1743075"/>
              <a:gd name="connsiteY167" fmla="*/ 3109207 h 4495800"/>
              <a:gd name="connsiteX168" fmla="*/ 1263387 w 1743075"/>
              <a:gd name="connsiteY168" fmla="*/ 3019672 h 4495800"/>
              <a:gd name="connsiteX169" fmla="*/ 1274817 w 1743075"/>
              <a:gd name="connsiteY169" fmla="*/ 2951092 h 4495800"/>
              <a:gd name="connsiteX170" fmla="*/ 1287200 w 1743075"/>
              <a:gd name="connsiteY170" fmla="*/ 2882512 h 4495800"/>
              <a:gd name="connsiteX171" fmla="*/ 1289105 w 1743075"/>
              <a:gd name="connsiteY171" fmla="*/ 2861557 h 4495800"/>
              <a:gd name="connsiteX172" fmla="*/ 1302440 w 1743075"/>
              <a:gd name="connsiteY172" fmla="*/ 2764402 h 4495800"/>
              <a:gd name="connsiteX173" fmla="*/ 1308155 w 1743075"/>
              <a:gd name="connsiteY173" fmla="*/ 2728207 h 4495800"/>
              <a:gd name="connsiteX174" fmla="*/ 1317680 w 1743075"/>
              <a:gd name="connsiteY174" fmla="*/ 2672962 h 4495800"/>
              <a:gd name="connsiteX175" fmla="*/ 1328157 w 1743075"/>
              <a:gd name="connsiteY175" fmla="*/ 2557709 h 4495800"/>
              <a:gd name="connsiteX176" fmla="*/ 1329110 w 1743075"/>
              <a:gd name="connsiteY176" fmla="*/ 2553899 h 4495800"/>
              <a:gd name="connsiteX177" fmla="*/ 1348160 w 1743075"/>
              <a:gd name="connsiteY177" fmla="*/ 2535802 h 4495800"/>
              <a:gd name="connsiteX178" fmla="*/ 1445315 w 1743075"/>
              <a:gd name="connsiteY178" fmla="*/ 2494844 h 4495800"/>
              <a:gd name="connsiteX179" fmla="*/ 1474842 w 1743075"/>
              <a:gd name="connsiteY179" fmla="*/ 2438647 h 4495800"/>
              <a:gd name="connsiteX180" fmla="*/ 1470080 w 1743075"/>
              <a:gd name="connsiteY180" fmla="*/ 2388164 h 4495800"/>
              <a:gd name="connsiteX181" fmla="*/ 1468175 w 1743075"/>
              <a:gd name="connsiteY181" fmla="*/ 2351017 h 4495800"/>
              <a:gd name="connsiteX182" fmla="*/ 1460555 w 1743075"/>
              <a:gd name="connsiteY182" fmla="*/ 1997639 h 4495800"/>
              <a:gd name="connsiteX183" fmla="*/ 1460555 w 1743075"/>
              <a:gd name="connsiteY183" fmla="*/ 1976684 h 4495800"/>
              <a:gd name="connsiteX184" fmla="*/ 1471985 w 1743075"/>
              <a:gd name="connsiteY184" fmla="*/ 1951919 h 4495800"/>
              <a:gd name="connsiteX185" fmla="*/ 1495797 w 1743075"/>
              <a:gd name="connsiteY185" fmla="*/ 1918582 h 4495800"/>
              <a:gd name="connsiteX186" fmla="*/ 1513895 w 1743075"/>
              <a:gd name="connsiteY186" fmla="*/ 1884292 h 4495800"/>
              <a:gd name="connsiteX187" fmla="*/ 1573902 w 1743075"/>
              <a:gd name="connsiteY187" fmla="*/ 1793804 h 4495800"/>
              <a:gd name="connsiteX188" fmla="*/ 1599620 w 1743075"/>
              <a:gd name="connsiteY188" fmla="*/ 1739512 h 4495800"/>
              <a:gd name="connsiteX189" fmla="*/ 1692965 w 1743075"/>
              <a:gd name="connsiteY189" fmla="*/ 1561394 h 4495800"/>
              <a:gd name="connsiteX190" fmla="*/ 1714872 w 1743075"/>
              <a:gd name="connsiteY190" fmla="*/ 1491862 h 4495800"/>
              <a:gd name="connsiteX191" fmla="*/ 1729160 w 1743075"/>
              <a:gd name="connsiteY191" fmla="*/ 1408042 h 4495800"/>
              <a:gd name="connsiteX192" fmla="*/ 1732970 w 1743075"/>
              <a:gd name="connsiteY192" fmla="*/ 1329937 h 4495800"/>
              <a:gd name="connsiteX193" fmla="*/ 373752 w 1743075"/>
              <a:gd name="connsiteY193" fmla="*/ 1452809 h 4495800"/>
              <a:gd name="connsiteX194" fmla="*/ 367085 w 1743075"/>
              <a:gd name="connsiteY194" fmla="*/ 1460429 h 4495800"/>
              <a:gd name="connsiteX195" fmla="*/ 361370 w 1743075"/>
              <a:gd name="connsiteY195" fmla="*/ 1453762 h 4495800"/>
              <a:gd name="connsiteX196" fmla="*/ 319460 w 1743075"/>
              <a:gd name="connsiteY196" fmla="*/ 1365179 h 4495800"/>
              <a:gd name="connsiteX197" fmla="*/ 310887 w 1743075"/>
              <a:gd name="connsiteY197" fmla="*/ 1351844 h 4495800"/>
              <a:gd name="connsiteX198" fmla="*/ 311840 w 1743075"/>
              <a:gd name="connsiteY198" fmla="*/ 1334699 h 4495800"/>
              <a:gd name="connsiteX199" fmla="*/ 343272 w 1743075"/>
              <a:gd name="connsiteY199" fmla="*/ 1297552 h 4495800"/>
              <a:gd name="connsiteX200" fmla="*/ 367085 w 1743075"/>
              <a:gd name="connsiteY200" fmla="*/ 1301362 h 4495800"/>
              <a:gd name="connsiteX201" fmla="*/ 377562 w 1743075"/>
              <a:gd name="connsiteY201" fmla="*/ 1348034 h 4495800"/>
              <a:gd name="connsiteX202" fmla="*/ 377562 w 1743075"/>
              <a:gd name="connsiteY202" fmla="*/ 1381372 h 4495800"/>
              <a:gd name="connsiteX203" fmla="*/ 381372 w 1743075"/>
              <a:gd name="connsiteY203" fmla="*/ 1381372 h 4495800"/>
              <a:gd name="connsiteX204" fmla="*/ 373752 w 1743075"/>
              <a:gd name="connsiteY204" fmla="*/ 1452809 h 4495800"/>
              <a:gd name="connsiteX205" fmla="*/ 575682 w 1743075"/>
              <a:gd name="connsiteY205" fmla="*/ 1686172 h 4495800"/>
              <a:gd name="connsiteX206" fmla="*/ 559490 w 1743075"/>
              <a:gd name="connsiteY206" fmla="*/ 1708079 h 4495800"/>
              <a:gd name="connsiteX207" fmla="*/ 480432 w 1743075"/>
              <a:gd name="connsiteY207" fmla="*/ 1817617 h 4495800"/>
              <a:gd name="connsiteX208" fmla="*/ 476622 w 1743075"/>
              <a:gd name="connsiteY208" fmla="*/ 1834762 h 4495800"/>
              <a:gd name="connsiteX209" fmla="*/ 437570 w 1743075"/>
              <a:gd name="connsiteY209" fmla="*/ 1828094 h 4495800"/>
              <a:gd name="connsiteX210" fmla="*/ 466145 w 1743075"/>
              <a:gd name="connsiteY210" fmla="*/ 1792852 h 4495800"/>
              <a:gd name="connsiteX211" fmla="*/ 557585 w 1743075"/>
              <a:gd name="connsiteY211" fmla="*/ 1688077 h 4495800"/>
              <a:gd name="connsiteX212" fmla="*/ 567110 w 1743075"/>
              <a:gd name="connsiteY212" fmla="*/ 1678552 h 4495800"/>
              <a:gd name="connsiteX213" fmla="*/ 573777 w 1743075"/>
              <a:gd name="connsiteY213" fmla="*/ 1678552 h 4495800"/>
              <a:gd name="connsiteX214" fmla="*/ 575682 w 1743075"/>
              <a:gd name="connsiteY214" fmla="*/ 1686172 h 4495800"/>
              <a:gd name="connsiteX215" fmla="*/ 889055 w 1743075"/>
              <a:gd name="connsiteY215" fmla="*/ 1877624 h 4495800"/>
              <a:gd name="connsiteX216" fmla="*/ 890007 w 1743075"/>
              <a:gd name="connsiteY216" fmla="*/ 1871909 h 4495800"/>
              <a:gd name="connsiteX217" fmla="*/ 887150 w 1743075"/>
              <a:gd name="connsiteY217" fmla="*/ 1834762 h 4495800"/>
              <a:gd name="connsiteX218" fmla="*/ 789995 w 1743075"/>
              <a:gd name="connsiteY218" fmla="*/ 1769992 h 4495800"/>
              <a:gd name="connsiteX219" fmla="*/ 689030 w 1743075"/>
              <a:gd name="connsiteY219" fmla="*/ 1727129 h 4495800"/>
              <a:gd name="connsiteX220" fmla="*/ 655692 w 1743075"/>
              <a:gd name="connsiteY220" fmla="*/ 1712842 h 4495800"/>
              <a:gd name="connsiteX221" fmla="*/ 604257 w 1743075"/>
              <a:gd name="connsiteY221" fmla="*/ 1685219 h 4495800"/>
              <a:gd name="connsiteX222" fmla="*/ 602352 w 1743075"/>
              <a:gd name="connsiteY222" fmla="*/ 1636642 h 4495800"/>
              <a:gd name="connsiteX223" fmla="*/ 618545 w 1743075"/>
              <a:gd name="connsiteY223" fmla="*/ 1626164 h 4495800"/>
              <a:gd name="connsiteX224" fmla="*/ 628070 w 1743075"/>
              <a:gd name="connsiteY224" fmla="*/ 1608067 h 4495800"/>
              <a:gd name="connsiteX225" fmla="*/ 637595 w 1743075"/>
              <a:gd name="connsiteY225" fmla="*/ 1581397 h 4495800"/>
              <a:gd name="connsiteX226" fmla="*/ 711890 w 1743075"/>
              <a:gd name="connsiteY226" fmla="*/ 1492814 h 4495800"/>
              <a:gd name="connsiteX227" fmla="*/ 788090 w 1743075"/>
              <a:gd name="connsiteY227" fmla="*/ 1357559 h 4495800"/>
              <a:gd name="connsiteX228" fmla="*/ 821427 w 1743075"/>
              <a:gd name="connsiteY228" fmla="*/ 1114672 h 4495800"/>
              <a:gd name="connsiteX229" fmla="*/ 819522 w 1743075"/>
              <a:gd name="connsiteY229" fmla="*/ 889882 h 4495800"/>
              <a:gd name="connsiteX230" fmla="*/ 813807 w 1743075"/>
              <a:gd name="connsiteY230" fmla="*/ 738434 h 4495800"/>
              <a:gd name="connsiteX231" fmla="*/ 813807 w 1743075"/>
              <a:gd name="connsiteY231" fmla="*/ 720337 h 4495800"/>
              <a:gd name="connsiteX232" fmla="*/ 818570 w 1743075"/>
              <a:gd name="connsiteY232" fmla="*/ 718432 h 4495800"/>
              <a:gd name="connsiteX233" fmla="*/ 863337 w 1743075"/>
              <a:gd name="connsiteY233" fmla="*/ 815587 h 4495800"/>
              <a:gd name="connsiteX234" fmla="*/ 866195 w 1743075"/>
              <a:gd name="connsiteY234" fmla="*/ 814634 h 4495800"/>
              <a:gd name="connsiteX235" fmla="*/ 848097 w 1743075"/>
              <a:gd name="connsiteY235" fmla="*/ 771772 h 4495800"/>
              <a:gd name="connsiteX236" fmla="*/ 828095 w 1743075"/>
              <a:gd name="connsiteY236" fmla="*/ 727004 h 4495800"/>
              <a:gd name="connsiteX237" fmla="*/ 810950 w 1743075"/>
              <a:gd name="connsiteY237" fmla="*/ 617467 h 4495800"/>
              <a:gd name="connsiteX238" fmla="*/ 812855 w 1743075"/>
              <a:gd name="connsiteY238" fmla="*/ 580319 h 4495800"/>
              <a:gd name="connsiteX239" fmla="*/ 816665 w 1743075"/>
              <a:gd name="connsiteY239" fmla="*/ 556507 h 4495800"/>
              <a:gd name="connsiteX240" fmla="*/ 821427 w 1743075"/>
              <a:gd name="connsiteY240" fmla="*/ 554602 h 4495800"/>
              <a:gd name="connsiteX241" fmla="*/ 856670 w 1743075"/>
              <a:gd name="connsiteY241" fmla="*/ 594607 h 4495800"/>
              <a:gd name="connsiteX242" fmla="*/ 913820 w 1743075"/>
              <a:gd name="connsiteY242" fmla="*/ 638422 h 4495800"/>
              <a:gd name="connsiteX243" fmla="*/ 974780 w 1743075"/>
              <a:gd name="connsiteY243" fmla="*/ 679379 h 4495800"/>
              <a:gd name="connsiteX244" fmla="*/ 973827 w 1743075"/>
              <a:gd name="connsiteY244" fmla="*/ 696524 h 4495800"/>
              <a:gd name="connsiteX245" fmla="*/ 950015 w 1743075"/>
              <a:gd name="connsiteY245" fmla="*/ 721289 h 4495800"/>
              <a:gd name="connsiteX246" fmla="*/ 899532 w 1743075"/>
              <a:gd name="connsiteY246" fmla="*/ 797489 h 4495800"/>
              <a:gd name="connsiteX247" fmla="*/ 930012 w 1743075"/>
              <a:gd name="connsiteY247" fmla="*/ 759389 h 4495800"/>
              <a:gd name="connsiteX248" fmla="*/ 945252 w 1743075"/>
              <a:gd name="connsiteY248" fmla="*/ 759389 h 4495800"/>
              <a:gd name="connsiteX249" fmla="*/ 954777 w 1743075"/>
              <a:gd name="connsiteY249" fmla="*/ 800347 h 4495800"/>
              <a:gd name="connsiteX250" fmla="*/ 910962 w 1743075"/>
              <a:gd name="connsiteY250" fmla="*/ 1142294 h 4495800"/>
              <a:gd name="connsiteX251" fmla="*/ 917630 w 1743075"/>
              <a:gd name="connsiteY251" fmla="*/ 1495672 h 4495800"/>
              <a:gd name="connsiteX252" fmla="*/ 929060 w 1743075"/>
              <a:gd name="connsiteY252" fmla="*/ 1776659 h 4495800"/>
              <a:gd name="connsiteX253" fmla="*/ 938585 w 1743075"/>
              <a:gd name="connsiteY253" fmla="*/ 1802377 h 4495800"/>
              <a:gd name="connsiteX254" fmla="*/ 1026215 w 1743075"/>
              <a:gd name="connsiteY254" fmla="*/ 1895722 h 4495800"/>
              <a:gd name="connsiteX255" fmla="*/ 1036692 w 1743075"/>
              <a:gd name="connsiteY255" fmla="*/ 1909057 h 4495800"/>
              <a:gd name="connsiteX256" fmla="*/ 889055 w 1743075"/>
              <a:gd name="connsiteY256" fmla="*/ 1877624 h 4495800"/>
              <a:gd name="connsiteX257" fmla="*/ 1279580 w 1743075"/>
              <a:gd name="connsiteY257" fmla="*/ 1673789 h 4495800"/>
              <a:gd name="connsiteX258" fmla="*/ 1275770 w 1743075"/>
              <a:gd name="connsiteY258" fmla="*/ 1747132 h 4495800"/>
              <a:gd name="connsiteX259" fmla="*/ 1250052 w 1743075"/>
              <a:gd name="connsiteY259" fmla="*/ 1809044 h 4495800"/>
              <a:gd name="connsiteX260" fmla="*/ 1188140 w 1743075"/>
              <a:gd name="connsiteY260" fmla="*/ 1870004 h 4495800"/>
              <a:gd name="connsiteX261" fmla="*/ 1170042 w 1743075"/>
              <a:gd name="connsiteY261" fmla="*/ 1907152 h 4495800"/>
              <a:gd name="connsiteX262" fmla="*/ 1160517 w 1743075"/>
              <a:gd name="connsiteY262" fmla="*/ 1919534 h 4495800"/>
              <a:gd name="connsiteX263" fmla="*/ 1142420 w 1743075"/>
              <a:gd name="connsiteY263" fmla="*/ 1924297 h 4495800"/>
              <a:gd name="connsiteX264" fmla="*/ 1045265 w 1743075"/>
              <a:gd name="connsiteY264" fmla="*/ 1916677 h 4495800"/>
              <a:gd name="connsiteX265" fmla="*/ 1053837 w 1743075"/>
              <a:gd name="connsiteY265" fmla="*/ 1901437 h 4495800"/>
              <a:gd name="connsiteX266" fmla="*/ 1132895 w 1743075"/>
              <a:gd name="connsiteY266" fmla="*/ 1803329 h 4495800"/>
              <a:gd name="connsiteX267" fmla="*/ 1143372 w 1743075"/>
              <a:gd name="connsiteY267" fmla="*/ 1770944 h 4495800"/>
              <a:gd name="connsiteX268" fmla="*/ 1137657 w 1743075"/>
              <a:gd name="connsiteY268" fmla="*/ 1666169 h 4495800"/>
              <a:gd name="connsiteX269" fmla="*/ 1130037 w 1743075"/>
              <a:gd name="connsiteY269" fmla="*/ 1505197 h 4495800"/>
              <a:gd name="connsiteX270" fmla="*/ 1115750 w 1743075"/>
              <a:gd name="connsiteY270" fmla="*/ 1296599 h 4495800"/>
              <a:gd name="connsiteX271" fmla="*/ 1094795 w 1743075"/>
              <a:gd name="connsiteY271" fmla="*/ 1091812 h 4495800"/>
              <a:gd name="connsiteX272" fmla="*/ 1037645 w 1743075"/>
              <a:gd name="connsiteY272" fmla="*/ 839399 h 4495800"/>
              <a:gd name="connsiteX273" fmla="*/ 1019547 w 1743075"/>
              <a:gd name="connsiteY273" fmla="*/ 780344 h 4495800"/>
              <a:gd name="connsiteX274" fmla="*/ 1024310 w 1743075"/>
              <a:gd name="connsiteY274" fmla="*/ 761294 h 4495800"/>
              <a:gd name="connsiteX275" fmla="*/ 1042407 w 1743075"/>
              <a:gd name="connsiteY275" fmla="*/ 744149 h 4495800"/>
              <a:gd name="connsiteX276" fmla="*/ 1069077 w 1743075"/>
              <a:gd name="connsiteY276" fmla="*/ 806062 h 4495800"/>
              <a:gd name="connsiteX277" fmla="*/ 1014785 w 1743075"/>
              <a:gd name="connsiteY277" fmla="*/ 699382 h 4495800"/>
              <a:gd name="connsiteX278" fmla="*/ 1015737 w 1743075"/>
              <a:gd name="connsiteY278" fmla="*/ 677474 h 4495800"/>
              <a:gd name="connsiteX279" fmla="*/ 1068125 w 1743075"/>
              <a:gd name="connsiteY279" fmla="*/ 631754 h 4495800"/>
              <a:gd name="connsiteX280" fmla="*/ 1096700 w 1743075"/>
              <a:gd name="connsiteY280" fmla="*/ 571747 h 4495800"/>
              <a:gd name="connsiteX281" fmla="*/ 1102415 w 1743075"/>
              <a:gd name="connsiteY281" fmla="*/ 552697 h 4495800"/>
              <a:gd name="connsiteX282" fmla="*/ 1120512 w 1743075"/>
              <a:gd name="connsiteY282" fmla="*/ 606989 h 4495800"/>
              <a:gd name="connsiteX283" fmla="*/ 1107177 w 1743075"/>
              <a:gd name="connsiteY283" fmla="*/ 742244 h 4495800"/>
              <a:gd name="connsiteX284" fmla="*/ 1108130 w 1743075"/>
              <a:gd name="connsiteY284" fmla="*/ 761294 h 4495800"/>
              <a:gd name="connsiteX285" fmla="*/ 1127180 w 1743075"/>
              <a:gd name="connsiteY285" fmla="*/ 621277 h 4495800"/>
              <a:gd name="connsiteX286" fmla="*/ 1187187 w 1743075"/>
              <a:gd name="connsiteY286" fmla="*/ 829874 h 4495800"/>
              <a:gd name="connsiteX287" fmla="*/ 1228145 w 1743075"/>
              <a:gd name="connsiteY287" fmla="*/ 993704 h 4495800"/>
              <a:gd name="connsiteX288" fmla="*/ 1246242 w 1743075"/>
              <a:gd name="connsiteY288" fmla="*/ 1128007 h 4495800"/>
              <a:gd name="connsiteX289" fmla="*/ 1270055 w 1743075"/>
              <a:gd name="connsiteY289" fmla="*/ 1363274 h 4495800"/>
              <a:gd name="connsiteX290" fmla="*/ 1276722 w 1743075"/>
              <a:gd name="connsiteY290" fmla="*/ 1427092 h 4495800"/>
              <a:gd name="connsiteX291" fmla="*/ 1284342 w 1743075"/>
              <a:gd name="connsiteY291" fmla="*/ 1534724 h 4495800"/>
              <a:gd name="connsiteX292" fmla="*/ 1279580 w 1743075"/>
              <a:gd name="connsiteY292" fmla="*/ 1673789 h 4495800"/>
              <a:gd name="connsiteX293" fmla="*/ 1437695 w 1743075"/>
              <a:gd name="connsiteY293" fmla="*/ 1289932 h 4495800"/>
              <a:gd name="connsiteX294" fmla="*/ 1442457 w 1743075"/>
              <a:gd name="connsiteY294" fmla="*/ 1288979 h 4495800"/>
              <a:gd name="connsiteX295" fmla="*/ 1447220 w 1743075"/>
              <a:gd name="connsiteY295" fmla="*/ 1300409 h 4495800"/>
              <a:gd name="connsiteX296" fmla="*/ 1448172 w 1743075"/>
              <a:gd name="connsiteY296" fmla="*/ 1327079 h 4495800"/>
              <a:gd name="connsiteX297" fmla="*/ 1470080 w 1743075"/>
              <a:gd name="connsiteY297" fmla="*/ 1394707 h 4495800"/>
              <a:gd name="connsiteX298" fmla="*/ 1476747 w 1743075"/>
              <a:gd name="connsiteY298" fmla="*/ 1433759 h 4495800"/>
              <a:gd name="connsiteX299" fmla="*/ 1439600 w 1743075"/>
              <a:gd name="connsiteY299" fmla="*/ 1497577 h 4495800"/>
              <a:gd name="connsiteX300" fmla="*/ 1437695 w 1743075"/>
              <a:gd name="connsiteY300" fmla="*/ 1289932 h 4495800"/>
              <a:gd name="connsiteX301" fmla="*/ 1475795 w 1743075"/>
              <a:gd name="connsiteY301" fmla="*/ 1882387 h 4495800"/>
              <a:gd name="connsiteX302" fmla="*/ 1462460 w 1743075"/>
              <a:gd name="connsiteY302" fmla="*/ 1874767 h 4495800"/>
              <a:gd name="connsiteX303" fmla="*/ 1371972 w 1743075"/>
              <a:gd name="connsiteY303" fmla="*/ 1769992 h 4495800"/>
              <a:gd name="connsiteX304" fmla="*/ 1336730 w 1743075"/>
              <a:gd name="connsiteY304" fmla="*/ 1750942 h 4495800"/>
              <a:gd name="connsiteX305" fmla="*/ 1319585 w 1743075"/>
              <a:gd name="connsiteY305" fmla="*/ 1744274 h 4495800"/>
              <a:gd name="connsiteX306" fmla="*/ 1320537 w 1743075"/>
              <a:gd name="connsiteY306" fmla="*/ 1738559 h 4495800"/>
              <a:gd name="connsiteX307" fmla="*/ 1337682 w 1743075"/>
              <a:gd name="connsiteY307" fmla="*/ 1740464 h 4495800"/>
              <a:gd name="connsiteX308" fmla="*/ 1416740 w 1743075"/>
              <a:gd name="connsiteY308" fmla="*/ 1788089 h 4495800"/>
              <a:gd name="connsiteX309" fmla="*/ 1473890 w 1743075"/>
              <a:gd name="connsiteY309" fmla="*/ 1853812 h 4495800"/>
              <a:gd name="connsiteX310" fmla="*/ 1480557 w 1743075"/>
              <a:gd name="connsiteY310" fmla="*/ 1865242 h 4495800"/>
              <a:gd name="connsiteX311" fmla="*/ 1475795 w 1743075"/>
              <a:gd name="connsiteY311" fmla="*/ 1882387 h 449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</a:cxnLst>
            <a:rect l="l" t="t" r="r" b="b"/>
            <a:pathLst>
              <a:path w="1743075" h="4495800">
                <a:moveTo>
                  <a:pt x="1732970" y="1329937"/>
                </a:moveTo>
                <a:cubicBezTo>
                  <a:pt x="1728207" y="1318507"/>
                  <a:pt x="1726302" y="1304219"/>
                  <a:pt x="1726302" y="1291837"/>
                </a:cubicBezTo>
                <a:cubicBezTo>
                  <a:pt x="1728207" y="1266119"/>
                  <a:pt x="1718682" y="1246117"/>
                  <a:pt x="1698680" y="1230877"/>
                </a:cubicBezTo>
                <a:cubicBezTo>
                  <a:pt x="1680582" y="1216589"/>
                  <a:pt x="1672962" y="1197539"/>
                  <a:pt x="1666295" y="1177537"/>
                </a:cubicBezTo>
                <a:cubicBezTo>
                  <a:pt x="1660580" y="1160392"/>
                  <a:pt x="1651055" y="1145152"/>
                  <a:pt x="1643435" y="1128959"/>
                </a:cubicBezTo>
                <a:cubicBezTo>
                  <a:pt x="1641530" y="1125149"/>
                  <a:pt x="1638672" y="1121339"/>
                  <a:pt x="1636767" y="1117529"/>
                </a:cubicBezTo>
                <a:cubicBezTo>
                  <a:pt x="1623432" y="1086097"/>
                  <a:pt x="1610097" y="1054664"/>
                  <a:pt x="1595810" y="1023232"/>
                </a:cubicBezTo>
                <a:cubicBezTo>
                  <a:pt x="1592952" y="1017517"/>
                  <a:pt x="1588190" y="1012754"/>
                  <a:pt x="1586285" y="1007039"/>
                </a:cubicBezTo>
                <a:cubicBezTo>
                  <a:pt x="1581522" y="995609"/>
                  <a:pt x="1574855" y="984179"/>
                  <a:pt x="1573902" y="972749"/>
                </a:cubicBezTo>
                <a:cubicBezTo>
                  <a:pt x="1571997" y="955604"/>
                  <a:pt x="1569140" y="939412"/>
                  <a:pt x="1560567" y="923219"/>
                </a:cubicBezTo>
                <a:cubicBezTo>
                  <a:pt x="1553900" y="910837"/>
                  <a:pt x="1552947" y="894644"/>
                  <a:pt x="1550090" y="880357"/>
                </a:cubicBezTo>
                <a:cubicBezTo>
                  <a:pt x="1549137" y="874642"/>
                  <a:pt x="1549137" y="868927"/>
                  <a:pt x="1547232" y="863212"/>
                </a:cubicBezTo>
                <a:cubicBezTo>
                  <a:pt x="1534850" y="824159"/>
                  <a:pt x="1521515" y="786059"/>
                  <a:pt x="1508180" y="747959"/>
                </a:cubicBezTo>
                <a:cubicBezTo>
                  <a:pt x="1501512" y="727957"/>
                  <a:pt x="1488177" y="713669"/>
                  <a:pt x="1468175" y="705097"/>
                </a:cubicBezTo>
                <a:cubicBezTo>
                  <a:pt x="1454840" y="699382"/>
                  <a:pt x="1442457" y="690809"/>
                  <a:pt x="1428170" y="685094"/>
                </a:cubicBezTo>
                <a:cubicBezTo>
                  <a:pt x="1412930" y="678427"/>
                  <a:pt x="1396737" y="673664"/>
                  <a:pt x="1380545" y="669854"/>
                </a:cubicBezTo>
                <a:cubicBezTo>
                  <a:pt x="1354827" y="663187"/>
                  <a:pt x="1329110" y="657472"/>
                  <a:pt x="1303392" y="650804"/>
                </a:cubicBezTo>
                <a:cubicBezTo>
                  <a:pt x="1302440" y="650804"/>
                  <a:pt x="1302440" y="649852"/>
                  <a:pt x="1301487" y="649852"/>
                </a:cubicBezTo>
                <a:cubicBezTo>
                  <a:pt x="1275770" y="643184"/>
                  <a:pt x="1249100" y="636517"/>
                  <a:pt x="1223382" y="629849"/>
                </a:cubicBezTo>
                <a:cubicBezTo>
                  <a:pt x="1202427" y="624134"/>
                  <a:pt x="1180520" y="619372"/>
                  <a:pt x="1160517" y="610799"/>
                </a:cubicBezTo>
                <a:cubicBezTo>
                  <a:pt x="1118607" y="591749"/>
                  <a:pt x="1104320" y="552697"/>
                  <a:pt x="1101462" y="511739"/>
                </a:cubicBezTo>
                <a:cubicBezTo>
                  <a:pt x="1098605" y="482212"/>
                  <a:pt x="1104320" y="452684"/>
                  <a:pt x="1106225" y="422204"/>
                </a:cubicBezTo>
                <a:cubicBezTo>
                  <a:pt x="1107177" y="411727"/>
                  <a:pt x="1110987" y="404107"/>
                  <a:pt x="1119560" y="398392"/>
                </a:cubicBezTo>
                <a:cubicBezTo>
                  <a:pt x="1136705" y="387914"/>
                  <a:pt x="1146230" y="371722"/>
                  <a:pt x="1150040" y="352672"/>
                </a:cubicBezTo>
                <a:cubicBezTo>
                  <a:pt x="1151945" y="344099"/>
                  <a:pt x="1155755" y="335527"/>
                  <a:pt x="1155755" y="326002"/>
                </a:cubicBezTo>
                <a:cubicBezTo>
                  <a:pt x="1155755" y="305047"/>
                  <a:pt x="1155755" y="284092"/>
                  <a:pt x="1153850" y="263137"/>
                </a:cubicBezTo>
                <a:cubicBezTo>
                  <a:pt x="1152897" y="254564"/>
                  <a:pt x="1148135" y="247897"/>
                  <a:pt x="1135752" y="252659"/>
                </a:cubicBezTo>
                <a:cubicBezTo>
                  <a:pt x="1125275" y="256469"/>
                  <a:pt x="1123370" y="252659"/>
                  <a:pt x="1124322" y="241229"/>
                </a:cubicBezTo>
                <a:cubicBezTo>
                  <a:pt x="1125275" y="228847"/>
                  <a:pt x="1125275" y="215512"/>
                  <a:pt x="1125275" y="203129"/>
                </a:cubicBezTo>
                <a:cubicBezTo>
                  <a:pt x="1125275" y="196462"/>
                  <a:pt x="1123370" y="188842"/>
                  <a:pt x="1124322" y="182174"/>
                </a:cubicBezTo>
                <a:cubicBezTo>
                  <a:pt x="1125275" y="133597"/>
                  <a:pt x="1102415" y="93592"/>
                  <a:pt x="1074792" y="56444"/>
                </a:cubicBezTo>
                <a:cubicBezTo>
                  <a:pt x="1069077" y="47872"/>
                  <a:pt x="1057647" y="42157"/>
                  <a:pt x="1048122" y="37394"/>
                </a:cubicBezTo>
                <a:cubicBezTo>
                  <a:pt x="1033835" y="30727"/>
                  <a:pt x="1019547" y="24059"/>
                  <a:pt x="1005260" y="20249"/>
                </a:cubicBezTo>
                <a:cubicBezTo>
                  <a:pt x="959540" y="5009"/>
                  <a:pt x="914772" y="-706"/>
                  <a:pt x="873815" y="24059"/>
                </a:cubicBezTo>
                <a:cubicBezTo>
                  <a:pt x="839525" y="45967"/>
                  <a:pt x="808092" y="71684"/>
                  <a:pt x="782375" y="104069"/>
                </a:cubicBezTo>
                <a:cubicBezTo>
                  <a:pt x="779517" y="107879"/>
                  <a:pt x="776660" y="112642"/>
                  <a:pt x="775707" y="117404"/>
                </a:cubicBezTo>
                <a:cubicBezTo>
                  <a:pt x="772850" y="131692"/>
                  <a:pt x="770945" y="145027"/>
                  <a:pt x="769040" y="159314"/>
                </a:cubicBezTo>
                <a:cubicBezTo>
                  <a:pt x="765230" y="204082"/>
                  <a:pt x="777612" y="249802"/>
                  <a:pt x="759515" y="293617"/>
                </a:cubicBezTo>
                <a:cubicBezTo>
                  <a:pt x="759515" y="294569"/>
                  <a:pt x="759515" y="296474"/>
                  <a:pt x="759515" y="297427"/>
                </a:cubicBezTo>
                <a:cubicBezTo>
                  <a:pt x="760467" y="322192"/>
                  <a:pt x="760467" y="346957"/>
                  <a:pt x="762372" y="370769"/>
                </a:cubicBezTo>
                <a:cubicBezTo>
                  <a:pt x="763325" y="390772"/>
                  <a:pt x="769040" y="409822"/>
                  <a:pt x="786185" y="424109"/>
                </a:cubicBezTo>
                <a:cubicBezTo>
                  <a:pt x="792852" y="429824"/>
                  <a:pt x="797615" y="438397"/>
                  <a:pt x="799520" y="446969"/>
                </a:cubicBezTo>
                <a:cubicBezTo>
                  <a:pt x="805235" y="469829"/>
                  <a:pt x="809045" y="493642"/>
                  <a:pt x="811902" y="517454"/>
                </a:cubicBezTo>
                <a:cubicBezTo>
                  <a:pt x="812855" y="525074"/>
                  <a:pt x="810950" y="536504"/>
                  <a:pt x="806187" y="540314"/>
                </a:cubicBezTo>
                <a:cubicBezTo>
                  <a:pt x="783327" y="557459"/>
                  <a:pt x="761420" y="578414"/>
                  <a:pt x="729035" y="576509"/>
                </a:cubicBezTo>
                <a:cubicBezTo>
                  <a:pt x="725225" y="576509"/>
                  <a:pt x="721415" y="578414"/>
                  <a:pt x="717605" y="579367"/>
                </a:cubicBezTo>
                <a:cubicBezTo>
                  <a:pt x="660455" y="592702"/>
                  <a:pt x="603305" y="606037"/>
                  <a:pt x="546155" y="617467"/>
                </a:cubicBezTo>
                <a:cubicBezTo>
                  <a:pt x="521390" y="622229"/>
                  <a:pt x="494720" y="623182"/>
                  <a:pt x="469955" y="627944"/>
                </a:cubicBezTo>
                <a:cubicBezTo>
                  <a:pt x="445190" y="632707"/>
                  <a:pt x="421377" y="639374"/>
                  <a:pt x="396612" y="646994"/>
                </a:cubicBezTo>
                <a:cubicBezTo>
                  <a:pt x="374705" y="653662"/>
                  <a:pt x="357560" y="668902"/>
                  <a:pt x="348035" y="688904"/>
                </a:cubicBezTo>
                <a:cubicBezTo>
                  <a:pt x="329937" y="727004"/>
                  <a:pt x="321365" y="767009"/>
                  <a:pt x="311840" y="807014"/>
                </a:cubicBezTo>
                <a:cubicBezTo>
                  <a:pt x="308030" y="824159"/>
                  <a:pt x="302315" y="838447"/>
                  <a:pt x="287075" y="848924"/>
                </a:cubicBezTo>
                <a:cubicBezTo>
                  <a:pt x="269930" y="861307"/>
                  <a:pt x="253737" y="875594"/>
                  <a:pt x="246117" y="896549"/>
                </a:cubicBezTo>
                <a:cubicBezTo>
                  <a:pt x="243260" y="905122"/>
                  <a:pt x="239450" y="914647"/>
                  <a:pt x="233735" y="922267"/>
                </a:cubicBezTo>
                <a:cubicBezTo>
                  <a:pt x="209922" y="950842"/>
                  <a:pt x="195635" y="987037"/>
                  <a:pt x="164202" y="1008944"/>
                </a:cubicBezTo>
                <a:cubicBezTo>
                  <a:pt x="159440" y="1012754"/>
                  <a:pt x="155630" y="1018469"/>
                  <a:pt x="152772" y="1024184"/>
                </a:cubicBezTo>
                <a:cubicBezTo>
                  <a:pt x="128960" y="1059427"/>
                  <a:pt x="105147" y="1094669"/>
                  <a:pt x="81335" y="1130864"/>
                </a:cubicBezTo>
                <a:cubicBezTo>
                  <a:pt x="50855" y="1177537"/>
                  <a:pt x="22280" y="1225162"/>
                  <a:pt x="10850" y="1280407"/>
                </a:cubicBezTo>
                <a:cubicBezTo>
                  <a:pt x="2277" y="1320412"/>
                  <a:pt x="8945" y="1359464"/>
                  <a:pt x="27042" y="1395659"/>
                </a:cubicBezTo>
                <a:cubicBezTo>
                  <a:pt x="36567" y="1415662"/>
                  <a:pt x="49902" y="1434712"/>
                  <a:pt x="61332" y="1453762"/>
                </a:cubicBezTo>
                <a:cubicBezTo>
                  <a:pt x="66095" y="1460429"/>
                  <a:pt x="71810" y="1467097"/>
                  <a:pt x="74667" y="1474717"/>
                </a:cubicBezTo>
                <a:cubicBezTo>
                  <a:pt x="78477" y="1489004"/>
                  <a:pt x="83240" y="1501387"/>
                  <a:pt x="97527" y="1509007"/>
                </a:cubicBezTo>
                <a:cubicBezTo>
                  <a:pt x="102290" y="1510912"/>
                  <a:pt x="104195" y="1517579"/>
                  <a:pt x="108005" y="1522342"/>
                </a:cubicBezTo>
                <a:cubicBezTo>
                  <a:pt x="126102" y="1549012"/>
                  <a:pt x="143247" y="1575682"/>
                  <a:pt x="162297" y="1602352"/>
                </a:cubicBezTo>
                <a:cubicBezTo>
                  <a:pt x="174680" y="1620449"/>
                  <a:pt x="189920" y="1636642"/>
                  <a:pt x="201350" y="1654739"/>
                </a:cubicBezTo>
                <a:cubicBezTo>
                  <a:pt x="228020" y="1694744"/>
                  <a:pt x="257547" y="1731892"/>
                  <a:pt x="288980" y="1768087"/>
                </a:cubicBezTo>
                <a:cubicBezTo>
                  <a:pt x="300410" y="1781422"/>
                  <a:pt x="303267" y="1794757"/>
                  <a:pt x="300410" y="1810949"/>
                </a:cubicBezTo>
                <a:cubicBezTo>
                  <a:pt x="295647" y="1843334"/>
                  <a:pt x="290885" y="1875719"/>
                  <a:pt x="288027" y="1909057"/>
                </a:cubicBezTo>
                <a:cubicBezTo>
                  <a:pt x="284217" y="1960492"/>
                  <a:pt x="282312" y="2012879"/>
                  <a:pt x="279455" y="2064314"/>
                </a:cubicBezTo>
                <a:cubicBezTo>
                  <a:pt x="279455" y="2069077"/>
                  <a:pt x="278502" y="2074792"/>
                  <a:pt x="277550" y="2079554"/>
                </a:cubicBezTo>
                <a:cubicBezTo>
                  <a:pt x="273740" y="2117654"/>
                  <a:pt x="268025" y="2154802"/>
                  <a:pt x="266120" y="2192902"/>
                </a:cubicBezTo>
                <a:cubicBezTo>
                  <a:pt x="264215" y="2241479"/>
                  <a:pt x="263262" y="2290057"/>
                  <a:pt x="265167" y="2338634"/>
                </a:cubicBezTo>
                <a:cubicBezTo>
                  <a:pt x="266120" y="2381497"/>
                  <a:pt x="259452" y="2422454"/>
                  <a:pt x="251832" y="2463412"/>
                </a:cubicBezTo>
                <a:cubicBezTo>
                  <a:pt x="248975" y="2479604"/>
                  <a:pt x="253737" y="2490082"/>
                  <a:pt x="268025" y="2496749"/>
                </a:cubicBezTo>
                <a:cubicBezTo>
                  <a:pt x="297552" y="2508179"/>
                  <a:pt x="326127" y="2523419"/>
                  <a:pt x="358512" y="2521514"/>
                </a:cubicBezTo>
                <a:cubicBezTo>
                  <a:pt x="365180" y="2521514"/>
                  <a:pt x="370895" y="2523419"/>
                  <a:pt x="377562" y="2525324"/>
                </a:cubicBezTo>
                <a:cubicBezTo>
                  <a:pt x="411852" y="2531039"/>
                  <a:pt x="443285" y="2530087"/>
                  <a:pt x="467097" y="2499607"/>
                </a:cubicBezTo>
                <a:cubicBezTo>
                  <a:pt x="474717" y="2490082"/>
                  <a:pt x="485195" y="2483414"/>
                  <a:pt x="496625" y="2472937"/>
                </a:cubicBezTo>
                <a:cubicBezTo>
                  <a:pt x="497577" y="2485319"/>
                  <a:pt x="498530" y="2492939"/>
                  <a:pt x="498530" y="2500559"/>
                </a:cubicBezTo>
                <a:cubicBezTo>
                  <a:pt x="498530" y="2551994"/>
                  <a:pt x="498530" y="2602477"/>
                  <a:pt x="497577" y="2653912"/>
                </a:cubicBezTo>
                <a:cubicBezTo>
                  <a:pt x="496625" y="2687249"/>
                  <a:pt x="492815" y="2719634"/>
                  <a:pt x="491862" y="2752972"/>
                </a:cubicBezTo>
                <a:cubicBezTo>
                  <a:pt x="490910" y="2807264"/>
                  <a:pt x="491862" y="2861557"/>
                  <a:pt x="489957" y="2915849"/>
                </a:cubicBezTo>
                <a:cubicBezTo>
                  <a:pt x="486147" y="3045389"/>
                  <a:pt x="496625" y="3174929"/>
                  <a:pt x="483290" y="3303517"/>
                </a:cubicBezTo>
                <a:cubicBezTo>
                  <a:pt x="479480" y="3343522"/>
                  <a:pt x="482337" y="3383527"/>
                  <a:pt x="483290" y="3423532"/>
                </a:cubicBezTo>
                <a:cubicBezTo>
                  <a:pt x="484242" y="3504494"/>
                  <a:pt x="483290" y="3585457"/>
                  <a:pt x="489005" y="3666419"/>
                </a:cubicBezTo>
                <a:cubicBezTo>
                  <a:pt x="495672" y="3761669"/>
                  <a:pt x="495672" y="3857872"/>
                  <a:pt x="497577" y="3953122"/>
                </a:cubicBezTo>
                <a:cubicBezTo>
                  <a:pt x="497577" y="3956932"/>
                  <a:pt x="498530" y="3960742"/>
                  <a:pt x="498530" y="3964552"/>
                </a:cubicBezTo>
                <a:cubicBezTo>
                  <a:pt x="500435" y="3982649"/>
                  <a:pt x="503292" y="4001699"/>
                  <a:pt x="505197" y="4019797"/>
                </a:cubicBezTo>
                <a:cubicBezTo>
                  <a:pt x="506150" y="4040752"/>
                  <a:pt x="506150" y="4062659"/>
                  <a:pt x="507102" y="4083614"/>
                </a:cubicBezTo>
                <a:cubicBezTo>
                  <a:pt x="508055" y="4093139"/>
                  <a:pt x="509007" y="4104569"/>
                  <a:pt x="513770" y="4111237"/>
                </a:cubicBezTo>
                <a:cubicBezTo>
                  <a:pt x="528057" y="4131239"/>
                  <a:pt x="534725" y="4153147"/>
                  <a:pt x="539487" y="4176959"/>
                </a:cubicBezTo>
                <a:cubicBezTo>
                  <a:pt x="546155" y="4211249"/>
                  <a:pt x="554727" y="4244587"/>
                  <a:pt x="562347" y="4278877"/>
                </a:cubicBezTo>
                <a:cubicBezTo>
                  <a:pt x="563300" y="4285544"/>
                  <a:pt x="565205" y="4295069"/>
                  <a:pt x="561395" y="4299832"/>
                </a:cubicBezTo>
                <a:cubicBezTo>
                  <a:pt x="549965" y="4316977"/>
                  <a:pt x="553775" y="4336027"/>
                  <a:pt x="551870" y="4354124"/>
                </a:cubicBezTo>
                <a:cubicBezTo>
                  <a:pt x="549965" y="4379842"/>
                  <a:pt x="563300" y="4395082"/>
                  <a:pt x="583302" y="4404607"/>
                </a:cubicBezTo>
                <a:cubicBezTo>
                  <a:pt x="591875" y="4409369"/>
                  <a:pt x="597590" y="4414132"/>
                  <a:pt x="600447" y="4423657"/>
                </a:cubicBezTo>
                <a:cubicBezTo>
                  <a:pt x="605210" y="4438897"/>
                  <a:pt x="614735" y="4452232"/>
                  <a:pt x="628070" y="4459852"/>
                </a:cubicBezTo>
                <a:cubicBezTo>
                  <a:pt x="648072" y="4469377"/>
                  <a:pt x="669027" y="4478902"/>
                  <a:pt x="690935" y="4483664"/>
                </a:cubicBezTo>
                <a:cubicBezTo>
                  <a:pt x="713795" y="4489379"/>
                  <a:pt x="738560" y="4491284"/>
                  <a:pt x="762372" y="4492237"/>
                </a:cubicBezTo>
                <a:cubicBezTo>
                  <a:pt x="808092" y="4493189"/>
                  <a:pt x="852860" y="4493189"/>
                  <a:pt x="898580" y="4493189"/>
                </a:cubicBezTo>
                <a:cubicBezTo>
                  <a:pt x="917630" y="4493189"/>
                  <a:pt x="922392" y="4482712"/>
                  <a:pt x="913820" y="4464614"/>
                </a:cubicBezTo>
                <a:cubicBezTo>
                  <a:pt x="909057" y="4455089"/>
                  <a:pt x="906200" y="4444612"/>
                  <a:pt x="901437" y="4434134"/>
                </a:cubicBezTo>
                <a:cubicBezTo>
                  <a:pt x="890960" y="4406512"/>
                  <a:pt x="880482" y="4378889"/>
                  <a:pt x="869052" y="4351267"/>
                </a:cubicBezTo>
                <a:cubicBezTo>
                  <a:pt x="867147" y="4346504"/>
                  <a:pt x="863337" y="4342694"/>
                  <a:pt x="859527" y="4338884"/>
                </a:cubicBezTo>
                <a:cubicBezTo>
                  <a:pt x="837620" y="4317929"/>
                  <a:pt x="818570" y="4295069"/>
                  <a:pt x="811902" y="4263637"/>
                </a:cubicBezTo>
                <a:cubicBezTo>
                  <a:pt x="808092" y="4244587"/>
                  <a:pt x="806187" y="4225537"/>
                  <a:pt x="812855" y="4206487"/>
                </a:cubicBezTo>
                <a:cubicBezTo>
                  <a:pt x="817617" y="4193152"/>
                  <a:pt x="820475" y="4178864"/>
                  <a:pt x="823332" y="4165529"/>
                </a:cubicBezTo>
                <a:cubicBezTo>
                  <a:pt x="830000" y="4127429"/>
                  <a:pt x="835715" y="4089329"/>
                  <a:pt x="841430" y="4050277"/>
                </a:cubicBezTo>
                <a:cubicBezTo>
                  <a:pt x="845240" y="4028369"/>
                  <a:pt x="850955" y="4005509"/>
                  <a:pt x="849050" y="3982649"/>
                </a:cubicBezTo>
                <a:cubicBezTo>
                  <a:pt x="843335" y="3899782"/>
                  <a:pt x="839525" y="3817867"/>
                  <a:pt x="837620" y="3734999"/>
                </a:cubicBezTo>
                <a:cubicBezTo>
                  <a:pt x="836667" y="3711187"/>
                  <a:pt x="831905" y="3686422"/>
                  <a:pt x="826190" y="3662609"/>
                </a:cubicBezTo>
                <a:cubicBezTo>
                  <a:pt x="821427" y="3641654"/>
                  <a:pt x="813807" y="3622604"/>
                  <a:pt x="807140" y="3601649"/>
                </a:cubicBezTo>
                <a:cubicBezTo>
                  <a:pt x="801425" y="3580694"/>
                  <a:pt x="794757" y="3559739"/>
                  <a:pt x="789995" y="3537832"/>
                </a:cubicBezTo>
                <a:cubicBezTo>
                  <a:pt x="787137" y="3523544"/>
                  <a:pt x="785232" y="3508304"/>
                  <a:pt x="786185" y="3494017"/>
                </a:cubicBezTo>
                <a:cubicBezTo>
                  <a:pt x="786185" y="3480682"/>
                  <a:pt x="789995" y="3467347"/>
                  <a:pt x="790947" y="3454012"/>
                </a:cubicBezTo>
                <a:cubicBezTo>
                  <a:pt x="793805" y="3434009"/>
                  <a:pt x="797615" y="3413054"/>
                  <a:pt x="798567" y="3393052"/>
                </a:cubicBezTo>
                <a:cubicBezTo>
                  <a:pt x="799520" y="3353999"/>
                  <a:pt x="799520" y="3313994"/>
                  <a:pt x="799520" y="3274942"/>
                </a:cubicBezTo>
                <a:cubicBezTo>
                  <a:pt x="799520" y="3270179"/>
                  <a:pt x="800472" y="3262559"/>
                  <a:pt x="803330" y="3260654"/>
                </a:cubicBezTo>
                <a:cubicBezTo>
                  <a:pt x="818570" y="3252082"/>
                  <a:pt x="817617" y="3237794"/>
                  <a:pt x="819522" y="3223507"/>
                </a:cubicBezTo>
                <a:cubicBezTo>
                  <a:pt x="820475" y="3208267"/>
                  <a:pt x="822380" y="3193979"/>
                  <a:pt x="825237" y="3178739"/>
                </a:cubicBezTo>
                <a:cubicBezTo>
                  <a:pt x="847145" y="3057772"/>
                  <a:pt x="868100" y="2936804"/>
                  <a:pt x="903342" y="2818694"/>
                </a:cubicBezTo>
                <a:cubicBezTo>
                  <a:pt x="910010" y="2796787"/>
                  <a:pt x="915725" y="2773927"/>
                  <a:pt x="921440" y="2752019"/>
                </a:cubicBezTo>
                <a:cubicBezTo>
                  <a:pt x="923345" y="2752972"/>
                  <a:pt x="925250" y="2752972"/>
                  <a:pt x="927155" y="2753924"/>
                </a:cubicBezTo>
                <a:cubicBezTo>
                  <a:pt x="924297" y="2782499"/>
                  <a:pt x="921440" y="2810122"/>
                  <a:pt x="917630" y="2838697"/>
                </a:cubicBezTo>
                <a:cubicBezTo>
                  <a:pt x="906200" y="2923469"/>
                  <a:pt x="895722" y="3008242"/>
                  <a:pt x="899532" y="3093967"/>
                </a:cubicBezTo>
                <a:cubicBezTo>
                  <a:pt x="900485" y="3104444"/>
                  <a:pt x="903342" y="3113969"/>
                  <a:pt x="902390" y="3124447"/>
                </a:cubicBezTo>
                <a:cubicBezTo>
                  <a:pt x="900485" y="3146354"/>
                  <a:pt x="895722" y="3168262"/>
                  <a:pt x="893817" y="3190169"/>
                </a:cubicBezTo>
                <a:cubicBezTo>
                  <a:pt x="892865" y="3201599"/>
                  <a:pt x="893817" y="3213029"/>
                  <a:pt x="894770" y="3224459"/>
                </a:cubicBezTo>
                <a:cubicBezTo>
                  <a:pt x="898580" y="3258749"/>
                  <a:pt x="903342" y="3293039"/>
                  <a:pt x="905247" y="3328282"/>
                </a:cubicBezTo>
                <a:cubicBezTo>
                  <a:pt x="907152" y="3355904"/>
                  <a:pt x="904295" y="3383527"/>
                  <a:pt x="905247" y="3412102"/>
                </a:cubicBezTo>
                <a:cubicBezTo>
                  <a:pt x="908105" y="3485444"/>
                  <a:pt x="910962" y="3559739"/>
                  <a:pt x="913820" y="3633082"/>
                </a:cubicBezTo>
                <a:cubicBezTo>
                  <a:pt x="914772" y="3665467"/>
                  <a:pt x="917630" y="3697852"/>
                  <a:pt x="919535" y="3730237"/>
                </a:cubicBezTo>
                <a:cubicBezTo>
                  <a:pt x="919535" y="3740714"/>
                  <a:pt x="919535" y="3751192"/>
                  <a:pt x="916677" y="3760717"/>
                </a:cubicBezTo>
                <a:cubicBezTo>
                  <a:pt x="907152" y="3794054"/>
                  <a:pt x="897627" y="3827392"/>
                  <a:pt x="896675" y="3862634"/>
                </a:cubicBezTo>
                <a:cubicBezTo>
                  <a:pt x="894770" y="3919784"/>
                  <a:pt x="887150" y="3975982"/>
                  <a:pt x="883340" y="4033132"/>
                </a:cubicBezTo>
                <a:cubicBezTo>
                  <a:pt x="879530" y="4090282"/>
                  <a:pt x="874767" y="4147432"/>
                  <a:pt x="855717" y="4201724"/>
                </a:cubicBezTo>
                <a:cubicBezTo>
                  <a:pt x="845240" y="4233157"/>
                  <a:pt x="850955" y="4246492"/>
                  <a:pt x="880482" y="4262684"/>
                </a:cubicBezTo>
                <a:cubicBezTo>
                  <a:pt x="898580" y="4272209"/>
                  <a:pt x="917630" y="4279829"/>
                  <a:pt x="936680" y="4289354"/>
                </a:cubicBezTo>
                <a:cubicBezTo>
                  <a:pt x="950015" y="4296022"/>
                  <a:pt x="964302" y="4299832"/>
                  <a:pt x="979542" y="4295069"/>
                </a:cubicBezTo>
                <a:cubicBezTo>
                  <a:pt x="993830" y="4290307"/>
                  <a:pt x="1007165" y="4294117"/>
                  <a:pt x="1015737" y="4306499"/>
                </a:cubicBezTo>
                <a:cubicBezTo>
                  <a:pt x="1023357" y="4316977"/>
                  <a:pt x="1030977" y="4329359"/>
                  <a:pt x="1038597" y="4339837"/>
                </a:cubicBezTo>
                <a:cubicBezTo>
                  <a:pt x="1044312" y="4347457"/>
                  <a:pt x="1050980" y="4357934"/>
                  <a:pt x="1059552" y="4361744"/>
                </a:cubicBezTo>
                <a:cubicBezTo>
                  <a:pt x="1093842" y="4379842"/>
                  <a:pt x="1131942" y="4389367"/>
                  <a:pt x="1170995" y="4391272"/>
                </a:cubicBezTo>
                <a:cubicBezTo>
                  <a:pt x="1208142" y="4393177"/>
                  <a:pt x="1246242" y="4391272"/>
                  <a:pt x="1283390" y="4390319"/>
                </a:cubicBezTo>
                <a:cubicBezTo>
                  <a:pt x="1295772" y="4390319"/>
                  <a:pt x="1309107" y="4387462"/>
                  <a:pt x="1321490" y="4385557"/>
                </a:cubicBezTo>
                <a:cubicBezTo>
                  <a:pt x="1336730" y="4382699"/>
                  <a:pt x="1342445" y="4370317"/>
                  <a:pt x="1333872" y="4358887"/>
                </a:cubicBezTo>
                <a:cubicBezTo>
                  <a:pt x="1325300" y="4348409"/>
                  <a:pt x="1323395" y="4336027"/>
                  <a:pt x="1317680" y="4324597"/>
                </a:cubicBezTo>
                <a:cubicBezTo>
                  <a:pt x="1312917" y="4314119"/>
                  <a:pt x="1306250" y="4304594"/>
                  <a:pt x="1297677" y="4296974"/>
                </a:cubicBezTo>
                <a:cubicBezTo>
                  <a:pt x="1286247" y="4286497"/>
                  <a:pt x="1273865" y="4274114"/>
                  <a:pt x="1258625" y="4268399"/>
                </a:cubicBezTo>
                <a:cubicBezTo>
                  <a:pt x="1228145" y="4256017"/>
                  <a:pt x="1207190" y="4235062"/>
                  <a:pt x="1196712" y="4203629"/>
                </a:cubicBezTo>
                <a:cubicBezTo>
                  <a:pt x="1196712" y="4202677"/>
                  <a:pt x="1195760" y="4202677"/>
                  <a:pt x="1195760" y="4201724"/>
                </a:cubicBezTo>
                <a:cubicBezTo>
                  <a:pt x="1188140" y="4180769"/>
                  <a:pt x="1179567" y="4159814"/>
                  <a:pt x="1173852" y="4137907"/>
                </a:cubicBezTo>
                <a:cubicBezTo>
                  <a:pt x="1167185" y="4113142"/>
                  <a:pt x="1165280" y="4087424"/>
                  <a:pt x="1159565" y="4061707"/>
                </a:cubicBezTo>
                <a:cubicBezTo>
                  <a:pt x="1154802" y="4041704"/>
                  <a:pt x="1151945" y="4021702"/>
                  <a:pt x="1165280" y="4002652"/>
                </a:cubicBezTo>
                <a:cubicBezTo>
                  <a:pt x="1170995" y="3994079"/>
                  <a:pt x="1170995" y="3981697"/>
                  <a:pt x="1172900" y="3971219"/>
                </a:cubicBezTo>
                <a:cubicBezTo>
                  <a:pt x="1177662" y="3938834"/>
                  <a:pt x="1181472" y="3907402"/>
                  <a:pt x="1185282" y="3875017"/>
                </a:cubicBezTo>
                <a:cubicBezTo>
                  <a:pt x="1188140" y="3853109"/>
                  <a:pt x="1192902" y="3830249"/>
                  <a:pt x="1194807" y="3808342"/>
                </a:cubicBezTo>
                <a:cubicBezTo>
                  <a:pt x="1198617" y="3763574"/>
                  <a:pt x="1201475" y="3719759"/>
                  <a:pt x="1204332" y="3674992"/>
                </a:cubicBezTo>
                <a:cubicBezTo>
                  <a:pt x="1204332" y="3670229"/>
                  <a:pt x="1205285" y="3666419"/>
                  <a:pt x="1206237" y="3661657"/>
                </a:cubicBezTo>
                <a:cubicBezTo>
                  <a:pt x="1216715" y="3607364"/>
                  <a:pt x="1222430" y="3553072"/>
                  <a:pt x="1226240" y="3498779"/>
                </a:cubicBezTo>
                <a:cubicBezTo>
                  <a:pt x="1227192" y="3477824"/>
                  <a:pt x="1230050" y="3457822"/>
                  <a:pt x="1231002" y="3436867"/>
                </a:cubicBezTo>
                <a:cubicBezTo>
                  <a:pt x="1231955" y="3428294"/>
                  <a:pt x="1231002" y="3419722"/>
                  <a:pt x="1230050" y="3412102"/>
                </a:cubicBezTo>
                <a:cubicBezTo>
                  <a:pt x="1229097" y="3399719"/>
                  <a:pt x="1225287" y="3386384"/>
                  <a:pt x="1225287" y="3374002"/>
                </a:cubicBezTo>
                <a:cubicBezTo>
                  <a:pt x="1224335" y="3347332"/>
                  <a:pt x="1224335" y="3320662"/>
                  <a:pt x="1225287" y="3293992"/>
                </a:cubicBezTo>
                <a:cubicBezTo>
                  <a:pt x="1226240" y="3280657"/>
                  <a:pt x="1229097" y="3267322"/>
                  <a:pt x="1231955" y="3253987"/>
                </a:cubicBezTo>
                <a:cubicBezTo>
                  <a:pt x="1233860" y="3243509"/>
                  <a:pt x="1238622" y="3233032"/>
                  <a:pt x="1239575" y="3222554"/>
                </a:cubicBezTo>
                <a:cubicBezTo>
                  <a:pt x="1243385" y="3188264"/>
                  <a:pt x="1245290" y="3154927"/>
                  <a:pt x="1248147" y="3120637"/>
                </a:cubicBezTo>
                <a:cubicBezTo>
                  <a:pt x="1248147" y="3116827"/>
                  <a:pt x="1249100" y="3113017"/>
                  <a:pt x="1250052" y="3109207"/>
                </a:cubicBezTo>
                <a:cubicBezTo>
                  <a:pt x="1254815" y="3079679"/>
                  <a:pt x="1258625" y="3049199"/>
                  <a:pt x="1263387" y="3019672"/>
                </a:cubicBezTo>
                <a:cubicBezTo>
                  <a:pt x="1267197" y="2996812"/>
                  <a:pt x="1270055" y="2973952"/>
                  <a:pt x="1274817" y="2951092"/>
                </a:cubicBezTo>
                <a:cubicBezTo>
                  <a:pt x="1279580" y="2928232"/>
                  <a:pt x="1288152" y="2906324"/>
                  <a:pt x="1287200" y="2882512"/>
                </a:cubicBezTo>
                <a:cubicBezTo>
                  <a:pt x="1287200" y="2875844"/>
                  <a:pt x="1288152" y="2868224"/>
                  <a:pt x="1289105" y="2861557"/>
                </a:cubicBezTo>
                <a:cubicBezTo>
                  <a:pt x="1293867" y="2829172"/>
                  <a:pt x="1297677" y="2796787"/>
                  <a:pt x="1302440" y="2764402"/>
                </a:cubicBezTo>
                <a:cubicBezTo>
                  <a:pt x="1304345" y="2752019"/>
                  <a:pt x="1306250" y="2740589"/>
                  <a:pt x="1308155" y="2728207"/>
                </a:cubicBezTo>
                <a:cubicBezTo>
                  <a:pt x="1311012" y="2710109"/>
                  <a:pt x="1315775" y="2692012"/>
                  <a:pt x="1317680" y="2672962"/>
                </a:cubicBezTo>
                <a:cubicBezTo>
                  <a:pt x="1322442" y="2634862"/>
                  <a:pt x="1332920" y="2596762"/>
                  <a:pt x="1328157" y="2557709"/>
                </a:cubicBezTo>
                <a:cubicBezTo>
                  <a:pt x="1328157" y="2556757"/>
                  <a:pt x="1328157" y="2554852"/>
                  <a:pt x="1329110" y="2553899"/>
                </a:cubicBezTo>
                <a:cubicBezTo>
                  <a:pt x="1330062" y="2542469"/>
                  <a:pt x="1336730" y="2536754"/>
                  <a:pt x="1348160" y="2535802"/>
                </a:cubicBezTo>
                <a:cubicBezTo>
                  <a:pt x="1384355" y="2531992"/>
                  <a:pt x="1416740" y="2517704"/>
                  <a:pt x="1445315" y="2494844"/>
                </a:cubicBezTo>
                <a:cubicBezTo>
                  <a:pt x="1463412" y="2480557"/>
                  <a:pt x="1479605" y="2465317"/>
                  <a:pt x="1474842" y="2438647"/>
                </a:cubicBezTo>
                <a:cubicBezTo>
                  <a:pt x="1471985" y="2422454"/>
                  <a:pt x="1471985" y="2405309"/>
                  <a:pt x="1470080" y="2388164"/>
                </a:cubicBezTo>
                <a:cubicBezTo>
                  <a:pt x="1469127" y="2375782"/>
                  <a:pt x="1468175" y="2363399"/>
                  <a:pt x="1468175" y="2351017"/>
                </a:cubicBezTo>
                <a:cubicBezTo>
                  <a:pt x="1465317" y="2232907"/>
                  <a:pt x="1472937" y="2115749"/>
                  <a:pt x="1460555" y="1997639"/>
                </a:cubicBezTo>
                <a:cubicBezTo>
                  <a:pt x="1459602" y="1990972"/>
                  <a:pt x="1460555" y="1983352"/>
                  <a:pt x="1460555" y="1976684"/>
                </a:cubicBezTo>
                <a:cubicBezTo>
                  <a:pt x="1460555" y="1966207"/>
                  <a:pt x="1463412" y="1957634"/>
                  <a:pt x="1471985" y="1951919"/>
                </a:cubicBezTo>
                <a:cubicBezTo>
                  <a:pt x="1483415" y="1943347"/>
                  <a:pt x="1491987" y="1932869"/>
                  <a:pt x="1495797" y="1918582"/>
                </a:cubicBezTo>
                <a:cubicBezTo>
                  <a:pt x="1499607" y="1906199"/>
                  <a:pt x="1507227" y="1895722"/>
                  <a:pt x="1513895" y="1884292"/>
                </a:cubicBezTo>
                <a:cubicBezTo>
                  <a:pt x="1533897" y="1853812"/>
                  <a:pt x="1554852" y="1825237"/>
                  <a:pt x="1573902" y="1793804"/>
                </a:cubicBezTo>
                <a:cubicBezTo>
                  <a:pt x="1584380" y="1776659"/>
                  <a:pt x="1590095" y="1757609"/>
                  <a:pt x="1599620" y="1739512"/>
                </a:cubicBezTo>
                <a:cubicBezTo>
                  <a:pt x="1631052" y="1679504"/>
                  <a:pt x="1663437" y="1621402"/>
                  <a:pt x="1692965" y="1561394"/>
                </a:cubicBezTo>
                <a:cubicBezTo>
                  <a:pt x="1703442" y="1539487"/>
                  <a:pt x="1712967" y="1515674"/>
                  <a:pt x="1714872" y="1491862"/>
                </a:cubicBezTo>
                <a:cubicBezTo>
                  <a:pt x="1716777" y="1463287"/>
                  <a:pt x="1723445" y="1435664"/>
                  <a:pt x="1729160" y="1408042"/>
                </a:cubicBezTo>
                <a:cubicBezTo>
                  <a:pt x="1737732" y="1383277"/>
                  <a:pt x="1743447" y="1357559"/>
                  <a:pt x="1732970" y="1329937"/>
                </a:cubicBezTo>
                <a:close/>
                <a:moveTo>
                  <a:pt x="373752" y="1452809"/>
                </a:moveTo>
                <a:cubicBezTo>
                  <a:pt x="373752" y="1455667"/>
                  <a:pt x="368990" y="1457572"/>
                  <a:pt x="367085" y="1460429"/>
                </a:cubicBezTo>
                <a:cubicBezTo>
                  <a:pt x="365180" y="1458524"/>
                  <a:pt x="361370" y="1455667"/>
                  <a:pt x="361370" y="1453762"/>
                </a:cubicBezTo>
                <a:cubicBezTo>
                  <a:pt x="358512" y="1418519"/>
                  <a:pt x="334700" y="1394707"/>
                  <a:pt x="319460" y="1365179"/>
                </a:cubicBezTo>
                <a:cubicBezTo>
                  <a:pt x="317555" y="1360417"/>
                  <a:pt x="313745" y="1356607"/>
                  <a:pt x="310887" y="1351844"/>
                </a:cubicBezTo>
                <a:cubicBezTo>
                  <a:pt x="307077" y="1346129"/>
                  <a:pt x="307077" y="1340414"/>
                  <a:pt x="311840" y="1334699"/>
                </a:cubicBezTo>
                <a:cubicBezTo>
                  <a:pt x="322317" y="1322317"/>
                  <a:pt x="331842" y="1309934"/>
                  <a:pt x="343272" y="1297552"/>
                </a:cubicBezTo>
                <a:cubicBezTo>
                  <a:pt x="354702" y="1285169"/>
                  <a:pt x="360417" y="1285169"/>
                  <a:pt x="367085" y="1301362"/>
                </a:cubicBezTo>
                <a:cubicBezTo>
                  <a:pt x="372800" y="1315649"/>
                  <a:pt x="375657" y="1331842"/>
                  <a:pt x="377562" y="1348034"/>
                </a:cubicBezTo>
                <a:cubicBezTo>
                  <a:pt x="379467" y="1358512"/>
                  <a:pt x="377562" y="1369942"/>
                  <a:pt x="377562" y="1381372"/>
                </a:cubicBezTo>
                <a:cubicBezTo>
                  <a:pt x="378515" y="1381372"/>
                  <a:pt x="379467" y="1381372"/>
                  <a:pt x="381372" y="1381372"/>
                </a:cubicBezTo>
                <a:cubicBezTo>
                  <a:pt x="378515" y="1404232"/>
                  <a:pt x="376610" y="1428044"/>
                  <a:pt x="373752" y="1452809"/>
                </a:cubicBezTo>
                <a:close/>
                <a:moveTo>
                  <a:pt x="575682" y="1686172"/>
                </a:moveTo>
                <a:cubicBezTo>
                  <a:pt x="570920" y="1693792"/>
                  <a:pt x="565205" y="1700459"/>
                  <a:pt x="559490" y="1708079"/>
                </a:cubicBezTo>
                <a:cubicBezTo>
                  <a:pt x="532820" y="1744274"/>
                  <a:pt x="506150" y="1781422"/>
                  <a:pt x="480432" y="1817617"/>
                </a:cubicBezTo>
                <a:cubicBezTo>
                  <a:pt x="477575" y="1821427"/>
                  <a:pt x="477575" y="1828094"/>
                  <a:pt x="476622" y="1834762"/>
                </a:cubicBezTo>
                <a:cubicBezTo>
                  <a:pt x="465192" y="1832857"/>
                  <a:pt x="453762" y="1830952"/>
                  <a:pt x="437570" y="1828094"/>
                </a:cubicBezTo>
                <a:cubicBezTo>
                  <a:pt x="449000" y="1814759"/>
                  <a:pt x="457572" y="1803329"/>
                  <a:pt x="466145" y="1792852"/>
                </a:cubicBezTo>
                <a:cubicBezTo>
                  <a:pt x="496625" y="1757609"/>
                  <a:pt x="527105" y="1723319"/>
                  <a:pt x="557585" y="1688077"/>
                </a:cubicBezTo>
                <a:cubicBezTo>
                  <a:pt x="560442" y="1684267"/>
                  <a:pt x="564252" y="1681409"/>
                  <a:pt x="567110" y="1678552"/>
                </a:cubicBezTo>
                <a:cubicBezTo>
                  <a:pt x="569015" y="1677599"/>
                  <a:pt x="572825" y="1677599"/>
                  <a:pt x="573777" y="1678552"/>
                </a:cubicBezTo>
                <a:cubicBezTo>
                  <a:pt x="575682" y="1680457"/>
                  <a:pt x="576635" y="1685219"/>
                  <a:pt x="575682" y="1686172"/>
                </a:cubicBezTo>
                <a:close/>
                <a:moveTo>
                  <a:pt x="889055" y="1877624"/>
                </a:moveTo>
                <a:cubicBezTo>
                  <a:pt x="889055" y="1874767"/>
                  <a:pt x="889055" y="1872862"/>
                  <a:pt x="890007" y="1871909"/>
                </a:cubicBezTo>
                <a:cubicBezTo>
                  <a:pt x="907152" y="1852859"/>
                  <a:pt x="907152" y="1849049"/>
                  <a:pt x="887150" y="1834762"/>
                </a:cubicBezTo>
                <a:cubicBezTo>
                  <a:pt x="854765" y="1812854"/>
                  <a:pt x="824285" y="1789042"/>
                  <a:pt x="789995" y="1769992"/>
                </a:cubicBezTo>
                <a:cubicBezTo>
                  <a:pt x="757610" y="1752847"/>
                  <a:pt x="722367" y="1741417"/>
                  <a:pt x="689030" y="1727129"/>
                </a:cubicBezTo>
                <a:cubicBezTo>
                  <a:pt x="677600" y="1722367"/>
                  <a:pt x="666170" y="1718557"/>
                  <a:pt x="655692" y="1712842"/>
                </a:cubicBezTo>
                <a:cubicBezTo>
                  <a:pt x="638547" y="1704269"/>
                  <a:pt x="621402" y="1693792"/>
                  <a:pt x="604257" y="1685219"/>
                </a:cubicBezTo>
                <a:cubicBezTo>
                  <a:pt x="586160" y="1675694"/>
                  <a:pt x="585207" y="1648072"/>
                  <a:pt x="602352" y="1636642"/>
                </a:cubicBezTo>
                <a:cubicBezTo>
                  <a:pt x="608067" y="1632832"/>
                  <a:pt x="614735" y="1630927"/>
                  <a:pt x="618545" y="1626164"/>
                </a:cubicBezTo>
                <a:cubicBezTo>
                  <a:pt x="623307" y="1621402"/>
                  <a:pt x="625212" y="1614734"/>
                  <a:pt x="628070" y="1608067"/>
                </a:cubicBezTo>
                <a:cubicBezTo>
                  <a:pt x="631880" y="1599494"/>
                  <a:pt x="632832" y="1589017"/>
                  <a:pt x="637595" y="1581397"/>
                </a:cubicBezTo>
                <a:cubicBezTo>
                  <a:pt x="658550" y="1549012"/>
                  <a:pt x="683315" y="1519484"/>
                  <a:pt x="711890" y="1492814"/>
                </a:cubicBezTo>
                <a:cubicBezTo>
                  <a:pt x="749990" y="1455667"/>
                  <a:pt x="771897" y="1408042"/>
                  <a:pt x="788090" y="1357559"/>
                </a:cubicBezTo>
                <a:cubicBezTo>
                  <a:pt x="812855" y="1278502"/>
                  <a:pt x="823332" y="1197539"/>
                  <a:pt x="821427" y="1114672"/>
                </a:cubicBezTo>
                <a:cubicBezTo>
                  <a:pt x="819522" y="1039424"/>
                  <a:pt x="820475" y="964177"/>
                  <a:pt x="819522" y="889882"/>
                </a:cubicBezTo>
                <a:cubicBezTo>
                  <a:pt x="818570" y="839399"/>
                  <a:pt x="815712" y="788917"/>
                  <a:pt x="813807" y="738434"/>
                </a:cubicBezTo>
                <a:cubicBezTo>
                  <a:pt x="813807" y="732719"/>
                  <a:pt x="813807" y="726052"/>
                  <a:pt x="813807" y="720337"/>
                </a:cubicBezTo>
                <a:cubicBezTo>
                  <a:pt x="815712" y="719384"/>
                  <a:pt x="817617" y="719384"/>
                  <a:pt x="818570" y="718432"/>
                </a:cubicBezTo>
                <a:cubicBezTo>
                  <a:pt x="833810" y="750817"/>
                  <a:pt x="848097" y="783202"/>
                  <a:pt x="863337" y="815587"/>
                </a:cubicBezTo>
                <a:cubicBezTo>
                  <a:pt x="864290" y="815587"/>
                  <a:pt x="865242" y="814634"/>
                  <a:pt x="866195" y="814634"/>
                </a:cubicBezTo>
                <a:cubicBezTo>
                  <a:pt x="860480" y="800347"/>
                  <a:pt x="853812" y="786059"/>
                  <a:pt x="848097" y="771772"/>
                </a:cubicBezTo>
                <a:cubicBezTo>
                  <a:pt x="841430" y="756532"/>
                  <a:pt x="836667" y="741292"/>
                  <a:pt x="828095" y="727004"/>
                </a:cubicBezTo>
                <a:cubicBezTo>
                  <a:pt x="809045" y="692714"/>
                  <a:pt x="809997" y="654614"/>
                  <a:pt x="810950" y="617467"/>
                </a:cubicBezTo>
                <a:cubicBezTo>
                  <a:pt x="810950" y="605084"/>
                  <a:pt x="811902" y="592702"/>
                  <a:pt x="812855" y="580319"/>
                </a:cubicBezTo>
                <a:cubicBezTo>
                  <a:pt x="813807" y="571747"/>
                  <a:pt x="815712" y="564127"/>
                  <a:pt x="816665" y="556507"/>
                </a:cubicBezTo>
                <a:cubicBezTo>
                  <a:pt x="818570" y="555554"/>
                  <a:pt x="819522" y="555554"/>
                  <a:pt x="821427" y="554602"/>
                </a:cubicBezTo>
                <a:cubicBezTo>
                  <a:pt x="832857" y="567937"/>
                  <a:pt x="844287" y="581272"/>
                  <a:pt x="856670" y="594607"/>
                </a:cubicBezTo>
                <a:cubicBezTo>
                  <a:pt x="872862" y="613657"/>
                  <a:pt x="887150" y="635564"/>
                  <a:pt x="913820" y="638422"/>
                </a:cubicBezTo>
                <a:cubicBezTo>
                  <a:pt x="942395" y="642232"/>
                  <a:pt x="956682" y="661282"/>
                  <a:pt x="974780" y="679379"/>
                </a:cubicBezTo>
                <a:cubicBezTo>
                  <a:pt x="981447" y="686047"/>
                  <a:pt x="984305" y="689857"/>
                  <a:pt x="973827" y="696524"/>
                </a:cubicBezTo>
                <a:cubicBezTo>
                  <a:pt x="964302" y="702239"/>
                  <a:pt x="956682" y="711764"/>
                  <a:pt x="950015" y="721289"/>
                </a:cubicBezTo>
                <a:cubicBezTo>
                  <a:pt x="931917" y="746054"/>
                  <a:pt x="914772" y="770819"/>
                  <a:pt x="899532" y="797489"/>
                </a:cubicBezTo>
                <a:cubicBezTo>
                  <a:pt x="910010" y="785107"/>
                  <a:pt x="920487" y="772724"/>
                  <a:pt x="930012" y="759389"/>
                </a:cubicBezTo>
                <a:cubicBezTo>
                  <a:pt x="935727" y="751769"/>
                  <a:pt x="939537" y="749864"/>
                  <a:pt x="945252" y="759389"/>
                </a:cubicBezTo>
                <a:cubicBezTo>
                  <a:pt x="952872" y="771772"/>
                  <a:pt x="961445" y="784154"/>
                  <a:pt x="954777" y="800347"/>
                </a:cubicBezTo>
                <a:cubicBezTo>
                  <a:pt x="913820" y="910837"/>
                  <a:pt x="909057" y="1026089"/>
                  <a:pt x="910962" y="1142294"/>
                </a:cubicBezTo>
                <a:cubicBezTo>
                  <a:pt x="913820" y="1260404"/>
                  <a:pt x="913820" y="1377562"/>
                  <a:pt x="917630" y="1495672"/>
                </a:cubicBezTo>
                <a:cubicBezTo>
                  <a:pt x="920487" y="1589017"/>
                  <a:pt x="924297" y="1683314"/>
                  <a:pt x="929060" y="1776659"/>
                </a:cubicBezTo>
                <a:cubicBezTo>
                  <a:pt x="929060" y="1785232"/>
                  <a:pt x="932870" y="1796662"/>
                  <a:pt x="938585" y="1802377"/>
                </a:cubicBezTo>
                <a:cubicBezTo>
                  <a:pt x="967160" y="1833809"/>
                  <a:pt x="996687" y="1865242"/>
                  <a:pt x="1026215" y="1895722"/>
                </a:cubicBezTo>
                <a:cubicBezTo>
                  <a:pt x="1030025" y="1899532"/>
                  <a:pt x="1033835" y="1903342"/>
                  <a:pt x="1036692" y="1909057"/>
                </a:cubicBezTo>
                <a:cubicBezTo>
                  <a:pt x="983352" y="1909057"/>
                  <a:pt x="935727" y="1897627"/>
                  <a:pt x="889055" y="1877624"/>
                </a:cubicBezTo>
                <a:close/>
                <a:moveTo>
                  <a:pt x="1279580" y="1673789"/>
                </a:moveTo>
                <a:cubicBezTo>
                  <a:pt x="1278627" y="1698554"/>
                  <a:pt x="1274817" y="1723319"/>
                  <a:pt x="1275770" y="1747132"/>
                </a:cubicBezTo>
                <a:cubicBezTo>
                  <a:pt x="1275770" y="1771897"/>
                  <a:pt x="1267197" y="1791899"/>
                  <a:pt x="1250052" y="1809044"/>
                </a:cubicBezTo>
                <a:cubicBezTo>
                  <a:pt x="1229097" y="1829047"/>
                  <a:pt x="1208142" y="1850002"/>
                  <a:pt x="1188140" y="1870004"/>
                </a:cubicBezTo>
                <a:cubicBezTo>
                  <a:pt x="1177662" y="1880482"/>
                  <a:pt x="1170042" y="1891912"/>
                  <a:pt x="1170042" y="1907152"/>
                </a:cubicBezTo>
                <a:cubicBezTo>
                  <a:pt x="1170042" y="1911914"/>
                  <a:pt x="1165280" y="1917629"/>
                  <a:pt x="1160517" y="1919534"/>
                </a:cubicBezTo>
                <a:cubicBezTo>
                  <a:pt x="1154802" y="1922392"/>
                  <a:pt x="1148135" y="1925249"/>
                  <a:pt x="1142420" y="1924297"/>
                </a:cubicBezTo>
                <a:cubicBezTo>
                  <a:pt x="1110987" y="1922392"/>
                  <a:pt x="1079555" y="1919534"/>
                  <a:pt x="1045265" y="1916677"/>
                </a:cubicBezTo>
                <a:cubicBezTo>
                  <a:pt x="1049075" y="1910009"/>
                  <a:pt x="1050980" y="1905247"/>
                  <a:pt x="1053837" y="1901437"/>
                </a:cubicBezTo>
                <a:cubicBezTo>
                  <a:pt x="1079555" y="1868099"/>
                  <a:pt x="1106225" y="1835714"/>
                  <a:pt x="1132895" y="1803329"/>
                </a:cubicBezTo>
                <a:cubicBezTo>
                  <a:pt x="1140515" y="1793804"/>
                  <a:pt x="1144325" y="1784279"/>
                  <a:pt x="1143372" y="1770944"/>
                </a:cubicBezTo>
                <a:cubicBezTo>
                  <a:pt x="1141467" y="1735702"/>
                  <a:pt x="1139562" y="1701412"/>
                  <a:pt x="1137657" y="1666169"/>
                </a:cubicBezTo>
                <a:cubicBezTo>
                  <a:pt x="1134800" y="1612829"/>
                  <a:pt x="1133847" y="1558537"/>
                  <a:pt x="1130037" y="1505197"/>
                </a:cubicBezTo>
                <a:cubicBezTo>
                  <a:pt x="1126227" y="1435664"/>
                  <a:pt x="1121465" y="1366132"/>
                  <a:pt x="1115750" y="1296599"/>
                </a:cubicBezTo>
                <a:cubicBezTo>
                  <a:pt x="1110035" y="1228019"/>
                  <a:pt x="1103367" y="1160392"/>
                  <a:pt x="1094795" y="1091812"/>
                </a:cubicBezTo>
                <a:cubicBezTo>
                  <a:pt x="1084317" y="1006087"/>
                  <a:pt x="1071935" y="920362"/>
                  <a:pt x="1037645" y="839399"/>
                </a:cubicBezTo>
                <a:cubicBezTo>
                  <a:pt x="1029072" y="820349"/>
                  <a:pt x="1024310" y="800347"/>
                  <a:pt x="1019547" y="780344"/>
                </a:cubicBezTo>
                <a:cubicBezTo>
                  <a:pt x="1018595" y="774629"/>
                  <a:pt x="1020500" y="767009"/>
                  <a:pt x="1024310" y="761294"/>
                </a:cubicBezTo>
                <a:cubicBezTo>
                  <a:pt x="1028120" y="755579"/>
                  <a:pt x="1034787" y="751769"/>
                  <a:pt x="1042407" y="744149"/>
                </a:cubicBezTo>
                <a:cubicBezTo>
                  <a:pt x="1051932" y="766057"/>
                  <a:pt x="1060505" y="785107"/>
                  <a:pt x="1069077" y="806062"/>
                </a:cubicBezTo>
                <a:cubicBezTo>
                  <a:pt x="1065267" y="773677"/>
                  <a:pt x="1037645" y="721289"/>
                  <a:pt x="1014785" y="699382"/>
                </a:cubicBezTo>
                <a:cubicBezTo>
                  <a:pt x="1003355" y="688904"/>
                  <a:pt x="1003355" y="687952"/>
                  <a:pt x="1015737" y="677474"/>
                </a:cubicBezTo>
                <a:cubicBezTo>
                  <a:pt x="1033835" y="662234"/>
                  <a:pt x="1051932" y="647947"/>
                  <a:pt x="1068125" y="631754"/>
                </a:cubicBezTo>
                <a:cubicBezTo>
                  <a:pt x="1084317" y="615562"/>
                  <a:pt x="1095747" y="596512"/>
                  <a:pt x="1096700" y="571747"/>
                </a:cubicBezTo>
                <a:cubicBezTo>
                  <a:pt x="1096700" y="565079"/>
                  <a:pt x="1099557" y="559364"/>
                  <a:pt x="1102415" y="552697"/>
                </a:cubicBezTo>
                <a:cubicBezTo>
                  <a:pt x="1111940" y="569842"/>
                  <a:pt x="1122417" y="586987"/>
                  <a:pt x="1120512" y="606989"/>
                </a:cubicBezTo>
                <a:cubicBezTo>
                  <a:pt x="1116702" y="651757"/>
                  <a:pt x="1111940" y="697477"/>
                  <a:pt x="1107177" y="742244"/>
                </a:cubicBezTo>
                <a:cubicBezTo>
                  <a:pt x="1106225" y="748912"/>
                  <a:pt x="1105272" y="754627"/>
                  <a:pt x="1108130" y="761294"/>
                </a:cubicBezTo>
                <a:cubicBezTo>
                  <a:pt x="1114797" y="714622"/>
                  <a:pt x="1120512" y="667949"/>
                  <a:pt x="1127180" y="621277"/>
                </a:cubicBezTo>
                <a:cubicBezTo>
                  <a:pt x="1150992" y="690809"/>
                  <a:pt x="1176710" y="758437"/>
                  <a:pt x="1187187" y="829874"/>
                </a:cubicBezTo>
                <a:cubicBezTo>
                  <a:pt x="1194807" y="886072"/>
                  <a:pt x="1212905" y="939412"/>
                  <a:pt x="1228145" y="993704"/>
                </a:cubicBezTo>
                <a:cubicBezTo>
                  <a:pt x="1240527" y="1037519"/>
                  <a:pt x="1247195" y="1082287"/>
                  <a:pt x="1246242" y="1128007"/>
                </a:cubicBezTo>
                <a:cubicBezTo>
                  <a:pt x="1244337" y="1207064"/>
                  <a:pt x="1252910" y="1285169"/>
                  <a:pt x="1270055" y="1363274"/>
                </a:cubicBezTo>
                <a:cubicBezTo>
                  <a:pt x="1274817" y="1384229"/>
                  <a:pt x="1274817" y="1405184"/>
                  <a:pt x="1276722" y="1427092"/>
                </a:cubicBezTo>
                <a:cubicBezTo>
                  <a:pt x="1279580" y="1463287"/>
                  <a:pt x="1284342" y="1499482"/>
                  <a:pt x="1284342" y="1534724"/>
                </a:cubicBezTo>
                <a:cubicBezTo>
                  <a:pt x="1284342" y="1581397"/>
                  <a:pt x="1281485" y="1628069"/>
                  <a:pt x="1279580" y="1673789"/>
                </a:cubicBezTo>
                <a:close/>
                <a:moveTo>
                  <a:pt x="1437695" y="1289932"/>
                </a:moveTo>
                <a:cubicBezTo>
                  <a:pt x="1439600" y="1289932"/>
                  <a:pt x="1440552" y="1288979"/>
                  <a:pt x="1442457" y="1288979"/>
                </a:cubicBezTo>
                <a:cubicBezTo>
                  <a:pt x="1444362" y="1292789"/>
                  <a:pt x="1446267" y="1296599"/>
                  <a:pt x="1447220" y="1300409"/>
                </a:cubicBezTo>
                <a:cubicBezTo>
                  <a:pt x="1448172" y="1308982"/>
                  <a:pt x="1448172" y="1318507"/>
                  <a:pt x="1448172" y="1327079"/>
                </a:cubicBezTo>
                <a:cubicBezTo>
                  <a:pt x="1446267" y="1352797"/>
                  <a:pt x="1451030" y="1375657"/>
                  <a:pt x="1470080" y="1394707"/>
                </a:cubicBezTo>
                <a:cubicBezTo>
                  <a:pt x="1481510" y="1406137"/>
                  <a:pt x="1481510" y="1418519"/>
                  <a:pt x="1476747" y="1433759"/>
                </a:cubicBezTo>
                <a:cubicBezTo>
                  <a:pt x="1469127" y="1457572"/>
                  <a:pt x="1453887" y="1476622"/>
                  <a:pt x="1439600" y="1497577"/>
                </a:cubicBezTo>
                <a:cubicBezTo>
                  <a:pt x="1431980" y="1428044"/>
                  <a:pt x="1431027" y="1359464"/>
                  <a:pt x="1437695" y="1289932"/>
                </a:cubicBezTo>
                <a:close/>
                <a:moveTo>
                  <a:pt x="1475795" y="1882387"/>
                </a:moveTo>
                <a:cubicBezTo>
                  <a:pt x="1468175" y="1887149"/>
                  <a:pt x="1465317" y="1880482"/>
                  <a:pt x="1462460" y="1874767"/>
                </a:cubicBezTo>
                <a:cubicBezTo>
                  <a:pt x="1438647" y="1833809"/>
                  <a:pt x="1411977" y="1796662"/>
                  <a:pt x="1371972" y="1769992"/>
                </a:cubicBezTo>
                <a:cubicBezTo>
                  <a:pt x="1360542" y="1762372"/>
                  <a:pt x="1348160" y="1756657"/>
                  <a:pt x="1336730" y="1750942"/>
                </a:cubicBezTo>
                <a:cubicBezTo>
                  <a:pt x="1331015" y="1748084"/>
                  <a:pt x="1325300" y="1746179"/>
                  <a:pt x="1319585" y="1744274"/>
                </a:cubicBezTo>
                <a:cubicBezTo>
                  <a:pt x="1319585" y="1742369"/>
                  <a:pt x="1320537" y="1740464"/>
                  <a:pt x="1320537" y="1738559"/>
                </a:cubicBezTo>
                <a:cubicBezTo>
                  <a:pt x="1326252" y="1739512"/>
                  <a:pt x="1331967" y="1738559"/>
                  <a:pt x="1337682" y="1740464"/>
                </a:cubicBezTo>
                <a:cubicBezTo>
                  <a:pt x="1367210" y="1749989"/>
                  <a:pt x="1395785" y="1762372"/>
                  <a:pt x="1416740" y="1788089"/>
                </a:cubicBezTo>
                <a:cubicBezTo>
                  <a:pt x="1434837" y="1809997"/>
                  <a:pt x="1454840" y="1831904"/>
                  <a:pt x="1473890" y="1853812"/>
                </a:cubicBezTo>
                <a:cubicBezTo>
                  <a:pt x="1476747" y="1857622"/>
                  <a:pt x="1478652" y="1861432"/>
                  <a:pt x="1480557" y="1865242"/>
                </a:cubicBezTo>
                <a:cubicBezTo>
                  <a:pt x="1483415" y="1872862"/>
                  <a:pt x="1482462" y="1878577"/>
                  <a:pt x="1475795" y="1882387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xmlns="" id="{A2CAE66C-EF0B-4276-A368-3577191C031F}"/>
              </a:ext>
            </a:extLst>
          </p:cNvPr>
          <p:cNvSpPr/>
          <p:nvPr/>
        </p:nvSpPr>
        <p:spPr>
          <a:xfrm>
            <a:off x="7983469" y="4880302"/>
            <a:ext cx="354195" cy="874303"/>
          </a:xfrm>
          <a:custGeom>
            <a:avLst/>
            <a:gdLst>
              <a:gd name="connsiteX0" fmla="*/ 10001 w 1809750"/>
              <a:gd name="connsiteY0" fmla="*/ 4380249 h 4467225"/>
              <a:gd name="connsiteX1" fmla="*/ 33814 w 1809750"/>
              <a:gd name="connsiteY1" fmla="*/ 4357389 h 4467225"/>
              <a:gd name="connsiteX2" fmla="*/ 68104 w 1809750"/>
              <a:gd name="connsiteY2" fmla="*/ 4343101 h 4467225"/>
              <a:gd name="connsiteX3" fmla="*/ 128111 w 1809750"/>
              <a:gd name="connsiteY3" fmla="*/ 4262139 h 4467225"/>
              <a:gd name="connsiteX4" fmla="*/ 157639 w 1809750"/>
              <a:gd name="connsiteY4" fmla="*/ 4100214 h 4467225"/>
              <a:gd name="connsiteX5" fmla="*/ 220504 w 1809750"/>
              <a:gd name="connsiteY5" fmla="*/ 3863994 h 4467225"/>
              <a:gd name="connsiteX6" fmla="*/ 242411 w 1809750"/>
              <a:gd name="connsiteY6" fmla="*/ 3805891 h 4467225"/>
              <a:gd name="connsiteX7" fmla="*/ 268129 w 1809750"/>
              <a:gd name="connsiteY7" fmla="*/ 3699211 h 4467225"/>
              <a:gd name="connsiteX8" fmla="*/ 328136 w 1809750"/>
              <a:gd name="connsiteY8" fmla="*/ 3422034 h 4467225"/>
              <a:gd name="connsiteX9" fmla="*/ 327184 w 1809750"/>
              <a:gd name="connsiteY9" fmla="*/ 3396316 h 4467225"/>
              <a:gd name="connsiteX10" fmla="*/ 328136 w 1809750"/>
              <a:gd name="connsiteY10" fmla="*/ 3382029 h 4467225"/>
              <a:gd name="connsiteX11" fmla="*/ 370999 w 1809750"/>
              <a:gd name="connsiteY11" fmla="*/ 3260109 h 4467225"/>
              <a:gd name="connsiteX12" fmla="*/ 386239 w 1809750"/>
              <a:gd name="connsiteY12" fmla="*/ 3223914 h 4467225"/>
              <a:gd name="connsiteX13" fmla="*/ 406241 w 1809750"/>
              <a:gd name="connsiteY13" fmla="*/ 3121996 h 4467225"/>
              <a:gd name="connsiteX14" fmla="*/ 423386 w 1809750"/>
              <a:gd name="connsiteY14" fmla="*/ 3035319 h 4467225"/>
              <a:gd name="connsiteX15" fmla="*/ 434816 w 1809750"/>
              <a:gd name="connsiteY15" fmla="*/ 2983884 h 4467225"/>
              <a:gd name="connsiteX16" fmla="*/ 461486 w 1809750"/>
              <a:gd name="connsiteY16" fmla="*/ 2818149 h 4467225"/>
              <a:gd name="connsiteX17" fmla="*/ 471011 w 1809750"/>
              <a:gd name="connsiteY17" fmla="*/ 2784811 h 4467225"/>
              <a:gd name="connsiteX18" fmla="*/ 476726 w 1809750"/>
              <a:gd name="connsiteY18" fmla="*/ 2732424 h 4467225"/>
              <a:gd name="connsiteX19" fmla="*/ 495776 w 1809750"/>
              <a:gd name="connsiteY19" fmla="*/ 2643841 h 4467225"/>
              <a:gd name="connsiteX20" fmla="*/ 503396 w 1809750"/>
              <a:gd name="connsiteY20" fmla="*/ 2624791 h 4467225"/>
              <a:gd name="connsiteX21" fmla="*/ 504349 w 1809750"/>
              <a:gd name="connsiteY21" fmla="*/ 2537161 h 4467225"/>
              <a:gd name="connsiteX22" fmla="*/ 511016 w 1809750"/>
              <a:gd name="connsiteY22" fmla="*/ 2502871 h 4467225"/>
              <a:gd name="connsiteX23" fmla="*/ 538639 w 1809750"/>
              <a:gd name="connsiteY23" fmla="*/ 2290464 h 4467225"/>
              <a:gd name="connsiteX24" fmla="*/ 539591 w 1809750"/>
              <a:gd name="connsiteY24" fmla="*/ 2259984 h 4467225"/>
              <a:gd name="connsiteX25" fmla="*/ 559594 w 1809750"/>
              <a:gd name="connsiteY25" fmla="*/ 2226646 h 4467225"/>
              <a:gd name="connsiteX26" fmla="*/ 558641 w 1809750"/>
              <a:gd name="connsiteY26" fmla="*/ 2183784 h 4467225"/>
              <a:gd name="connsiteX27" fmla="*/ 561499 w 1809750"/>
              <a:gd name="connsiteY27" fmla="*/ 2168544 h 4467225"/>
              <a:gd name="connsiteX28" fmla="*/ 554831 w 1809750"/>
              <a:gd name="connsiteY28" fmla="*/ 2102821 h 4467225"/>
              <a:gd name="connsiteX29" fmla="*/ 529114 w 1809750"/>
              <a:gd name="connsiteY29" fmla="*/ 2085676 h 4467225"/>
              <a:gd name="connsiteX30" fmla="*/ 493871 w 1809750"/>
              <a:gd name="connsiteY30" fmla="*/ 2092344 h 4467225"/>
              <a:gd name="connsiteX31" fmla="*/ 492919 w 1809750"/>
              <a:gd name="connsiteY31" fmla="*/ 2084724 h 4467225"/>
              <a:gd name="connsiteX32" fmla="*/ 520541 w 1809750"/>
              <a:gd name="connsiteY32" fmla="*/ 2079961 h 4467225"/>
              <a:gd name="connsiteX33" fmla="*/ 520541 w 1809750"/>
              <a:gd name="connsiteY33" fmla="*/ 2075199 h 4467225"/>
              <a:gd name="connsiteX34" fmla="*/ 474821 w 1809750"/>
              <a:gd name="connsiteY34" fmla="*/ 2063769 h 4467225"/>
              <a:gd name="connsiteX35" fmla="*/ 488156 w 1809750"/>
              <a:gd name="connsiteY35" fmla="*/ 2009476 h 4467225"/>
              <a:gd name="connsiteX36" fmla="*/ 579596 w 1809750"/>
              <a:gd name="connsiteY36" fmla="*/ 1892319 h 4467225"/>
              <a:gd name="connsiteX37" fmla="*/ 533876 w 1809750"/>
              <a:gd name="connsiteY37" fmla="*/ 1886604 h 4467225"/>
              <a:gd name="connsiteX38" fmla="*/ 513874 w 1809750"/>
              <a:gd name="connsiteY38" fmla="*/ 1897081 h 4467225"/>
              <a:gd name="connsiteX39" fmla="*/ 461486 w 1809750"/>
              <a:gd name="connsiteY39" fmla="*/ 1948516 h 4467225"/>
              <a:gd name="connsiteX40" fmla="*/ 420529 w 1809750"/>
              <a:gd name="connsiteY40" fmla="*/ 2017096 h 4467225"/>
              <a:gd name="connsiteX41" fmla="*/ 432911 w 1809750"/>
              <a:gd name="connsiteY41" fmla="*/ 2049481 h 4467225"/>
              <a:gd name="connsiteX42" fmla="*/ 444341 w 1809750"/>
              <a:gd name="connsiteY42" fmla="*/ 2054244 h 4467225"/>
              <a:gd name="connsiteX43" fmla="*/ 410051 w 1809750"/>
              <a:gd name="connsiteY43" fmla="*/ 2059959 h 4467225"/>
              <a:gd name="connsiteX44" fmla="*/ 412909 w 1809750"/>
              <a:gd name="connsiteY44" fmla="*/ 2079961 h 4467225"/>
              <a:gd name="connsiteX45" fmla="*/ 409099 w 1809750"/>
              <a:gd name="connsiteY45" fmla="*/ 2084724 h 4467225"/>
              <a:gd name="connsiteX46" fmla="*/ 387191 w 1809750"/>
              <a:gd name="connsiteY46" fmla="*/ 2069484 h 4467225"/>
              <a:gd name="connsiteX47" fmla="*/ 366236 w 1809750"/>
              <a:gd name="connsiteY47" fmla="*/ 2029479 h 4467225"/>
              <a:gd name="connsiteX48" fmla="*/ 348139 w 1809750"/>
              <a:gd name="connsiteY48" fmla="*/ 2004714 h 4467225"/>
              <a:gd name="connsiteX49" fmla="*/ 322421 w 1809750"/>
              <a:gd name="connsiteY49" fmla="*/ 1957089 h 4467225"/>
              <a:gd name="connsiteX50" fmla="*/ 289084 w 1809750"/>
              <a:gd name="connsiteY50" fmla="*/ 1910416 h 4467225"/>
              <a:gd name="connsiteX51" fmla="*/ 259556 w 1809750"/>
              <a:gd name="connsiteY51" fmla="*/ 1877079 h 4467225"/>
              <a:gd name="connsiteX52" fmla="*/ 264319 w 1809750"/>
              <a:gd name="connsiteY52" fmla="*/ 1872316 h 4467225"/>
              <a:gd name="connsiteX53" fmla="*/ 278606 w 1809750"/>
              <a:gd name="connsiteY53" fmla="*/ 1881841 h 4467225"/>
              <a:gd name="connsiteX54" fmla="*/ 149066 w 1809750"/>
              <a:gd name="connsiteY54" fmla="*/ 1581804 h 4467225"/>
              <a:gd name="connsiteX55" fmla="*/ 109061 w 1809750"/>
              <a:gd name="connsiteY55" fmla="*/ 1461789 h 4467225"/>
              <a:gd name="connsiteX56" fmla="*/ 106204 w 1809750"/>
              <a:gd name="connsiteY56" fmla="*/ 1429404 h 4467225"/>
              <a:gd name="connsiteX57" fmla="*/ 111919 w 1809750"/>
              <a:gd name="connsiteY57" fmla="*/ 1353204 h 4467225"/>
              <a:gd name="connsiteX58" fmla="*/ 133826 w 1809750"/>
              <a:gd name="connsiteY58" fmla="*/ 1303674 h 4467225"/>
              <a:gd name="connsiteX59" fmla="*/ 206216 w 1809750"/>
              <a:gd name="connsiteY59" fmla="*/ 1160799 h 4467225"/>
              <a:gd name="connsiteX60" fmla="*/ 220504 w 1809750"/>
              <a:gd name="connsiteY60" fmla="*/ 1133176 h 4467225"/>
              <a:gd name="connsiteX61" fmla="*/ 246221 w 1809750"/>
              <a:gd name="connsiteY61" fmla="*/ 1089361 h 4467225"/>
              <a:gd name="connsiteX62" fmla="*/ 299561 w 1809750"/>
              <a:gd name="connsiteY62" fmla="*/ 986491 h 4467225"/>
              <a:gd name="connsiteX63" fmla="*/ 347186 w 1809750"/>
              <a:gd name="connsiteY63" fmla="*/ 891241 h 4467225"/>
              <a:gd name="connsiteX64" fmla="*/ 365284 w 1809750"/>
              <a:gd name="connsiteY64" fmla="*/ 840759 h 4467225"/>
              <a:gd name="connsiteX65" fmla="*/ 372904 w 1809750"/>
              <a:gd name="connsiteY65" fmla="*/ 817899 h 4467225"/>
              <a:gd name="connsiteX66" fmla="*/ 407194 w 1809750"/>
              <a:gd name="connsiteY66" fmla="*/ 750271 h 4467225"/>
              <a:gd name="connsiteX67" fmla="*/ 456724 w 1809750"/>
              <a:gd name="connsiteY67" fmla="*/ 719791 h 4467225"/>
              <a:gd name="connsiteX68" fmla="*/ 571024 w 1809750"/>
              <a:gd name="connsiteY68" fmla="*/ 684549 h 4467225"/>
              <a:gd name="connsiteX69" fmla="*/ 671036 w 1809750"/>
              <a:gd name="connsiteY69" fmla="*/ 632161 h 4467225"/>
              <a:gd name="connsiteX70" fmla="*/ 683419 w 1809750"/>
              <a:gd name="connsiteY70" fmla="*/ 614064 h 4467225"/>
              <a:gd name="connsiteX71" fmla="*/ 693896 w 1809750"/>
              <a:gd name="connsiteY71" fmla="*/ 548341 h 4467225"/>
              <a:gd name="connsiteX72" fmla="*/ 699611 w 1809750"/>
              <a:gd name="connsiteY72" fmla="*/ 438804 h 4467225"/>
              <a:gd name="connsiteX73" fmla="*/ 694849 w 1809750"/>
              <a:gd name="connsiteY73" fmla="*/ 383559 h 4467225"/>
              <a:gd name="connsiteX74" fmla="*/ 717709 w 1809750"/>
              <a:gd name="connsiteY74" fmla="*/ 281641 h 4467225"/>
              <a:gd name="connsiteX75" fmla="*/ 747236 w 1809750"/>
              <a:gd name="connsiteY75" fmla="*/ 187344 h 4467225"/>
              <a:gd name="connsiteX76" fmla="*/ 762476 w 1809750"/>
              <a:gd name="connsiteY76" fmla="*/ 163531 h 4467225"/>
              <a:gd name="connsiteX77" fmla="*/ 824389 w 1809750"/>
              <a:gd name="connsiteY77" fmla="*/ 91141 h 4467225"/>
              <a:gd name="connsiteX78" fmla="*/ 857726 w 1809750"/>
              <a:gd name="connsiteY78" fmla="*/ 42564 h 4467225"/>
              <a:gd name="connsiteX79" fmla="*/ 879634 w 1809750"/>
              <a:gd name="connsiteY79" fmla="*/ 35896 h 4467225"/>
              <a:gd name="connsiteX80" fmla="*/ 904399 w 1809750"/>
              <a:gd name="connsiteY80" fmla="*/ 30181 h 4467225"/>
              <a:gd name="connsiteX81" fmla="*/ 982504 w 1809750"/>
              <a:gd name="connsiteY81" fmla="*/ 11131 h 4467225"/>
              <a:gd name="connsiteX82" fmla="*/ 1059656 w 1809750"/>
              <a:gd name="connsiteY82" fmla="*/ 31134 h 4467225"/>
              <a:gd name="connsiteX83" fmla="*/ 1208246 w 1809750"/>
              <a:gd name="connsiteY83" fmla="*/ 231159 h 4467225"/>
              <a:gd name="connsiteX84" fmla="*/ 1225391 w 1809750"/>
              <a:gd name="connsiteY84" fmla="*/ 466426 h 4467225"/>
              <a:gd name="connsiteX85" fmla="*/ 1224439 w 1809750"/>
              <a:gd name="connsiteY85" fmla="*/ 476904 h 4467225"/>
              <a:gd name="connsiteX86" fmla="*/ 1233011 w 1809750"/>
              <a:gd name="connsiteY86" fmla="*/ 670261 h 4467225"/>
              <a:gd name="connsiteX87" fmla="*/ 1278731 w 1809750"/>
              <a:gd name="connsiteY87" fmla="*/ 721696 h 4467225"/>
              <a:gd name="connsiteX88" fmla="*/ 1348264 w 1809750"/>
              <a:gd name="connsiteY88" fmla="*/ 732174 h 4467225"/>
              <a:gd name="connsiteX89" fmla="*/ 1381601 w 1809750"/>
              <a:gd name="connsiteY89" fmla="*/ 755986 h 4467225"/>
              <a:gd name="connsiteX90" fmla="*/ 1409224 w 1809750"/>
              <a:gd name="connsiteY90" fmla="*/ 801706 h 4467225"/>
              <a:gd name="connsiteX91" fmla="*/ 1417796 w 1809750"/>
              <a:gd name="connsiteY91" fmla="*/ 820756 h 4467225"/>
              <a:gd name="connsiteX92" fmla="*/ 1447324 w 1809750"/>
              <a:gd name="connsiteY92" fmla="*/ 879811 h 4467225"/>
              <a:gd name="connsiteX93" fmla="*/ 1549241 w 1809750"/>
              <a:gd name="connsiteY93" fmla="*/ 1010304 h 4467225"/>
              <a:gd name="connsiteX94" fmla="*/ 1579721 w 1809750"/>
              <a:gd name="connsiteY94" fmla="*/ 1043641 h 4467225"/>
              <a:gd name="connsiteX95" fmla="*/ 1634014 w 1809750"/>
              <a:gd name="connsiteY95" fmla="*/ 1114126 h 4467225"/>
              <a:gd name="connsiteX96" fmla="*/ 1742599 w 1809750"/>
              <a:gd name="connsiteY96" fmla="*/ 1255096 h 4467225"/>
              <a:gd name="connsiteX97" fmla="*/ 1774031 w 1809750"/>
              <a:gd name="connsiteY97" fmla="*/ 1312246 h 4467225"/>
              <a:gd name="connsiteX98" fmla="*/ 1797844 w 1809750"/>
              <a:gd name="connsiteY98" fmla="*/ 1354156 h 4467225"/>
              <a:gd name="connsiteX99" fmla="*/ 1806416 w 1809750"/>
              <a:gd name="connsiteY99" fmla="*/ 1372254 h 4467225"/>
              <a:gd name="connsiteX100" fmla="*/ 1801654 w 1809750"/>
              <a:gd name="connsiteY100" fmla="*/ 1457026 h 4467225"/>
              <a:gd name="connsiteX101" fmla="*/ 1762601 w 1809750"/>
              <a:gd name="connsiteY101" fmla="*/ 1607521 h 4467225"/>
              <a:gd name="connsiteX102" fmla="*/ 1740694 w 1809750"/>
              <a:gd name="connsiteY102" fmla="*/ 1665624 h 4467225"/>
              <a:gd name="connsiteX103" fmla="*/ 1700689 w 1809750"/>
              <a:gd name="connsiteY103" fmla="*/ 1787544 h 4467225"/>
              <a:gd name="connsiteX104" fmla="*/ 1698784 w 1809750"/>
              <a:gd name="connsiteY104" fmla="*/ 1793259 h 4467225"/>
              <a:gd name="connsiteX105" fmla="*/ 1686401 w 1809750"/>
              <a:gd name="connsiteY105" fmla="*/ 1869459 h 4467225"/>
              <a:gd name="connsiteX106" fmla="*/ 1653064 w 1809750"/>
              <a:gd name="connsiteY106" fmla="*/ 1898034 h 4467225"/>
              <a:gd name="connsiteX107" fmla="*/ 1609249 w 1809750"/>
              <a:gd name="connsiteY107" fmla="*/ 2004714 h 4467225"/>
              <a:gd name="connsiteX108" fmla="*/ 1568291 w 1809750"/>
              <a:gd name="connsiteY108" fmla="*/ 2011381 h 4467225"/>
              <a:gd name="connsiteX109" fmla="*/ 1535906 w 1809750"/>
              <a:gd name="connsiteY109" fmla="*/ 1998046 h 4467225"/>
              <a:gd name="connsiteX110" fmla="*/ 1582579 w 1809750"/>
              <a:gd name="connsiteY110" fmla="*/ 1964709 h 4467225"/>
              <a:gd name="connsiteX111" fmla="*/ 1499711 w 1809750"/>
              <a:gd name="connsiteY111" fmla="*/ 1878984 h 4467225"/>
              <a:gd name="connsiteX112" fmla="*/ 1486376 w 1809750"/>
              <a:gd name="connsiteY112" fmla="*/ 1865649 h 4467225"/>
              <a:gd name="connsiteX113" fmla="*/ 1426369 w 1809750"/>
              <a:gd name="connsiteY113" fmla="*/ 1834216 h 4467225"/>
              <a:gd name="connsiteX114" fmla="*/ 1479709 w 1809750"/>
              <a:gd name="connsiteY114" fmla="*/ 1908511 h 4467225"/>
              <a:gd name="connsiteX115" fmla="*/ 1511141 w 1809750"/>
              <a:gd name="connsiteY115" fmla="*/ 1983759 h 4467225"/>
              <a:gd name="connsiteX116" fmla="*/ 1507331 w 1809750"/>
              <a:gd name="connsiteY116" fmla="*/ 2011381 h 4467225"/>
              <a:gd name="connsiteX117" fmla="*/ 1484471 w 1809750"/>
              <a:gd name="connsiteY117" fmla="*/ 2006619 h 4467225"/>
              <a:gd name="connsiteX118" fmla="*/ 1446371 w 1809750"/>
              <a:gd name="connsiteY118" fmla="*/ 2034241 h 4467225"/>
              <a:gd name="connsiteX119" fmla="*/ 1463516 w 1809750"/>
              <a:gd name="connsiteY119" fmla="*/ 2120919 h 4467225"/>
              <a:gd name="connsiteX120" fmla="*/ 1468279 w 1809750"/>
              <a:gd name="connsiteY120" fmla="*/ 2202834 h 4467225"/>
              <a:gd name="connsiteX121" fmla="*/ 1472089 w 1809750"/>
              <a:gd name="connsiteY121" fmla="*/ 2251411 h 4467225"/>
              <a:gd name="connsiteX122" fmla="*/ 1468279 w 1809750"/>
              <a:gd name="connsiteY122" fmla="*/ 2393334 h 4467225"/>
              <a:gd name="connsiteX123" fmla="*/ 1453991 w 1809750"/>
              <a:gd name="connsiteY123" fmla="*/ 2605741 h 4467225"/>
              <a:gd name="connsiteX124" fmla="*/ 1438751 w 1809750"/>
              <a:gd name="connsiteY124" fmla="*/ 2816244 h 4467225"/>
              <a:gd name="connsiteX125" fmla="*/ 1432084 w 1809750"/>
              <a:gd name="connsiteY125" fmla="*/ 2962929 h 4467225"/>
              <a:gd name="connsiteX126" fmla="*/ 1424464 w 1809750"/>
              <a:gd name="connsiteY126" fmla="*/ 3218199 h 4467225"/>
              <a:gd name="connsiteX127" fmla="*/ 1418749 w 1809750"/>
              <a:gd name="connsiteY127" fmla="*/ 3379171 h 4467225"/>
              <a:gd name="connsiteX128" fmla="*/ 1428274 w 1809750"/>
              <a:gd name="connsiteY128" fmla="*/ 3838276 h 4467225"/>
              <a:gd name="connsiteX129" fmla="*/ 1414939 w 1809750"/>
              <a:gd name="connsiteY129" fmla="*/ 4017346 h 4467225"/>
              <a:gd name="connsiteX130" fmla="*/ 1406366 w 1809750"/>
              <a:gd name="connsiteY130" fmla="*/ 4130694 h 4467225"/>
              <a:gd name="connsiteX131" fmla="*/ 1394936 w 1809750"/>
              <a:gd name="connsiteY131" fmla="*/ 4244041 h 4467225"/>
              <a:gd name="connsiteX132" fmla="*/ 1393031 w 1809750"/>
              <a:gd name="connsiteY132" fmla="*/ 4272616 h 4467225"/>
              <a:gd name="connsiteX133" fmla="*/ 1384459 w 1809750"/>
              <a:gd name="connsiteY133" fmla="*/ 4389774 h 4467225"/>
              <a:gd name="connsiteX134" fmla="*/ 1368266 w 1809750"/>
              <a:gd name="connsiteY134" fmla="*/ 4402156 h 4467225"/>
              <a:gd name="connsiteX135" fmla="*/ 1309211 w 1809750"/>
              <a:gd name="connsiteY135" fmla="*/ 4403109 h 4467225"/>
              <a:gd name="connsiteX136" fmla="*/ 1240631 w 1809750"/>
              <a:gd name="connsiteY136" fmla="*/ 4461211 h 4467225"/>
              <a:gd name="connsiteX137" fmla="*/ 1121569 w 1809750"/>
              <a:gd name="connsiteY137" fmla="*/ 4468831 h 4467225"/>
              <a:gd name="connsiteX138" fmla="*/ 1091089 w 1809750"/>
              <a:gd name="connsiteY138" fmla="*/ 4445971 h 4467225"/>
              <a:gd name="connsiteX139" fmla="*/ 1068229 w 1809750"/>
              <a:gd name="connsiteY139" fmla="*/ 4360246 h 4467225"/>
              <a:gd name="connsiteX140" fmla="*/ 1052989 w 1809750"/>
              <a:gd name="connsiteY140" fmla="*/ 4259281 h 4467225"/>
              <a:gd name="connsiteX141" fmla="*/ 1070134 w 1809750"/>
              <a:gd name="connsiteY141" fmla="*/ 4195464 h 4467225"/>
              <a:gd name="connsiteX142" fmla="*/ 1084421 w 1809750"/>
              <a:gd name="connsiteY142" fmla="*/ 4105929 h 4467225"/>
              <a:gd name="connsiteX143" fmla="*/ 1085374 w 1809750"/>
              <a:gd name="connsiteY143" fmla="*/ 3964959 h 4467225"/>
              <a:gd name="connsiteX144" fmla="*/ 1090136 w 1809750"/>
              <a:gd name="connsiteY144" fmla="*/ 3763981 h 4467225"/>
              <a:gd name="connsiteX145" fmla="*/ 1090136 w 1809750"/>
              <a:gd name="connsiteY145" fmla="*/ 3575386 h 4467225"/>
              <a:gd name="connsiteX146" fmla="*/ 1091089 w 1809750"/>
              <a:gd name="connsiteY146" fmla="*/ 3440131 h 4467225"/>
              <a:gd name="connsiteX147" fmla="*/ 1084421 w 1809750"/>
              <a:gd name="connsiteY147" fmla="*/ 3398221 h 4467225"/>
              <a:gd name="connsiteX148" fmla="*/ 1083469 w 1809750"/>
              <a:gd name="connsiteY148" fmla="*/ 3383934 h 4467225"/>
              <a:gd name="connsiteX149" fmla="*/ 1088231 w 1809750"/>
              <a:gd name="connsiteY149" fmla="*/ 3122949 h 4467225"/>
              <a:gd name="connsiteX150" fmla="*/ 1075849 w 1809750"/>
              <a:gd name="connsiteY150" fmla="*/ 2908636 h 4467225"/>
              <a:gd name="connsiteX151" fmla="*/ 1047274 w 1809750"/>
              <a:gd name="connsiteY151" fmla="*/ 2654319 h 4467225"/>
              <a:gd name="connsiteX152" fmla="*/ 1026319 w 1809750"/>
              <a:gd name="connsiteY152" fmla="*/ 2539066 h 4467225"/>
              <a:gd name="connsiteX153" fmla="*/ 1023461 w 1809750"/>
              <a:gd name="connsiteY153" fmla="*/ 2510491 h 4467225"/>
              <a:gd name="connsiteX154" fmla="*/ 1015841 w 1809750"/>
              <a:gd name="connsiteY154" fmla="*/ 2488584 h 4467225"/>
              <a:gd name="connsiteX155" fmla="*/ 1009174 w 1809750"/>
              <a:gd name="connsiteY155" fmla="*/ 2457151 h 4467225"/>
              <a:gd name="connsiteX156" fmla="*/ 1002506 w 1809750"/>
              <a:gd name="connsiteY156" fmla="*/ 2400001 h 4467225"/>
              <a:gd name="connsiteX157" fmla="*/ 977741 w 1809750"/>
              <a:gd name="connsiteY157" fmla="*/ 2420956 h 4467225"/>
              <a:gd name="connsiteX158" fmla="*/ 898684 w 1809750"/>
              <a:gd name="connsiteY158" fmla="*/ 2683846 h 4467225"/>
              <a:gd name="connsiteX159" fmla="*/ 799624 w 1809750"/>
              <a:gd name="connsiteY159" fmla="*/ 3000076 h 4467225"/>
              <a:gd name="connsiteX160" fmla="*/ 741521 w 1809750"/>
              <a:gd name="connsiteY160" fmla="*/ 3304876 h 4467225"/>
              <a:gd name="connsiteX161" fmla="*/ 736759 w 1809750"/>
              <a:gd name="connsiteY161" fmla="*/ 3384886 h 4467225"/>
              <a:gd name="connsiteX162" fmla="*/ 725329 w 1809750"/>
              <a:gd name="connsiteY162" fmla="*/ 3419176 h 4467225"/>
              <a:gd name="connsiteX163" fmla="*/ 705326 w 1809750"/>
              <a:gd name="connsiteY163" fmla="*/ 3529666 h 4467225"/>
              <a:gd name="connsiteX164" fmla="*/ 679609 w 1809750"/>
              <a:gd name="connsiteY164" fmla="*/ 3662064 h 4467225"/>
              <a:gd name="connsiteX165" fmla="*/ 654844 w 1809750"/>
              <a:gd name="connsiteY165" fmla="*/ 3813511 h 4467225"/>
              <a:gd name="connsiteX166" fmla="*/ 628174 w 1809750"/>
              <a:gd name="connsiteY166" fmla="*/ 3989724 h 4467225"/>
              <a:gd name="connsiteX167" fmla="*/ 611981 w 1809750"/>
              <a:gd name="connsiteY167" fmla="*/ 4096404 h 4467225"/>
              <a:gd name="connsiteX168" fmla="*/ 595789 w 1809750"/>
              <a:gd name="connsiteY168" fmla="*/ 4204989 h 4467225"/>
              <a:gd name="connsiteX169" fmla="*/ 572929 w 1809750"/>
              <a:gd name="connsiteY169" fmla="*/ 4360246 h 4467225"/>
              <a:gd name="connsiteX170" fmla="*/ 571976 w 1809750"/>
              <a:gd name="connsiteY170" fmla="*/ 4365961 h 4467225"/>
              <a:gd name="connsiteX171" fmla="*/ 536734 w 1809750"/>
              <a:gd name="connsiteY171" fmla="*/ 4398346 h 4467225"/>
              <a:gd name="connsiteX172" fmla="*/ 410051 w 1809750"/>
              <a:gd name="connsiteY172" fmla="*/ 4390726 h 4467225"/>
              <a:gd name="connsiteX173" fmla="*/ 377666 w 1809750"/>
              <a:gd name="connsiteY173" fmla="*/ 4404061 h 4467225"/>
              <a:gd name="connsiteX174" fmla="*/ 359569 w 1809750"/>
              <a:gd name="connsiteY174" fmla="*/ 4412634 h 4467225"/>
              <a:gd name="connsiteX175" fmla="*/ 343376 w 1809750"/>
              <a:gd name="connsiteY175" fmla="*/ 4397394 h 4467225"/>
              <a:gd name="connsiteX176" fmla="*/ 319564 w 1809750"/>
              <a:gd name="connsiteY176" fmla="*/ 4374534 h 4467225"/>
              <a:gd name="connsiteX177" fmla="*/ 301466 w 1809750"/>
              <a:gd name="connsiteY177" fmla="*/ 4369771 h 4467225"/>
              <a:gd name="connsiteX178" fmla="*/ 276701 w 1809750"/>
              <a:gd name="connsiteY178" fmla="*/ 4385011 h 4467225"/>
              <a:gd name="connsiteX179" fmla="*/ 198596 w 1809750"/>
              <a:gd name="connsiteY179" fmla="*/ 4448829 h 4467225"/>
              <a:gd name="connsiteX180" fmla="*/ 78581 w 1809750"/>
              <a:gd name="connsiteY180" fmla="*/ 4447876 h 4467225"/>
              <a:gd name="connsiteX181" fmla="*/ 7144 w 1809750"/>
              <a:gd name="connsiteY181" fmla="*/ 4419301 h 4467225"/>
              <a:gd name="connsiteX182" fmla="*/ 10001 w 1809750"/>
              <a:gd name="connsiteY182" fmla="*/ 4380249 h 4467225"/>
              <a:gd name="connsiteX183" fmla="*/ 705326 w 1809750"/>
              <a:gd name="connsiteY183" fmla="*/ 762654 h 4467225"/>
              <a:gd name="connsiteX184" fmla="*/ 719614 w 1809750"/>
              <a:gd name="connsiteY184" fmla="*/ 792181 h 4467225"/>
              <a:gd name="connsiteX185" fmla="*/ 739616 w 1809750"/>
              <a:gd name="connsiteY185" fmla="*/ 840759 h 4467225"/>
              <a:gd name="connsiteX186" fmla="*/ 752951 w 1809750"/>
              <a:gd name="connsiteY186" fmla="*/ 867429 h 4467225"/>
              <a:gd name="connsiteX187" fmla="*/ 760571 w 1809750"/>
              <a:gd name="connsiteY187" fmla="*/ 945534 h 4467225"/>
              <a:gd name="connsiteX188" fmla="*/ 775811 w 1809750"/>
              <a:gd name="connsiteY188" fmla="*/ 1109364 h 4467225"/>
              <a:gd name="connsiteX189" fmla="*/ 866299 w 1809750"/>
              <a:gd name="connsiteY189" fmla="*/ 1383684 h 4467225"/>
              <a:gd name="connsiteX190" fmla="*/ 890111 w 1809750"/>
              <a:gd name="connsiteY190" fmla="*/ 1427499 h 4467225"/>
              <a:gd name="connsiteX191" fmla="*/ 914876 w 1809750"/>
              <a:gd name="connsiteY191" fmla="*/ 1369396 h 4467225"/>
              <a:gd name="connsiteX192" fmla="*/ 1006316 w 1809750"/>
              <a:gd name="connsiteY192" fmla="*/ 1135081 h 4467225"/>
              <a:gd name="connsiteX193" fmla="*/ 1058704 w 1809750"/>
              <a:gd name="connsiteY193" fmla="*/ 1014114 h 4467225"/>
              <a:gd name="connsiteX194" fmla="*/ 1060609 w 1809750"/>
              <a:gd name="connsiteY194" fmla="*/ 974109 h 4467225"/>
              <a:gd name="connsiteX195" fmla="*/ 1052989 w 1809750"/>
              <a:gd name="connsiteY195" fmla="*/ 881716 h 4467225"/>
              <a:gd name="connsiteX196" fmla="*/ 1063466 w 1809750"/>
              <a:gd name="connsiteY196" fmla="*/ 863619 h 4467225"/>
              <a:gd name="connsiteX197" fmla="*/ 1126331 w 1809750"/>
              <a:gd name="connsiteY197" fmla="*/ 804564 h 4467225"/>
              <a:gd name="connsiteX198" fmla="*/ 1206341 w 1809750"/>
              <a:gd name="connsiteY198" fmla="*/ 850284 h 4467225"/>
              <a:gd name="connsiteX199" fmla="*/ 1067276 w 1809750"/>
              <a:gd name="connsiteY199" fmla="*/ 633114 h 4467225"/>
              <a:gd name="connsiteX200" fmla="*/ 1049179 w 1809750"/>
              <a:gd name="connsiteY200" fmla="*/ 710266 h 4467225"/>
              <a:gd name="connsiteX201" fmla="*/ 1040606 w 1809750"/>
              <a:gd name="connsiteY201" fmla="*/ 776941 h 4467225"/>
              <a:gd name="connsiteX202" fmla="*/ 1030129 w 1809750"/>
              <a:gd name="connsiteY202" fmla="*/ 814089 h 4467225"/>
              <a:gd name="connsiteX203" fmla="*/ 997744 w 1809750"/>
              <a:gd name="connsiteY203" fmla="*/ 848379 h 4467225"/>
              <a:gd name="connsiteX204" fmla="*/ 904399 w 1809750"/>
              <a:gd name="connsiteY204" fmla="*/ 990301 h 4467225"/>
              <a:gd name="connsiteX205" fmla="*/ 897731 w 1809750"/>
              <a:gd name="connsiteY205" fmla="*/ 993159 h 4467225"/>
              <a:gd name="connsiteX206" fmla="*/ 878681 w 1809750"/>
              <a:gd name="connsiteY206" fmla="*/ 936009 h 4467225"/>
              <a:gd name="connsiteX207" fmla="*/ 818674 w 1809750"/>
              <a:gd name="connsiteY207" fmla="*/ 856951 h 4467225"/>
              <a:gd name="connsiteX208" fmla="*/ 780574 w 1809750"/>
              <a:gd name="connsiteY208" fmla="*/ 843616 h 4467225"/>
              <a:gd name="connsiteX209" fmla="*/ 797719 w 1809750"/>
              <a:gd name="connsiteY209" fmla="*/ 592156 h 4467225"/>
              <a:gd name="connsiteX210" fmla="*/ 634841 w 1809750"/>
              <a:gd name="connsiteY210" fmla="*/ 825519 h 4467225"/>
              <a:gd name="connsiteX211" fmla="*/ 705326 w 1809750"/>
              <a:gd name="connsiteY211" fmla="*/ 762654 h 4467225"/>
              <a:gd name="connsiteX212" fmla="*/ 1273969 w 1809750"/>
              <a:gd name="connsiteY212" fmla="*/ 1329391 h 4467225"/>
              <a:gd name="connsiteX213" fmla="*/ 1280636 w 1809750"/>
              <a:gd name="connsiteY213" fmla="*/ 1357014 h 4467225"/>
              <a:gd name="connsiteX214" fmla="*/ 1294924 w 1809750"/>
              <a:gd name="connsiteY214" fmla="*/ 1423689 h 4467225"/>
              <a:gd name="connsiteX215" fmla="*/ 1315879 w 1809750"/>
              <a:gd name="connsiteY215" fmla="*/ 1556086 h 4467225"/>
              <a:gd name="connsiteX216" fmla="*/ 1337786 w 1809750"/>
              <a:gd name="connsiteY216" fmla="*/ 1669434 h 4467225"/>
              <a:gd name="connsiteX217" fmla="*/ 1370171 w 1809750"/>
              <a:gd name="connsiteY217" fmla="*/ 1777066 h 4467225"/>
              <a:gd name="connsiteX218" fmla="*/ 1441609 w 1809750"/>
              <a:gd name="connsiteY218" fmla="*/ 1820881 h 4467225"/>
              <a:gd name="connsiteX219" fmla="*/ 1473041 w 1809750"/>
              <a:gd name="connsiteY219" fmla="*/ 1796116 h 4467225"/>
              <a:gd name="connsiteX220" fmla="*/ 1516856 w 1809750"/>
              <a:gd name="connsiteY220" fmla="*/ 1700866 h 4467225"/>
              <a:gd name="connsiteX221" fmla="*/ 1537811 w 1809750"/>
              <a:gd name="connsiteY221" fmla="*/ 1671339 h 4467225"/>
              <a:gd name="connsiteX222" fmla="*/ 1547336 w 1809750"/>
              <a:gd name="connsiteY222" fmla="*/ 1614189 h 4467225"/>
              <a:gd name="connsiteX223" fmla="*/ 1568291 w 1809750"/>
              <a:gd name="connsiteY223" fmla="*/ 1573231 h 4467225"/>
              <a:gd name="connsiteX224" fmla="*/ 1575911 w 1809750"/>
              <a:gd name="connsiteY224" fmla="*/ 1558944 h 4467225"/>
              <a:gd name="connsiteX225" fmla="*/ 1582579 w 1809750"/>
              <a:gd name="connsiteY225" fmla="*/ 1450359 h 4467225"/>
              <a:gd name="connsiteX226" fmla="*/ 1577816 w 1809750"/>
              <a:gd name="connsiteY226" fmla="*/ 1436071 h 4467225"/>
              <a:gd name="connsiteX227" fmla="*/ 1470184 w 1809750"/>
              <a:gd name="connsiteY227" fmla="*/ 1317009 h 4467225"/>
              <a:gd name="connsiteX228" fmla="*/ 1383506 w 1809750"/>
              <a:gd name="connsiteY228" fmla="*/ 1220806 h 4467225"/>
              <a:gd name="connsiteX229" fmla="*/ 1353026 w 1809750"/>
              <a:gd name="connsiteY229" fmla="*/ 1221759 h 4467225"/>
              <a:gd name="connsiteX230" fmla="*/ 1280636 w 1809750"/>
              <a:gd name="connsiteY230" fmla="*/ 1315104 h 4467225"/>
              <a:gd name="connsiteX231" fmla="*/ 1273969 w 1809750"/>
              <a:gd name="connsiteY231" fmla="*/ 1329391 h 4467225"/>
              <a:gd name="connsiteX232" fmla="*/ 599599 w 1809750"/>
              <a:gd name="connsiteY232" fmla="*/ 1884699 h 4467225"/>
              <a:gd name="connsiteX233" fmla="*/ 604361 w 1809750"/>
              <a:gd name="connsiteY233" fmla="*/ 1880889 h 4467225"/>
              <a:gd name="connsiteX234" fmla="*/ 596741 w 1809750"/>
              <a:gd name="connsiteY234" fmla="*/ 1858029 h 4467225"/>
              <a:gd name="connsiteX235" fmla="*/ 581501 w 1809750"/>
              <a:gd name="connsiteY235" fmla="*/ 1721821 h 4467225"/>
              <a:gd name="connsiteX236" fmla="*/ 583406 w 1809750"/>
              <a:gd name="connsiteY236" fmla="*/ 1673244 h 4467225"/>
              <a:gd name="connsiteX237" fmla="*/ 558641 w 1809750"/>
              <a:gd name="connsiteY237" fmla="*/ 1591329 h 4467225"/>
              <a:gd name="connsiteX238" fmla="*/ 555784 w 1809750"/>
              <a:gd name="connsiteY238" fmla="*/ 1568469 h 4467225"/>
              <a:gd name="connsiteX239" fmla="*/ 531019 w 1809750"/>
              <a:gd name="connsiteY239" fmla="*/ 1421784 h 4467225"/>
              <a:gd name="connsiteX240" fmla="*/ 503396 w 1809750"/>
              <a:gd name="connsiteY240" fmla="*/ 1333201 h 4467225"/>
              <a:gd name="connsiteX241" fmla="*/ 484346 w 1809750"/>
              <a:gd name="connsiteY241" fmla="*/ 1236046 h 4467225"/>
              <a:gd name="connsiteX242" fmla="*/ 472916 w 1809750"/>
              <a:gd name="connsiteY242" fmla="*/ 1215091 h 4467225"/>
              <a:gd name="connsiteX243" fmla="*/ 451009 w 1809750"/>
              <a:gd name="connsiteY243" fmla="*/ 1228426 h 4467225"/>
              <a:gd name="connsiteX244" fmla="*/ 431959 w 1809750"/>
              <a:gd name="connsiteY244" fmla="*/ 1271289 h 4467225"/>
              <a:gd name="connsiteX245" fmla="*/ 375761 w 1809750"/>
              <a:gd name="connsiteY245" fmla="*/ 1361776 h 4467225"/>
              <a:gd name="connsiteX246" fmla="*/ 330994 w 1809750"/>
              <a:gd name="connsiteY246" fmla="*/ 1464646 h 4467225"/>
              <a:gd name="connsiteX247" fmla="*/ 333851 w 1809750"/>
              <a:gd name="connsiteY247" fmla="*/ 1471314 h 4467225"/>
              <a:gd name="connsiteX248" fmla="*/ 353854 w 1809750"/>
              <a:gd name="connsiteY248" fmla="*/ 1544656 h 4467225"/>
              <a:gd name="connsiteX249" fmla="*/ 361474 w 1809750"/>
              <a:gd name="connsiteY249" fmla="*/ 1568469 h 4467225"/>
              <a:gd name="connsiteX250" fmla="*/ 390049 w 1809750"/>
              <a:gd name="connsiteY250" fmla="*/ 1656099 h 4467225"/>
              <a:gd name="connsiteX251" fmla="*/ 395764 w 1809750"/>
              <a:gd name="connsiteY251" fmla="*/ 1677054 h 4467225"/>
              <a:gd name="connsiteX252" fmla="*/ 474821 w 1809750"/>
              <a:gd name="connsiteY252" fmla="*/ 1826596 h 4467225"/>
              <a:gd name="connsiteX253" fmla="*/ 507206 w 1809750"/>
              <a:gd name="connsiteY253" fmla="*/ 1858029 h 4467225"/>
              <a:gd name="connsiteX254" fmla="*/ 558641 w 1809750"/>
              <a:gd name="connsiteY254" fmla="*/ 1866601 h 4467225"/>
              <a:gd name="connsiteX255" fmla="*/ 573881 w 1809750"/>
              <a:gd name="connsiteY255" fmla="*/ 1872316 h 4467225"/>
              <a:gd name="connsiteX256" fmla="*/ 599599 w 1809750"/>
              <a:gd name="connsiteY256" fmla="*/ 1884699 h 4467225"/>
              <a:gd name="connsiteX257" fmla="*/ 930116 w 1809750"/>
              <a:gd name="connsiteY257" fmla="*/ 1638954 h 4467225"/>
              <a:gd name="connsiteX258" fmla="*/ 905351 w 1809750"/>
              <a:gd name="connsiteY258" fmla="*/ 1617046 h 4467225"/>
              <a:gd name="connsiteX259" fmla="*/ 880586 w 1809750"/>
              <a:gd name="connsiteY259" fmla="*/ 1644669 h 4467225"/>
              <a:gd name="connsiteX260" fmla="*/ 903446 w 1809750"/>
              <a:gd name="connsiteY260" fmla="*/ 1670386 h 4467225"/>
              <a:gd name="connsiteX261" fmla="*/ 930116 w 1809750"/>
              <a:gd name="connsiteY261" fmla="*/ 1638954 h 4467225"/>
              <a:gd name="connsiteX262" fmla="*/ 912019 w 1809750"/>
              <a:gd name="connsiteY262" fmla="*/ 1539894 h 4467225"/>
              <a:gd name="connsiteX263" fmla="*/ 889159 w 1809750"/>
              <a:gd name="connsiteY263" fmla="*/ 1510366 h 4467225"/>
              <a:gd name="connsiteX264" fmla="*/ 871061 w 1809750"/>
              <a:gd name="connsiteY264" fmla="*/ 1535131 h 4467225"/>
              <a:gd name="connsiteX265" fmla="*/ 892969 w 1809750"/>
              <a:gd name="connsiteY265" fmla="*/ 1563706 h 4467225"/>
              <a:gd name="connsiteX266" fmla="*/ 912019 w 1809750"/>
              <a:gd name="connsiteY266" fmla="*/ 1539894 h 4467225"/>
              <a:gd name="connsiteX267" fmla="*/ 918686 w 1809750"/>
              <a:gd name="connsiteY267" fmla="*/ 1769446 h 4467225"/>
              <a:gd name="connsiteX268" fmla="*/ 946309 w 1809750"/>
              <a:gd name="connsiteY268" fmla="*/ 1741824 h 4467225"/>
              <a:gd name="connsiteX269" fmla="*/ 926306 w 1809750"/>
              <a:gd name="connsiteY269" fmla="*/ 1718964 h 4467225"/>
              <a:gd name="connsiteX270" fmla="*/ 897731 w 1809750"/>
              <a:gd name="connsiteY270" fmla="*/ 1738014 h 4467225"/>
              <a:gd name="connsiteX271" fmla="*/ 918686 w 1809750"/>
              <a:gd name="connsiteY271" fmla="*/ 1769446 h 446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</a:cxnLst>
            <a:rect l="l" t="t" r="r" b="b"/>
            <a:pathLst>
              <a:path w="1809750" h="4467225">
                <a:moveTo>
                  <a:pt x="10001" y="4380249"/>
                </a:moveTo>
                <a:cubicBezTo>
                  <a:pt x="17621" y="4372629"/>
                  <a:pt x="25241" y="4363104"/>
                  <a:pt x="33814" y="4357389"/>
                </a:cubicBezTo>
                <a:cubicBezTo>
                  <a:pt x="44291" y="4350721"/>
                  <a:pt x="56674" y="4345959"/>
                  <a:pt x="68104" y="4343101"/>
                </a:cubicBezTo>
                <a:cubicBezTo>
                  <a:pt x="112871" y="4333576"/>
                  <a:pt x="125254" y="4304049"/>
                  <a:pt x="128111" y="4262139"/>
                </a:cubicBezTo>
                <a:cubicBezTo>
                  <a:pt x="131921" y="4206894"/>
                  <a:pt x="141446" y="4153554"/>
                  <a:pt x="157639" y="4100214"/>
                </a:cubicBezTo>
                <a:cubicBezTo>
                  <a:pt x="181451" y="4022109"/>
                  <a:pt x="199549" y="3943051"/>
                  <a:pt x="220504" y="3863994"/>
                </a:cubicBezTo>
                <a:cubicBezTo>
                  <a:pt x="226219" y="3843991"/>
                  <a:pt x="236696" y="3825894"/>
                  <a:pt x="242411" y="3805891"/>
                </a:cubicBezTo>
                <a:cubicBezTo>
                  <a:pt x="251936" y="3770649"/>
                  <a:pt x="260509" y="3735406"/>
                  <a:pt x="268129" y="3699211"/>
                </a:cubicBezTo>
                <a:cubicBezTo>
                  <a:pt x="288131" y="3606819"/>
                  <a:pt x="308134" y="3514426"/>
                  <a:pt x="328136" y="3422034"/>
                </a:cubicBezTo>
                <a:cubicBezTo>
                  <a:pt x="330041" y="3413461"/>
                  <a:pt x="328136" y="3404889"/>
                  <a:pt x="327184" y="3396316"/>
                </a:cubicBezTo>
                <a:cubicBezTo>
                  <a:pt x="327184" y="3391554"/>
                  <a:pt x="326231" y="3386791"/>
                  <a:pt x="328136" y="3382029"/>
                </a:cubicBezTo>
                <a:cubicBezTo>
                  <a:pt x="342424" y="3341071"/>
                  <a:pt x="356711" y="3300114"/>
                  <a:pt x="370999" y="3260109"/>
                </a:cubicBezTo>
                <a:cubicBezTo>
                  <a:pt x="375761" y="3247726"/>
                  <a:pt x="379571" y="3235344"/>
                  <a:pt x="386239" y="3223914"/>
                </a:cubicBezTo>
                <a:cubicBezTo>
                  <a:pt x="405289" y="3191529"/>
                  <a:pt x="408146" y="3157239"/>
                  <a:pt x="406241" y="3121996"/>
                </a:cubicBezTo>
                <a:cubicBezTo>
                  <a:pt x="404336" y="3091516"/>
                  <a:pt x="411956" y="3063894"/>
                  <a:pt x="423386" y="3035319"/>
                </a:cubicBezTo>
                <a:cubicBezTo>
                  <a:pt x="430054" y="3019126"/>
                  <a:pt x="431959" y="3001029"/>
                  <a:pt x="434816" y="2983884"/>
                </a:cubicBezTo>
                <a:cubicBezTo>
                  <a:pt x="444341" y="2928639"/>
                  <a:pt x="452914" y="2873394"/>
                  <a:pt x="461486" y="2818149"/>
                </a:cubicBezTo>
                <a:cubicBezTo>
                  <a:pt x="463391" y="2806719"/>
                  <a:pt x="469106" y="2796241"/>
                  <a:pt x="471011" y="2784811"/>
                </a:cubicBezTo>
                <a:cubicBezTo>
                  <a:pt x="473869" y="2767666"/>
                  <a:pt x="476726" y="2749569"/>
                  <a:pt x="476726" y="2732424"/>
                </a:cubicBezTo>
                <a:cubicBezTo>
                  <a:pt x="476726" y="2700991"/>
                  <a:pt x="472916" y="2670511"/>
                  <a:pt x="495776" y="2643841"/>
                </a:cubicBezTo>
                <a:cubicBezTo>
                  <a:pt x="500539" y="2639079"/>
                  <a:pt x="503396" y="2631459"/>
                  <a:pt x="503396" y="2624791"/>
                </a:cubicBezTo>
                <a:cubicBezTo>
                  <a:pt x="504349" y="2595264"/>
                  <a:pt x="503396" y="2566689"/>
                  <a:pt x="504349" y="2537161"/>
                </a:cubicBezTo>
                <a:cubicBezTo>
                  <a:pt x="504349" y="2525731"/>
                  <a:pt x="509111" y="2514301"/>
                  <a:pt x="511016" y="2502871"/>
                </a:cubicBezTo>
                <a:cubicBezTo>
                  <a:pt x="520541" y="2432386"/>
                  <a:pt x="530066" y="2360949"/>
                  <a:pt x="538639" y="2290464"/>
                </a:cubicBezTo>
                <a:cubicBezTo>
                  <a:pt x="539591" y="2279986"/>
                  <a:pt x="539591" y="2269509"/>
                  <a:pt x="539591" y="2259984"/>
                </a:cubicBezTo>
                <a:cubicBezTo>
                  <a:pt x="538639" y="2244744"/>
                  <a:pt x="540544" y="2232361"/>
                  <a:pt x="559594" y="2226646"/>
                </a:cubicBezTo>
                <a:cubicBezTo>
                  <a:pt x="547211" y="2211406"/>
                  <a:pt x="545306" y="2198071"/>
                  <a:pt x="558641" y="2183784"/>
                </a:cubicBezTo>
                <a:cubicBezTo>
                  <a:pt x="561499" y="2180926"/>
                  <a:pt x="562451" y="2173306"/>
                  <a:pt x="561499" y="2168544"/>
                </a:cubicBezTo>
                <a:cubicBezTo>
                  <a:pt x="559594" y="2146636"/>
                  <a:pt x="556736" y="2124729"/>
                  <a:pt x="554831" y="2102821"/>
                </a:cubicBezTo>
                <a:cubicBezTo>
                  <a:pt x="553879" y="2085676"/>
                  <a:pt x="546259" y="2080914"/>
                  <a:pt x="529114" y="2085676"/>
                </a:cubicBezTo>
                <a:cubicBezTo>
                  <a:pt x="517684" y="2088534"/>
                  <a:pt x="505301" y="2089486"/>
                  <a:pt x="493871" y="2092344"/>
                </a:cubicBezTo>
                <a:cubicBezTo>
                  <a:pt x="493871" y="2089486"/>
                  <a:pt x="492919" y="2086629"/>
                  <a:pt x="492919" y="2084724"/>
                </a:cubicBezTo>
                <a:cubicBezTo>
                  <a:pt x="502444" y="2082819"/>
                  <a:pt x="511016" y="2081866"/>
                  <a:pt x="520541" y="2079961"/>
                </a:cubicBezTo>
                <a:cubicBezTo>
                  <a:pt x="520541" y="2078056"/>
                  <a:pt x="520541" y="2077104"/>
                  <a:pt x="520541" y="2075199"/>
                </a:cubicBezTo>
                <a:cubicBezTo>
                  <a:pt x="507206" y="2072341"/>
                  <a:pt x="493871" y="2068531"/>
                  <a:pt x="474821" y="2063769"/>
                </a:cubicBezTo>
                <a:cubicBezTo>
                  <a:pt x="478631" y="2045671"/>
                  <a:pt x="479584" y="2025669"/>
                  <a:pt x="488156" y="2009476"/>
                </a:cubicBezTo>
                <a:cubicBezTo>
                  <a:pt x="511016" y="1964709"/>
                  <a:pt x="541496" y="1926609"/>
                  <a:pt x="579596" y="1892319"/>
                </a:cubicBezTo>
                <a:cubicBezTo>
                  <a:pt x="568166" y="1875174"/>
                  <a:pt x="551974" y="1874221"/>
                  <a:pt x="533876" y="1886604"/>
                </a:cubicBezTo>
                <a:cubicBezTo>
                  <a:pt x="527209" y="1890414"/>
                  <a:pt x="520541" y="1894224"/>
                  <a:pt x="513874" y="1897081"/>
                </a:cubicBezTo>
                <a:cubicBezTo>
                  <a:pt x="489109" y="1906606"/>
                  <a:pt x="471964" y="1922799"/>
                  <a:pt x="461486" y="1948516"/>
                </a:cubicBezTo>
                <a:cubicBezTo>
                  <a:pt x="451961" y="1973281"/>
                  <a:pt x="435769" y="1995189"/>
                  <a:pt x="420529" y="2017096"/>
                </a:cubicBezTo>
                <a:cubicBezTo>
                  <a:pt x="409099" y="2035194"/>
                  <a:pt x="413861" y="2044719"/>
                  <a:pt x="432911" y="2049481"/>
                </a:cubicBezTo>
                <a:cubicBezTo>
                  <a:pt x="434816" y="2050434"/>
                  <a:pt x="437674" y="2051386"/>
                  <a:pt x="444341" y="2054244"/>
                </a:cubicBezTo>
                <a:cubicBezTo>
                  <a:pt x="430054" y="2056149"/>
                  <a:pt x="420529" y="2058054"/>
                  <a:pt x="410051" y="2059959"/>
                </a:cubicBezTo>
                <a:cubicBezTo>
                  <a:pt x="411004" y="2067579"/>
                  <a:pt x="411956" y="2074246"/>
                  <a:pt x="412909" y="2079961"/>
                </a:cubicBezTo>
                <a:cubicBezTo>
                  <a:pt x="411956" y="2081866"/>
                  <a:pt x="410051" y="2082819"/>
                  <a:pt x="409099" y="2084724"/>
                </a:cubicBezTo>
                <a:cubicBezTo>
                  <a:pt x="401479" y="2079961"/>
                  <a:pt x="391954" y="2076151"/>
                  <a:pt x="387191" y="2069484"/>
                </a:cubicBezTo>
                <a:cubicBezTo>
                  <a:pt x="378619" y="2057101"/>
                  <a:pt x="373856" y="2042814"/>
                  <a:pt x="366236" y="2029479"/>
                </a:cubicBezTo>
                <a:cubicBezTo>
                  <a:pt x="361474" y="2020906"/>
                  <a:pt x="355759" y="2011381"/>
                  <a:pt x="348139" y="2004714"/>
                </a:cubicBezTo>
                <a:cubicBezTo>
                  <a:pt x="333851" y="1991379"/>
                  <a:pt x="322421" y="1980901"/>
                  <a:pt x="322421" y="1957089"/>
                </a:cubicBezTo>
                <a:cubicBezTo>
                  <a:pt x="322421" y="1940896"/>
                  <a:pt x="301466" y="1925656"/>
                  <a:pt x="289084" y="1910416"/>
                </a:cubicBezTo>
                <a:cubicBezTo>
                  <a:pt x="279559" y="1898986"/>
                  <a:pt x="270034" y="1887556"/>
                  <a:pt x="259556" y="1877079"/>
                </a:cubicBezTo>
                <a:cubicBezTo>
                  <a:pt x="261461" y="1875174"/>
                  <a:pt x="262414" y="1874221"/>
                  <a:pt x="264319" y="1872316"/>
                </a:cubicBezTo>
                <a:cubicBezTo>
                  <a:pt x="267176" y="1874221"/>
                  <a:pt x="270986" y="1877079"/>
                  <a:pt x="278606" y="1881841"/>
                </a:cubicBezTo>
                <a:cubicBezTo>
                  <a:pt x="219551" y="1784686"/>
                  <a:pt x="189071" y="1680864"/>
                  <a:pt x="149066" y="1581804"/>
                </a:cubicBezTo>
                <a:cubicBezTo>
                  <a:pt x="132874" y="1542751"/>
                  <a:pt x="121444" y="1502746"/>
                  <a:pt x="109061" y="1461789"/>
                </a:cubicBezTo>
                <a:cubicBezTo>
                  <a:pt x="106204" y="1451311"/>
                  <a:pt x="105251" y="1439881"/>
                  <a:pt x="106204" y="1429404"/>
                </a:cubicBezTo>
                <a:cubicBezTo>
                  <a:pt x="107156" y="1403686"/>
                  <a:pt x="107156" y="1377969"/>
                  <a:pt x="111919" y="1353204"/>
                </a:cubicBezTo>
                <a:cubicBezTo>
                  <a:pt x="115729" y="1336059"/>
                  <a:pt x="123349" y="1317009"/>
                  <a:pt x="133826" y="1303674"/>
                </a:cubicBezTo>
                <a:cubicBezTo>
                  <a:pt x="167164" y="1260811"/>
                  <a:pt x="190024" y="1213186"/>
                  <a:pt x="206216" y="1160799"/>
                </a:cubicBezTo>
                <a:cubicBezTo>
                  <a:pt x="209074" y="1151274"/>
                  <a:pt x="214789" y="1141749"/>
                  <a:pt x="220504" y="1133176"/>
                </a:cubicBezTo>
                <a:cubicBezTo>
                  <a:pt x="229076" y="1117936"/>
                  <a:pt x="238601" y="1104601"/>
                  <a:pt x="246221" y="1089361"/>
                </a:cubicBezTo>
                <a:cubicBezTo>
                  <a:pt x="264319" y="1055071"/>
                  <a:pt x="282416" y="1020781"/>
                  <a:pt x="299561" y="986491"/>
                </a:cubicBezTo>
                <a:cubicBezTo>
                  <a:pt x="315754" y="955059"/>
                  <a:pt x="330994" y="922674"/>
                  <a:pt x="347186" y="891241"/>
                </a:cubicBezTo>
                <a:cubicBezTo>
                  <a:pt x="355759" y="875049"/>
                  <a:pt x="368141" y="861714"/>
                  <a:pt x="365284" y="840759"/>
                </a:cubicBezTo>
                <a:cubicBezTo>
                  <a:pt x="364331" y="834091"/>
                  <a:pt x="369094" y="824566"/>
                  <a:pt x="372904" y="817899"/>
                </a:cubicBezTo>
                <a:cubicBezTo>
                  <a:pt x="384334" y="795039"/>
                  <a:pt x="396716" y="773131"/>
                  <a:pt x="407194" y="750271"/>
                </a:cubicBezTo>
                <a:cubicBezTo>
                  <a:pt x="416719" y="728364"/>
                  <a:pt x="437674" y="725506"/>
                  <a:pt x="456724" y="719791"/>
                </a:cubicBezTo>
                <a:cubicBezTo>
                  <a:pt x="494824" y="708361"/>
                  <a:pt x="534829" y="699789"/>
                  <a:pt x="571024" y="684549"/>
                </a:cubicBezTo>
                <a:cubicBezTo>
                  <a:pt x="606266" y="670261"/>
                  <a:pt x="638651" y="650259"/>
                  <a:pt x="671036" y="632161"/>
                </a:cubicBezTo>
                <a:cubicBezTo>
                  <a:pt x="676751" y="629304"/>
                  <a:pt x="681514" y="620731"/>
                  <a:pt x="683419" y="614064"/>
                </a:cubicBezTo>
                <a:cubicBezTo>
                  <a:pt x="688181" y="592156"/>
                  <a:pt x="691991" y="570249"/>
                  <a:pt x="693896" y="548341"/>
                </a:cubicBezTo>
                <a:cubicBezTo>
                  <a:pt x="696754" y="512146"/>
                  <a:pt x="698659" y="474999"/>
                  <a:pt x="699611" y="438804"/>
                </a:cubicBezTo>
                <a:cubicBezTo>
                  <a:pt x="699611" y="420706"/>
                  <a:pt x="691991" y="401656"/>
                  <a:pt x="694849" y="383559"/>
                </a:cubicBezTo>
                <a:cubicBezTo>
                  <a:pt x="699611" y="349269"/>
                  <a:pt x="708184" y="314979"/>
                  <a:pt x="717709" y="281641"/>
                </a:cubicBezTo>
                <a:cubicBezTo>
                  <a:pt x="726281" y="250209"/>
                  <a:pt x="736759" y="218776"/>
                  <a:pt x="747236" y="187344"/>
                </a:cubicBezTo>
                <a:cubicBezTo>
                  <a:pt x="750094" y="178771"/>
                  <a:pt x="756761" y="170198"/>
                  <a:pt x="762476" y="163531"/>
                </a:cubicBezTo>
                <a:cubicBezTo>
                  <a:pt x="783431" y="138766"/>
                  <a:pt x="804386" y="115906"/>
                  <a:pt x="824389" y="91141"/>
                </a:cubicBezTo>
                <a:cubicBezTo>
                  <a:pt x="836771" y="75901"/>
                  <a:pt x="845344" y="57804"/>
                  <a:pt x="857726" y="42564"/>
                </a:cubicBezTo>
                <a:cubicBezTo>
                  <a:pt x="861536" y="37801"/>
                  <a:pt x="872014" y="37801"/>
                  <a:pt x="879634" y="35896"/>
                </a:cubicBezTo>
                <a:cubicBezTo>
                  <a:pt x="888206" y="33991"/>
                  <a:pt x="899636" y="34943"/>
                  <a:pt x="904399" y="30181"/>
                </a:cubicBezTo>
                <a:cubicBezTo>
                  <a:pt x="927259" y="7321"/>
                  <a:pt x="952024" y="2558"/>
                  <a:pt x="982504" y="11131"/>
                </a:cubicBezTo>
                <a:cubicBezTo>
                  <a:pt x="1008221" y="18751"/>
                  <a:pt x="1033939" y="16846"/>
                  <a:pt x="1059656" y="31134"/>
                </a:cubicBezTo>
                <a:cubicBezTo>
                  <a:pt x="1139666" y="75901"/>
                  <a:pt x="1187291" y="146386"/>
                  <a:pt x="1208246" y="231159"/>
                </a:cubicBezTo>
                <a:cubicBezTo>
                  <a:pt x="1227296" y="307359"/>
                  <a:pt x="1229201" y="387369"/>
                  <a:pt x="1225391" y="466426"/>
                </a:cubicBezTo>
                <a:cubicBezTo>
                  <a:pt x="1225391" y="470236"/>
                  <a:pt x="1224439" y="473094"/>
                  <a:pt x="1224439" y="476904"/>
                </a:cubicBezTo>
                <a:cubicBezTo>
                  <a:pt x="1239679" y="540721"/>
                  <a:pt x="1229201" y="605491"/>
                  <a:pt x="1233011" y="670261"/>
                </a:cubicBezTo>
                <a:cubicBezTo>
                  <a:pt x="1234916" y="715029"/>
                  <a:pt x="1238726" y="713124"/>
                  <a:pt x="1278731" y="721696"/>
                </a:cubicBezTo>
                <a:cubicBezTo>
                  <a:pt x="1301591" y="726459"/>
                  <a:pt x="1325404" y="725506"/>
                  <a:pt x="1348264" y="732174"/>
                </a:cubicBezTo>
                <a:cubicBezTo>
                  <a:pt x="1360646" y="735031"/>
                  <a:pt x="1373029" y="745509"/>
                  <a:pt x="1381601" y="755986"/>
                </a:cubicBezTo>
                <a:cubicBezTo>
                  <a:pt x="1393031" y="769321"/>
                  <a:pt x="1400651" y="786466"/>
                  <a:pt x="1409224" y="801706"/>
                </a:cubicBezTo>
                <a:cubicBezTo>
                  <a:pt x="1413034" y="807421"/>
                  <a:pt x="1417796" y="814089"/>
                  <a:pt x="1417796" y="820756"/>
                </a:cubicBezTo>
                <a:cubicBezTo>
                  <a:pt x="1414939" y="847426"/>
                  <a:pt x="1433036" y="861714"/>
                  <a:pt x="1447324" y="879811"/>
                </a:cubicBezTo>
                <a:cubicBezTo>
                  <a:pt x="1481614" y="923626"/>
                  <a:pt x="1514951" y="967441"/>
                  <a:pt x="1549241" y="1010304"/>
                </a:cubicBezTo>
                <a:cubicBezTo>
                  <a:pt x="1558766" y="1021734"/>
                  <a:pt x="1570196" y="1032211"/>
                  <a:pt x="1579721" y="1043641"/>
                </a:cubicBezTo>
                <a:cubicBezTo>
                  <a:pt x="1598771" y="1066501"/>
                  <a:pt x="1615916" y="1090314"/>
                  <a:pt x="1634014" y="1114126"/>
                </a:cubicBezTo>
                <a:cubicBezTo>
                  <a:pt x="1670209" y="1160799"/>
                  <a:pt x="1707356" y="1207471"/>
                  <a:pt x="1742599" y="1255096"/>
                </a:cubicBezTo>
                <a:cubicBezTo>
                  <a:pt x="1754981" y="1272241"/>
                  <a:pt x="1763554" y="1293196"/>
                  <a:pt x="1774031" y="1312246"/>
                </a:cubicBezTo>
                <a:cubicBezTo>
                  <a:pt x="1781651" y="1326534"/>
                  <a:pt x="1790224" y="1340821"/>
                  <a:pt x="1797844" y="1354156"/>
                </a:cubicBezTo>
                <a:cubicBezTo>
                  <a:pt x="1800701" y="1359871"/>
                  <a:pt x="1806416" y="1366539"/>
                  <a:pt x="1806416" y="1372254"/>
                </a:cubicBezTo>
                <a:cubicBezTo>
                  <a:pt x="1805464" y="1400829"/>
                  <a:pt x="1807369" y="1429404"/>
                  <a:pt x="1801654" y="1457026"/>
                </a:cubicBezTo>
                <a:cubicBezTo>
                  <a:pt x="1791176" y="1507509"/>
                  <a:pt x="1776889" y="1557991"/>
                  <a:pt x="1762601" y="1607521"/>
                </a:cubicBezTo>
                <a:cubicBezTo>
                  <a:pt x="1756886" y="1627524"/>
                  <a:pt x="1747361" y="1645621"/>
                  <a:pt x="1740694" y="1665624"/>
                </a:cubicBezTo>
                <a:cubicBezTo>
                  <a:pt x="1727359" y="1705629"/>
                  <a:pt x="1714024" y="1746586"/>
                  <a:pt x="1700689" y="1787544"/>
                </a:cubicBezTo>
                <a:cubicBezTo>
                  <a:pt x="1699736" y="1789449"/>
                  <a:pt x="1697831" y="1792306"/>
                  <a:pt x="1698784" y="1793259"/>
                </a:cubicBezTo>
                <a:cubicBezTo>
                  <a:pt x="1713071" y="1820881"/>
                  <a:pt x="1687354" y="1842789"/>
                  <a:pt x="1686401" y="1869459"/>
                </a:cubicBezTo>
                <a:cubicBezTo>
                  <a:pt x="1666399" y="1868506"/>
                  <a:pt x="1658779" y="1881841"/>
                  <a:pt x="1653064" y="1898034"/>
                </a:cubicBezTo>
                <a:cubicBezTo>
                  <a:pt x="1639729" y="1934229"/>
                  <a:pt x="1624489" y="1969471"/>
                  <a:pt x="1609249" y="2004714"/>
                </a:cubicBezTo>
                <a:cubicBezTo>
                  <a:pt x="1601629" y="2023764"/>
                  <a:pt x="1583531" y="2024716"/>
                  <a:pt x="1568291" y="2011381"/>
                </a:cubicBezTo>
                <a:cubicBezTo>
                  <a:pt x="1560671" y="2004714"/>
                  <a:pt x="1548289" y="2002809"/>
                  <a:pt x="1535906" y="1998046"/>
                </a:cubicBezTo>
                <a:cubicBezTo>
                  <a:pt x="1550194" y="1987569"/>
                  <a:pt x="1565434" y="1977091"/>
                  <a:pt x="1582579" y="1964709"/>
                </a:cubicBezTo>
                <a:cubicBezTo>
                  <a:pt x="1554004" y="1935181"/>
                  <a:pt x="1526381" y="1907559"/>
                  <a:pt x="1499711" y="1878984"/>
                </a:cubicBezTo>
                <a:cubicBezTo>
                  <a:pt x="1494949" y="1874221"/>
                  <a:pt x="1491139" y="1870411"/>
                  <a:pt x="1486376" y="1865649"/>
                </a:cubicBezTo>
                <a:cubicBezTo>
                  <a:pt x="1463516" y="1838979"/>
                  <a:pt x="1461611" y="1838026"/>
                  <a:pt x="1426369" y="1834216"/>
                </a:cubicBezTo>
                <a:cubicBezTo>
                  <a:pt x="1443514" y="1858029"/>
                  <a:pt x="1464469" y="1881841"/>
                  <a:pt x="1479709" y="1908511"/>
                </a:cubicBezTo>
                <a:cubicBezTo>
                  <a:pt x="1493044" y="1932324"/>
                  <a:pt x="1502569" y="1958041"/>
                  <a:pt x="1511141" y="1983759"/>
                </a:cubicBezTo>
                <a:cubicBezTo>
                  <a:pt x="1513999" y="1991379"/>
                  <a:pt x="1509236" y="2001856"/>
                  <a:pt x="1507331" y="2011381"/>
                </a:cubicBezTo>
                <a:cubicBezTo>
                  <a:pt x="1499711" y="2009476"/>
                  <a:pt x="1492091" y="2009476"/>
                  <a:pt x="1484471" y="2006619"/>
                </a:cubicBezTo>
                <a:cubicBezTo>
                  <a:pt x="1446371" y="1991379"/>
                  <a:pt x="1442561" y="1993284"/>
                  <a:pt x="1446371" y="2034241"/>
                </a:cubicBezTo>
                <a:cubicBezTo>
                  <a:pt x="1449229" y="2063769"/>
                  <a:pt x="1458754" y="2092344"/>
                  <a:pt x="1463516" y="2120919"/>
                </a:cubicBezTo>
                <a:cubicBezTo>
                  <a:pt x="1468279" y="2147589"/>
                  <a:pt x="1475899" y="2174259"/>
                  <a:pt x="1468279" y="2202834"/>
                </a:cubicBezTo>
                <a:cubicBezTo>
                  <a:pt x="1464469" y="2217121"/>
                  <a:pt x="1473041" y="2235219"/>
                  <a:pt x="1472089" y="2251411"/>
                </a:cubicBezTo>
                <a:cubicBezTo>
                  <a:pt x="1472089" y="2299036"/>
                  <a:pt x="1471136" y="2346661"/>
                  <a:pt x="1468279" y="2393334"/>
                </a:cubicBezTo>
                <a:cubicBezTo>
                  <a:pt x="1464469" y="2463819"/>
                  <a:pt x="1458754" y="2535256"/>
                  <a:pt x="1453991" y="2605741"/>
                </a:cubicBezTo>
                <a:cubicBezTo>
                  <a:pt x="1449229" y="2676226"/>
                  <a:pt x="1443514" y="2745759"/>
                  <a:pt x="1438751" y="2816244"/>
                </a:cubicBezTo>
                <a:cubicBezTo>
                  <a:pt x="1435894" y="2864821"/>
                  <a:pt x="1433989" y="2914351"/>
                  <a:pt x="1432084" y="2962929"/>
                </a:cubicBezTo>
                <a:cubicBezTo>
                  <a:pt x="1429226" y="3047701"/>
                  <a:pt x="1427321" y="3132474"/>
                  <a:pt x="1424464" y="3218199"/>
                </a:cubicBezTo>
                <a:cubicBezTo>
                  <a:pt x="1422559" y="3271539"/>
                  <a:pt x="1416844" y="3325831"/>
                  <a:pt x="1418749" y="3379171"/>
                </a:cubicBezTo>
                <a:cubicBezTo>
                  <a:pt x="1426369" y="3532524"/>
                  <a:pt x="1432084" y="3684924"/>
                  <a:pt x="1428274" y="3838276"/>
                </a:cubicBezTo>
                <a:cubicBezTo>
                  <a:pt x="1426369" y="3898284"/>
                  <a:pt x="1419701" y="3957339"/>
                  <a:pt x="1414939" y="4017346"/>
                </a:cubicBezTo>
                <a:cubicBezTo>
                  <a:pt x="1412081" y="4055446"/>
                  <a:pt x="1410176" y="4092594"/>
                  <a:pt x="1406366" y="4130694"/>
                </a:cubicBezTo>
                <a:cubicBezTo>
                  <a:pt x="1402556" y="4168794"/>
                  <a:pt x="1398746" y="4205941"/>
                  <a:pt x="1394936" y="4244041"/>
                </a:cubicBezTo>
                <a:cubicBezTo>
                  <a:pt x="1393984" y="4253566"/>
                  <a:pt x="1393031" y="4263091"/>
                  <a:pt x="1393031" y="4272616"/>
                </a:cubicBezTo>
                <a:cubicBezTo>
                  <a:pt x="1390174" y="4311669"/>
                  <a:pt x="1388269" y="4350721"/>
                  <a:pt x="1384459" y="4389774"/>
                </a:cubicBezTo>
                <a:cubicBezTo>
                  <a:pt x="1384459" y="4394536"/>
                  <a:pt x="1373981" y="4402156"/>
                  <a:pt x="1368266" y="4402156"/>
                </a:cubicBezTo>
                <a:cubicBezTo>
                  <a:pt x="1348264" y="4404061"/>
                  <a:pt x="1328261" y="4403109"/>
                  <a:pt x="1309211" y="4403109"/>
                </a:cubicBezTo>
                <a:cubicBezTo>
                  <a:pt x="1299686" y="4448829"/>
                  <a:pt x="1286351" y="4459306"/>
                  <a:pt x="1240631" y="4461211"/>
                </a:cubicBezTo>
                <a:cubicBezTo>
                  <a:pt x="1200626" y="4463116"/>
                  <a:pt x="1161574" y="4465974"/>
                  <a:pt x="1121569" y="4468831"/>
                </a:cubicBezTo>
                <a:cubicBezTo>
                  <a:pt x="1104424" y="4469784"/>
                  <a:pt x="1094899" y="4465021"/>
                  <a:pt x="1091089" y="4445971"/>
                </a:cubicBezTo>
                <a:cubicBezTo>
                  <a:pt x="1084421" y="4417396"/>
                  <a:pt x="1073944" y="4388821"/>
                  <a:pt x="1068229" y="4360246"/>
                </a:cubicBezTo>
                <a:cubicBezTo>
                  <a:pt x="1061561" y="4326909"/>
                  <a:pt x="1053941" y="4292619"/>
                  <a:pt x="1052989" y="4259281"/>
                </a:cubicBezTo>
                <a:cubicBezTo>
                  <a:pt x="1052989" y="4238326"/>
                  <a:pt x="1065371" y="4217371"/>
                  <a:pt x="1070134" y="4195464"/>
                </a:cubicBezTo>
                <a:cubicBezTo>
                  <a:pt x="1075849" y="4165936"/>
                  <a:pt x="1082516" y="4136409"/>
                  <a:pt x="1084421" y="4105929"/>
                </a:cubicBezTo>
                <a:cubicBezTo>
                  <a:pt x="1086326" y="4059256"/>
                  <a:pt x="1084421" y="4011631"/>
                  <a:pt x="1085374" y="3964959"/>
                </a:cubicBezTo>
                <a:cubicBezTo>
                  <a:pt x="1086326" y="3898284"/>
                  <a:pt x="1089184" y="3830656"/>
                  <a:pt x="1090136" y="3763981"/>
                </a:cubicBezTo>
                <a:cubicBezTo>
                  <a:pt x="1091089" y="3701116"/>
                  <a:pt x="1090136" y="3638251"/>
                  <a:pt x="1090136" y="3575386"/>
                </a:cubicBezTo>
                <a:cubicBezTo>
                  <a:pt x="1090136" y="3530619"/>
                  <a:pt x="1091089" y="3485851"/>
                  <a:pt x="1091089" y="3440131"/>
                </a:cubicBezTo>
                <a:cubicBezTo>
                  <a:pt x="1091089" y="3425844"/>
                  <a:pt x="1086326" y="3412509"/>
                  <a:pt x="1084421" y="3398221"/>
                </a:cubicBezTo>
                <a:cubicBezTo>
                  <a:pt x="1083469" y="3393459"/>
                  <a:pt x="1083469" y="3388696"/>
                  <a:pt x="1083469" y="3383934"/>
                </a:cubicBezTo>
                <a:cubicBezTo>
                  <a:pt x="1085374" y="3297256"/>
                  <a:pt x="1089184" y="3209626"/>
                  <a:pt x="1088231" y="3122949"/>
                </a:cubicBezTo>
                <a:cubicBezTo>
                  <a:pt x="1087279" y="3051511"/>
                  <a:pt x="1082516" y="2980074"/>
                  <a:pt x="1075849" y="2908636"/>
                </a:cubicBezTo>
                <a:cubicBezTo>
                  <a:pt x="1068229" y="2823864"/>
                  <a:pt x="1058704" y="2739091"/>
                  <a:pt x="1047274" y="2654319"/>
                </a:cubicBezTo>
                <a:cubicBezTo>
                  <a:pt x="1042511" y="2615266"/>
                  <a:pt x="1032986" y="2577166"/>
                  <a:pt x="1026319" y="2539066"/>
                </a:cubicBezTo>
                <a:cubicBezTo>
                  <a:pt x="1024414" y="2529541"/>
                  <a:pt x="1025366" y="2520016"/>
                  <a:pt x="1023461" y="2510491"/>
                </a:cubicBezTo>
                <a:cubicBezTo>
                  <a:pt x="1022509" y="2502871"/>
                  <a:pt x="1017746" y="2496204"/>
                  <a:pt x="1015841" y="2488584"/>
                </a:cubicBezTo>
                <a:cubicBezTo>
                  <a:pt x="1012984" y="2478106"/>
                  <a:pt x="1008221" y="2466676"/>
                  <a:pt x="1009174" y="2457151"/>
                </a:cubicBezTo>
                <a:cubicBezTo>
                  <a:pt x="1013936" y="2425719"/>
                  <a:pt x="1014889" y="2425719"/>
                  <a:pt x="1002506" y="2400001"/>
                </a:cubicBezTo>
                <a:cubicBezTo>
                  <a:pt x="989171" y="2401906"/>
                  <a:pt x="982504" y="2405716"/>
                  <a:pt x="977741" y="2420956"/>
                </a:cubicBezTo>
                <a:cubicBezTo>
                  <a:pt x="952976" y="2509539"/>
                  <a:pt x="930116" y="2598121"/>
                  <a:pt x="898684" y="2683846"/>
                </a:cubicBezTo>
                <a:cubicBezTo>
                  <a:pt x="859631" y="2787669"/>
                  <a:pt x="824389" y="2892444"/>
                  <a:pt x="799624" y="3000076"/>
                </a:cubicBezTo>
                <a:cubicBezTo>
                  <a:pt x="776764" y="3101041"/>
                  <a:pt x="759619" y="3202959"/>
                  <a:pt x="741521" y="3304876"/>
                </a:cubicBezTo>
                <a:cubicBezTo>
                  <a:pt x="736759" y="3330594"/>
                  <a:pt x="739616" y="3358216"/>
                  <a:pt x="736759" y="3384886"/>
                </a:cubicBezTo>
                <a:cubicBezTo>
                  <a:pt x="735806" y="3396316"/>
                  <a:pt x="727234" y="3407746"/>
                  <a:pt x="725329" y="3419176"/>
                </a:cubicBezTo>
                <a:cubicBezTo>
                  <a:pt x="717709" y="3455371"/>
                  <a:pt x="711994" y="3492519"/>
                  <a:pt x="705326" y="3529666"/>
                </a:cubicBezTo>
                <a:cubicBezTo>
                  <a:pt x="696754" y="3573481"/>
                  <a:pt x="687229" y="3617296"/>
                  <a:pt x="679609" y="3662064"/>
                </a:cubicBezTo>
                <a:cubicBezTo>
                  <a:pt x="671036" y="3712546"/>
                  <a:pt x="662464" y="3763029"/>
                  <a:pt x="654844" y="3813511"/>
                </a:cubicBezTo>
                <a:cubicBezTo>
                  <a:pt x="645319" y="3871614"/>
                  <a:pt x="636746" y="3930669"/>
                  <a:pt x="628174" y="3989724"/>
                </a:cubicBezTo>
                <a:cubicBezTo>
                  <a:pt x="622459" y="4024966"/>
                  <a:pt x="617696" y="4060209"/>
                  <a:pt x="611981" y="4096404"/>
                </a:cubicBezTo>
                <a:cubicBezTo>
                  <a:pt x="606266" y="4132599"/>
                  <a:pt x="601504" y="4168794"/>
                  <a:pt x="595789" y="4204989"/>
                </a:cubicBezTo>
                <a:cubicBezTo>
                  <a:pt x="588169" y="4256424"/>
                  <a:pt x="580549" y="4308811"/>
                  <a:pt x="572929" y="4360246"/>
                </a:cubicBezTo>
                <a:cubicBezTo>
                  <a:pt x="572929" y="4362151"/>
                  <a:pt x="571976" y="4364056"/>
                  <a:pt x="571976" y="4365961"/>
                </a:cubicBezTo>
                <a:cubicBezTo>
                  <a:pt x="567214" y="4396441"/>
                  <a:pt x="567214" y="4396441"/>
                  <a:pt x="536734" y="4398346"/>
                </a:cubicBezTo>
                <a:cubicBezTo>
                  <a:pt x="493871" y="4401204"/>
                  <a:pt x="451961" y="4402156"/>
                  <a:pt x="410051" y="4390726"/>
                </a:cubicBezTo>
                <a:cubicBezTo>
                  <a:pt x="397669" y="4386916"/>
                  <a:pt x="384334" y="4386916"/>
                  <a:pt x="377666" y="4404061"/>
                </a:cubicBezTo>
                <a:cubicBezTo>
                  <a:pt x="375761" y="4408824"/>
                  <a:pt x="364331" y="4413586"/>
                  <a:pt x="359569" y="4412634"/>
                </a:cubicBezTo>
                <a:cubicBezTo>
                  <a:pt x="352901" y="4410729"/>
                  <a:pt x="343376" y="4403109"/>
                  <a:pt x="343376" y="4397394"/>
                </a:cubicBezTo>
                <a:cubicBezTo>
                  <a:pt x="343376" y="4379296"/>
                  <a:pt x="331946" y="4377391"/>
                  <a:pt x="319564" y="4374534"/>
                </a:cubicBezTo>
                <a:cubicBezTo>
                  <a:pt x="313849" y="4372629"/>
                  <a:pt x="307181" y="4371676"/>
                  <a:pt x="301466" y="4369771"/>
                </a:cubicBezTo>
                <a:cubicBezTo>
                  <a:pt x="286226" y="4364056"/>
                  <a:pt x="279559" y="4370724"/>
                  <a:pt x="276701" y="4385011"/>
                </a:cubicBezTo>
                <a:cubicBezTo>
                  <a:pt x="266224" y="4432636"/>
                  <a:pt x="249079" y="4446924"/>
                  <a:pt x="198596" y="4448829"/>
                </a:cubicBezTo>
                <a:cubicBezTo>
                  <a:pt x="158591" y="4449781"/>
                  <a:pt x="117634" y="4452639"/>
                  <a:pt x="78581" y="4447876"/>
                </a:cubicBezTo>
                <a:cubicBezTo>
                  <a:pt x="53816" y="4445019"/>
                  <a:pt x="23336" y="4448829"/>
                  <a:pt x="7144" y="4419301"/>
                </a:cubicBezTo>
                <a:cubicBezTo>
                  <a:pt x="10001" y="4402156"/>
                  <a:pt x="10001" y="4390726"/>
                  <a:pt x="10001" y="4380249"/>
                </a:cubicBezTo>
                <a:close/>
                <a:moveTo>
                  <a:pt x="705326" y="762654"/>
                </a:moveTo>
                <a:cubicBezTo>
                  <a:pt x="711041" y="774084"/>
                  <a:pt x="719614" y="783609"/>
                  <a:pt x="719614" y="792181"/>
                </a:cubicBezTo>
                <a:cubicBezTo>
                  <a:pt x="718661" y="812184"/>
                  <a:pt x="727234" y="826471"/>
                  <a:pt x="739616" y="840759"/>
                </a:cubicBezTo>
                <a:cubicBezTo>
                  <a:pt x="746284" y="848379"/>
                  <a:pt x="751046" y="857904"/>
                  <a:pt x="752951" y="867429"/>
                </a:cubicBezTo>
                <a:cubicBezTo>
                  <a:pt x="756761" y="893146"/>
                  <a:pt x="758666" y="919816"/>
                  <a:pt x="760571" y="945534"/>
                </a:cubicBezTo>
                <a:cubicBezTo>
                  <a:pt x="765334" y="999826"/>
                  <a:pt x="768191" y="1055071"/>
                  <a:pt x="775811" y="1109364"/>
                </a:cubicBezTo>
                <a:cubicBezTo>
                  <a:pt x="789146" y="1206519"/>
                  <a:pt x="821531" y="1297006"/>
                  <a:pt x="866299" y="1383684"/>
                </a:cubicBezTo>
                <a:cubicBezTo>
                  <a:pt x="872966" y="1397019"/>
                  <a:pt x="880586" y="1410354"/>
                  <a:pt x="890111" y="1427499"/>
                </a:cubicBezTo>
                <a:cubicBezTo>
                  <a:pt x="899636" y="1404639"/>
                  <a:pt x="907256" y="1387494"/>
                  <a:pt x="914876" y="1369396"/>
                </a:cubicBezTo>
                <a:cubicBezTo>
                  <a:pt x="945356" y="1291291"/>
                  <a:pt x="974884" y="1213186"/>
                  <a:pt x="1006316" y="1135081"/>
                </a:cubicBezTo>
                <a:cubicBezTo>
                  <a:pt x="1022509" y="1094124"/>
                  <a:pt x="1042511" y="1055071"/>
                  <a:pt x="1058704" y="1014114"/>
                </a:cubicBezTo>
                <a:cubicBezTo>
                  <a:pt x="1063466" y="1002684"/>
                  <a:pt x="1061561" y="987444"/>
                  <a:pt x="1060609" y="974109"/>
                </a:cubicBezTo>
                <a:cubicBezTo>
                  <a:pt x="1058704" y="943629"/>
                  <a:pt x="1054894" y="912196"/>
                  <a:pt x="1052989" y="881716"/>
                </a:cubicBezTo>
                <a:cubicBezTo>
                  <a:pt x="1052989" y="876001"/>
                  <a:pt x="1058704" y="865524"/>
                  <a:pt x="1063466" y="863619"/>
                </a:cubicBezTo>
                <a:cubicBezTo>
                  <a:pt x="1091089" y="852189"/>
                  <a:pt x="1113949" y="835996"/>
                  <a:pt x="1126331" y="804564"/>
                </a:cubicBezTo>
                <a:cubicBezTo>
                  <a:pt x="1145381" y="835996"/>
                  <a:pt x="1173956" y="844569"/>
                  <a:pt x="1206341" y="850284"/>
                </a:cubicBezTo>
                <a:cubicBezTo>
                  <a:pt x="1192054" y="790276"/>
                  <a:pt x="1109186" y="661689"/>
                  <a:pt x="1067276" y="633114"/>
                </a:cubicBezTo>
                <a:cubicBezTo>
                  <a:pt x="1054894" y="656926"/>
                  <a:pt x="1046321" y="680739"/>
                  <a:pt x="1049179" y="710266"/>
                </a:cubicBezTo>
                <a:cubicBezTo>
                  <a:pt x="1051084" y="732174"/>
                  <a:pt x="1044416" y="755034"/>
                  <a:pt x="1040606" y="776941"/>
                </a:cubicBezTo>
                <a:cubicBezTo>
                  <a:pt x="1038701" y="789324"/>
                  <a:pt x="1033939" y="800754"/>
                  <a:pt x="1030129" y="814089"/>
                </a:cubicBezTo>
                <a:cubicBezTo>
                  <a:pt x="1008221" y="813136"/>
                  <a:pt x="1000601" y="831234"/>
                  <a:pt x="997744" y="848379"/>
                </a:cubicBezTo>
                <a:cubicBezTo>
                  <a:pt x="986314" y="908386"/>
                  <a:pt x="935831" y="942676"/>
                  <a:pt x="904399" y="990301"/>
                </a:cubicBezTo>
                <a:cubicBezTo>
                  <a:pt x="903446" y="992206"/>
                  <a:pt x="899636" y="992206"/>
                  <a:pt x="897731" y="993159"/>
                </a:cubicBezTo>
                <a:cubicBezTo>
                  <a:pt x="891064" y="973156"/>
                  <a:pt x="888206" y="952201"/>
                  <a:pt x="878681" y="936009"/>
                </a:cubicBezTo>
                <a:cubicBezTo>
                  <a:pt x="861536" y="908386"/>
                  <a:pt x="838676" y="883621"/>
                  <a:pt x="818674" y="856951"/>
                </a:cubicBezTo>
                <a:cubicBezTo>
                  <a:pt x="809149" y="844569"/>
                  <a:pt x="797719" y="835044"/>
                  <a:pt x="780574" y="843616"/>
                </a:cubicBezTo>
                <a:cubicBezTo>
                  <a:pt x="735806" y="768369"/>
                  <a:pt x="741521" y="683596"/>
                  <a:pt x="797719" y="592156"/>
                </a:cubicBezTo>
                <a:cubicBezTo>
                  <a:pt x="740569" y="601681"/>
                  <a:pt x="645319" y="736936"/>
                  <a:pt x="634841" y="825519"/>
                </a:cubicBezTo>
                <a:cubicBezTo>
                  <a:pt x="658654" y="805516"/>
                  <a:pt x="680561" y="786466"/>
                  <a:pt x="705326" y="762654"/>
                </a:cubicBezTo>
                <a:close/>
                <a:moveTo>
                  <a:pt x="1273969" y="1329391"/>
                </a:moveTo>
                <a:cubicBezTo>
                  <a:pt x="1276826" y="1338916"/>
                  <a:pt x="1278731" y="1347489"/>
                  <a:pt x="1280636" y="1357014"/>
                </a:cubicBezTo>
                <a:cubicBezTo>
                  <a:pt x="1285399" y="1378921"/>
                  <a:pt x="1291114" y="1401781"/>
                  <a:pt x="1294924" y="1423689"/>
                </a:cubicBezTo>
                <a:cubicBezTo>
                  <a:pt x="1302544" y="1467504"/>
                  <a:pt x="1308259" y="1512271"/>
                  <a:pt x="1315879" y="1556086"/>
                </a:cubicBezTo>
                <a:cubicBezTo>
                  <a:pt x="1322546" y="1594186"/>
                  <a:pt x="1334929" y="1631334"/>
                  <a:pt x="1337786" y="1669434"/>
                </a:cubicBezTo>
                <a:cubicBezTo>
                  <a:pt x="1340644" y="1708486"/>
                  <a:pt x="1354931" y="1741824"/>
                  <a:pt x="1370171" y="1777066"/>
                </a:cubicBezTo>
                <a:cubicBezTo>
                  <a:pt x="1385411" y="1810404"/>
                  <a:pt x="1405414" y="1822786"/>
                  <a:pt x="1441609" y="1820881"/>
                </a:cubicBezTo>
                <a:cubicBezTo>
                  <a:pt x="1461611" y="1819929"/>
                  <a:pt x="1470184" y="1813261"/>
                  <a:pt x="1473041" y="1796116"/>
                </a:cubicBezTo>
                <a:cubicBezTo>
                  <a:pt x="1477804" y="1759921"/>
                  <a:pt x="1494949" y="1729441"/>
                  <a:pt x="1516856" y="1700866"/>
                </a:cubicBezTo>
                <a:cubicBezTo>
                  <a:pt x="1524476" y="1691341"/>
                  <a:pt x="1534954" y="1682769"/>
                  <a:pt x="1537811" y="1671339"/>
                </a:cubicBezTo>
                <a:cubicBezTo>
                  <a:pt x="1543526" y="1653241"/>
                  <a:pt x="1541621" y="1633239"/>
                  <a:pt x="1547336" y="1614189"/>
                </a:cubicBezTo>
                <a:cubicBezTo>
                  <a:pt x="1551146" y="1599901"/>
                  <a:pt x="1560671" y="1586566"/>
                  <a:pt x="1568291" y="1573231"/>
                </a:cubicBezTo>
                <a:cubicBezTo>
                  <a:pt x="1571149" y="1568469"/>
                  <a:pt x="1576864" y="1562754"/>
                  <a:pt x="1575911" y="1558944"/>
                </a:cubicBezTo>
                <a:cubicBezTo>
                  <a:pt x="1570196" y="1522749"/>
                  <a:pt x="1572101" y="1486554"/>
                  <a:pt x="1582579" y="1450359"/>
                </a:cubicBezTo>
                <a:cubicBezTo>
                  <a:pt x="1583531" y="1446549"/>
                  <a:pt x="1581626" y="1438929"/>
                  <a:pt x="1577816" y="1436071"/>
                </a:cubicBezTo>
                <a:cubicBezTo>
                  <a:pt x="1541621" y="1396066"/>
                  <a:pt x="1504474" y="1357966"/>
                  <a:pt x="1470184" y="1317009"/>
                </a:cubicBezTo>
                <a:cubicBezTo>
                  <a:pt x="1442561" y="1283671"/>
                  <a:pt x="1419701" y="1247476"/>
                  <a:pt x="1383506" y="1220806"/>
                </a:cubicBezTo>
                <a:cubicBezTo>
                  <a:pt x="1371124" y="1212234"/>
                  <a:pt x="1363504" y="1207471"/>
                  <a:pt x="1353026" y="1221759"/>
                </a:cubicBezTo>
                <a:cubicBezTo>
                  <a:pt x="1329214" y="1253191"/>
                  <a:pt x="1304449" y="1283671"/>
                  <a:pt x="1280636" y="1315104"/>
                </a:cubicBezTo>
                <a:cubicBezTo>
                  <a:pt x="1276826" y="1318914"/>
                  <a:pt x="1275874" y="1324629"/>
                  <a:pt x="1273969" y="1329391"/>
                </a:cubicBezTo>
                <a:close/>
                <a:moveTo>
                  <a:pt x="599599" y="1884699"/>
                </a:moveTo>
                <a:cubicBezTo>
                  <a:pt x="601504" y="1883746"/>
                  <a:pt x="602456" y="1882794"/>
                  <a:pt x="604361" y="1880889"/>
                </a:cubicBezTo>
                <a:cubicBezTo>
                  <a:pt x="601504" y="1873269"/>
                  <a:pt x="599599" y="1865649"/>
                  <a:pt x="596741" y="1858029"/>
                </a:cubicBezTo>
                <a:cubicBezTo>
                  <a:pt x="581501" y="1814214"/>
                  <a:pt x="580549" y="1767541"/>
                  <a:pt x="581501" y="1721821"/>
                </a:cubicBezTo>
                <a:cubicBezTo>
                  <a:pt x="582454" y="1705629"/>
                  <a:pt x="586264" y="1688484"/>
                  <a:pt x="583406" y="1673244"/>
                </a:cubicBezTo>
                <a:cubicBezTo>
                  <a:pt x="577691" y="1645621"/>
                  <a:pt x="567214" y="1618951"/>
                  <a:pt x="558641" y="1591329"/>
                </a:cubicBezTo>
                <a:cubicBezTo>
                  <a:pt x="556736" y="1583709"/>
                  <a:pt x="554831" y="1576089"/>
                  <a:pt x="555784" y="1568469"/>
                </a:cubicBezTo>
                <a:cubicBezTo>
                  <a:pt x="561499" y="1517034"/>
                  <a:pt x="547211" y="1469409"/>
                  <a:pt x="531019" y="1421784"/>
                </a:cubicBezTo>
                <a:cubicBezTo>
                  <a:pt x="521494" y="1392256"/>
                  <a:pt x="511016" y="1362729"/>
                  <a:pt x="503396" y="1333201"/>
                </a:cubicBezTo>
                <a:cubicBezTo>
                  <a:pt x="495776" y="1300816"/>
                  <a:pt x="491014" y="1268431"/>
                  <a:pt x="484346" y="1236046"/>
                </a:cubicBezTo>
                <a:cubicBezTo>
                  <a:pt x="482441" y="1228426"/>
                  <a:pt x="476726" y="1222711"/>
                  <a:pt x="472916" y="1215091"/>
                </a:cubicBezTo>
                <a:cubicBezTo>
                  <a:pt x="465296" y="1218901"/>
                  <a:pt x="454819" y="1221759"/>
                  <a:pt x="451009" y="1228426"/>
                </a:cubicBezTo>
                <a:cubicBezTo>
                  <a:pt x="443389" y="1241761"/>
                  <a:pt x="439579" y="1257954"/>
                  <a:pt x="431959" y="1271289"/>
                </a:cubicBezTo>
                <a:cubicBezTo>
                  <a:pt x="414814" y="1302721"/>
                  <a:pt x="402431" y="1339869"/>
                  <a:pt x="375761" y="1361776"/>
                </a:cubicBezTo>
                <a:cubicBezTo>
                  <a:pt x="339566" y="1390351"/>
                  <a:pt x="345281" y="1431309"/>
                  <a:pt x="330994" y="1464646"/>
                </a:cubicBezTo>
                <a:cubicBezTo>
                  <a:pt x="330041" y="1466551"/>
                  <a:pt x="332899" y="1470361"/>
                  <a:pt x="333851" y="1471314"/>
                </a:cubicBezTo>
                <a:cubicBezTo>
                  <a:pt x="354806" y="1492269"/>
                  <a:pt x="355759" y="1517986"/>
                  <a:pt x="353854" y="1544656"/>
                </a:cubicBezTo>
                <a:cubicBezTo>
                  <a:pt x="353854" y="1552276"/>
                  <a:pt x="356711" y="1563706"/>
                  <a:pt x="361474" y="1568469"/>
                </a:cubicBezTo>
                <a:cubicBezTo>
                  <a:pt x="385286" y="1593234"/>
                  <a:pt x="392906" y="1622761"/>
                  <a:pt x="390049" y="1656099"/>
                </a:cubicBezTo>
                <a:cubicBezTo>
                  <a:pt x="389096" y="1662766"/>
                  <a:pt x="391001" y="1671339"/>
                  <a:pt x="395764" y="1677054"/>
                </a:cubicBezTo>
                <a:cubicBezTo>
                  <a:pt x="431006" y="1721821"/>
                  <a:pt x="456724" y="1772304"/>
                  <a:pt x="474821" y="1826596"/>
                </a:cubicBezTo>
                <a:cubicBezTo>
                  <a:pt x="479584" y="1842789"/>
                  <a:pt x="489109" y="1853266"/>
                  <a:pt x="507206" y="1858029"/>
                </a:cubicBezTo>
                <a:cubicBezTo>
                  <a:pt x="524351" y="1861839"/>
                  <a:pt x="539591" y="1874221"/>
                  <a:pt x="558641" y="1866601"/>
                </a:cubicBezTo>
                <a:cubicBezTo>
                  <a:pt x="562451" y="1865649"/>
                  <a:pt x="568166" y="1870411"/>
                  <a:pt x="573881" y="1872316"/>
                </a:cubicBezTo>
                <a:cubicBezTo>
                  <a:pt x="584359" y="1877079"/>
                  <a:pt x="591979" y="1880889"/>
                  <a:pt x="599599" y="1884699"/>
                </a:cubicBezTo>
                <a:close/>
                <a:moveTo>
                  <a:pt x="930116" y="1638954"/>
                </a:moveTo>
                <a:cubicBezTo>
                  <a:pt x="932974" y="1620856"/>
                  <a:pt x="914876" y="1615141"/>
                  <a:pt x="905351" y="1617046"/>
                </a:cubicBezTo>
                <a:cubicBezTo>
                  <a:pt x="894874" y="1619904"/>
                  <a:pt x="883444" y="1634191"/>
                  <a:pt x="880586" y="1644669"/>
                </a:cubicBezTo>
                <a:cubicBezTo>
                  <a:pt x="877729" y="1657051"/>
                  <a:pt x="887254" y="1669434"/>
                  <a:pt x="903446" y="1670386"/>
                </a:cubicBezTo>
                <a:cubicBezTo>
                  <a:pt x="917734" y="1671339"/>
                  <a:pt x="930116" y="1657051"/>
                  <a:pt x="930116" y="1638954"/>
                </a:cubicBezTo>
                <a:close/>
                <a:moveTo>
                  <a:pt x="912019" y="1539894"/>
                </a:moveTo>
                <a:cubicBezTo>
                  <a:pt x="911066" y="1525606"/>
                  <a:pt x="909161" y="1509414"/>
                  <a:pt x="889159" y="1510366"/>
                </a:cubicBezTo>
                <a:cubicBezTo>
                  <a:pt x="873919" y="1510366"/>
                  <a:pt x="871061" y="1522749"/>
                  <a:pt x="871061" y="1535131"/>
                </a:cubicBezTo>
                <a:cubicBezTo>
                  <a:pt x="871061" y="1549419"/>
                  <a:pt x="875824" y="1563706"/>
                  <a:pt x="892969" y="1563706"/>
                </a:cubicBezTo>
                <a:cubicBezTo>
                  <a:pt x="908209" y="1563706"/>
                  <a:pt x="912971" y="1553229"/>
                  <a:pt x="912019" y="1539894"/>
                </a:cubicBezTo>
                <a:close/>
                <a:moveTo>
                  <a:pt x="918686" y="1769446"/>
                </a:moveTo>
                <a:cubicBezTo>
                  <a:pt x="931069" y="1758016"/>
                  <a:pt x="943451" y="1751349"/>
                  <a:pt x="946309" y="1741824"/>
                </a:cubicBezTo>
                <a:cubicBezTo>
                  <a:pt x="947261" y="1736109"/>
                  <a:pt x="934879" y="1723726"/>
                  <a:pt x="926306" y="1718964"/>
                </a:cubicBezTo>
                <a:cubicBezTo>
                  <a:pt x="914876" y="1713249"/>
                  <a:pt x="895826" y="1726584"/>
                  <a:pt x="897731" y="1738014"/>
                </a:cubicBezTo>
                <a:cubicBezTo>
                  <a:pt x="899636" y="1747539"/>
                  <a:pt x="908209" y="1756111"/>
                  <a:pt x="918686" y="1769446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0566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9236" y="2253171"/>
            <a:ext cx="314484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500" b="1" kern="0" dirty="0">
                <a:latin typeface="Cambria" panose="02040503050406030204" pitchFamily="18" charset="0"/>
                <a:cs typeface="Arial" pitchFamily="34" charset="0"/>
              </a:rPr>
              <a:t>“</a:t>
            </a:r>
            <a:r>
              <a:rPr lang="id-ID" sz="1500" kern="0" dirty="0">
                <a:latin typeface="Cambria" panose="02040503050406030204" pitchFamily="18" charset="0"/>
                <a:cs typeface="Arial" pitchFamily="34" charset="0"/>
              </a:rPr>
              <a:t>Untuk data statistik tingkat pusat, Pembina Data Statistik tingkat pusat yaitu badan yang melaksanakan tugas pemerintahan di bidang kegiatan statistik</a:t>
            </a:r>
            <a:r>
              <a:rPr lang="id-ID" sz="1500" b="1" kern="0" dirty="0">
                <a:latin typeface="Cambria" panose="02040503050406030204" pitchFamily="18" charset="0"/>
                <a:cs typeface="Arial" pitchFamily="34" charset="0"/>
              </a:rPr>
              <a:t>”</a:t>
            </a:r>
            <a:endParaRPr lang="en-US" sz="15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7604" y="5003424"/>
            <a:ext cx="4092147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500" b="1" kern="0" dirty="0">
                <a:latin typeface="Cambria" panose="02040503050406030204" pitchFamily="18" charset="0"/>
                <a:cs typeface="Arial" pitchFamily="34" charset="0"/>
              </a:rPr>
              <a:t>“</a:t>
            </a:r>
            <a:r>
              <a:rPr lang="id-ID" sz="1500" kern="0" dirty="0">
                <a:latin typeface="Cambria" panose="02040503050406030204" pitchFamily="18" charset="0"/>
                <a:cs typeface="Arial" pitchFamily="34" charset="0"/>
              </a:rPr>
              <a:t>Untuk data statistik tingkat daerah, </a:t>
            </a:r>
            <a:endParaRPr lang="en-ID" sz="1500" kern="0" dirty="0">
              <a:latin typeface="Cambria" panose="02040503050406030204" pitchFamily="18" charset="0"/>
              <a:cs typeface="Arial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1500" kern="0" dirty="0">
                <a:latin typeface="Cambria" panose="02040503050406030204" pitchFamily="18" charset="0"/>
                <a:cs typeface="Arial" pitchFamily="34" charset="0"/>
              </a:rPr>
              <a:t>Pembina Data Statistik tingkat daerah yaitu instansi vertikal badan yang melaksanakan tugas pemerintahan di bidang kegiatan statistik di provinsi atau kabupaten/kota</a:t>
            </a:r>
            <a:r>
              <a:rPr lang="id-ID" sz="1500" b="1" kern="0" dirty="0">
                <a:latin typeface="Cambria" panose="02040503050406030204" pitchFamily="18" charset="0"/>
                <a:cs typeface="Arial" pitchFamily="34" charset="0"/>
              </a:rPr>
              <a:t>”</a:t>
            </a:r>
            <a:endParaRPr lang="en-US" sz="1500" b="1" kern="0" dirty="0"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236" y="1945394"/>
            <a:ext cx="2385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i="1" dirty="0">
                <a:solidFill>
                  <a:srgbClr val="025D93"/>
                </a:solidFill>
                <a:latin typeface="Cambria" panose="02040503050406030204" pitchFamily="18" charset="0"/>
              </a:rPr>
              <a:t>Pasal 13 ayat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45189" y="4687593"/>
            <a:ext cx="1837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d-ID" sz="1400" b="1" i="1" dirty="0">
                <a:solidFill>
                  <a:srgbClr val="025D93"/>
                </a:solidFill>
                <a:latin typeface="Cambria" panose="02040503050406030204" pitchFamily="18" charset="0"/>
              </a:rPr>
              <a:t>Pasal 20 ayat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33162" y="1270697"/>
            <a:ext cx="6477676" cy="4616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2400" b="1" kern="0" dirty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rPr>
              <a:t>BPS adalah Pembina Data Statistik</a:t>
            </a:r>
            <a:endParaRPr lang="en-US" sz="2000" b="1" kern="0" dirty="0">
              <a:solidFill>
                <a:srgbClr val="C00000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10" name="TextBox 4"/>
          <p:cNvSpPr>
            <a:spLocks noChangeArrowheads="1"/>
          </p:cNvSpPr>
          <p:nvPr/>
        </p:nvSpPr>
        <p:spPr bwMode="auto">
          <a:xfrm>
            <a:off x="526592" y="293089"/>
            <a:ext cx="8090817" cy="85628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2000" b="1" dirty="0">
                <a:solidFill>
                  <a:srgbClr val="FFFFFF">
                    <a:lumMod val="95000"/>
                  </a:srgbClr>
                </a:solidFill>
                <a:latin typeface="Cambria" panose="02040503050406030204" pitchFamily="18" charset="0"/>
              </a:rPr>
              <a:t>BPS </a:t>
            </a:r>
            <a:r>
              <a:rPr lang="id-ID" sz="2000" dirty="0">
                <a:solidFill>
                  <a:srgbClr val="FFFFFF">
                    <a:lumMod val="95000"/>
                  </a:srgbClr>
                </a:solidFill>
                <a:latin typeface="Cambria" panose="02040503050406030204" pitchFamily="18" charset="0"/>
              </a:rPr>
              <a:t>dalam</a:t>
            </a:r>
            <a:r>
              <a:rPr lang="id-ID" sz="2000" b="1" dirty="0">
                <a:solidFill>
                  <a:srgbClr val="FFFFFF">
                    <a:lumMod val="95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altLang="id-ID" sz="2000" b="1" dirty="0">
                <a:solidFill>
                  <a:schemeClr val="bg1"/>
                </a:solidFill>
                <a:latin typeface="Cambria" pitchFamily="18" charset="0"/>
              </a:rPr>
              <a:t>UU No. 16 </a:t>
            </a:r>
            <a:r>
              <a:rPr lang="en-US" altLang="id-ID" sz="2000" b="1" dirty="0" err="1">
                <a:solidFill>
                  <a:schemeClr val="bg1"/>
                </a:solidFill>
                <a:latin typeface="Cambria" pitchFamily="18" charset="0"/>
              </a:rPr>
              <a:t>Tahun</a:t>
            </a:r>
            <a:r>
              <a:rPr lang="en-US" altLang="id-ID" sz="2000" b="1" dirty="0">
                <a:solidFill>
                  <a:schemeClr val="bg1"/>
                </a:solidFill>
                <a:latin typeface="Cambria" pitchFamily="18" charset="0"/>
              </a:rPr>
              <a:t> 1997, </a:t>
            </a:r>
            <a:r>
              <a:rPr lang="en-US" altLang="id-ID" sz="2000" b="1" dirty="0" err="1">
                <a:solidFill>
                  <a:schemeClr val="bg1"/>
                </a:solidFill>
                <a:latin typeface="Cambria" pitchFamily="18" charset="0"/>
              </a:rPr>
              <a:t>Pasal</a:t>
            </a:r>
            <a:r>
              <a:rPr lang="en-US" altLang="id-ID" sz="2000" b="1" dirty="0">
                <a:solidFill>
                  <a:schemeClr val="bg1"/>
                </a:solidFill>
                <a:latin typeface="Cambria" pitchFamily="18" charset="0"/>
              </a:rPr>
              <a:t> 31 &amp;</a:t>
            </a:r>
            <a:endParaRPr lang="en-ID" sz="2000" dirty="0"/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sz="2000" b="1" dirty="0">
                <a:solidFill>
                  <a:srgbClr val="FFFFFF">
                    <a:lumMod val="95000"/>
                  </a:srgbClr>
                </a:solidFill>
                <a:latin typeface="Cambria" panose="02040503050406030204" pitchFamily="18" charset="0"/>
              </a:rPr>
              <a:t>Perpres no. 39 Tahun 2019 tentang Satu Data Indonesia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4C8658-FB60-4766-94FF-2B78D2346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812" y="2392290"/>
            <a:ext cx="4279258" cy="3564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6922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7344796" y="1468971"/>
            <a:ext cx="1331923" cy="1331923"/>
          </a:xfrm>
          <a:prstGeom prst="ellipse">
            <a:avLst/>
          </a:prstGeom>
          <a:solidFill>
            <a:srgbClr val="BBA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15909" y="1468971"/>
            <a:ext cx="1331923" cy="1331923"/>
          </a:xfrm>
          <a:prstGeom prst="ellipse">
            <a:avLst/>
          </a:prstGeom>
          <a:solidFill>
            <a:srgbClr val="BBA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906039" y="1468971"/>
            <a:ext cx="1331923" cy="1331923"/>
          </a:xfrm>
          <a:prstGeom prst="ellipse">
            <a:avLst/>
          </a:prstGeom>
          <a:solidFill>
            <a:srgbClr val="BBA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175387" y="1468973"/>
            <a:ext cx="1331923" cy="1331923"/>
          </a:xfrm>
          <a:prstGeom prst="ellipse">
            <a:avLst/>
          </a:prstGeom>
          <a:solidFill>
            <a:srgbClr val="BBA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463752" y="1468974"/>
            <a:ext cx="1331923" cy="1331923"/>
          </a:xfrm>
          <a:prstGeom prst="ellipse">
            <a:avLst/>
          </a:prstGeom>
          <a:solidFill>
            <a:srgbClr val="BBAD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bject 6"/>
          <p:cNvSpPr txBox="1"/>
          <p:nvPr/>
        </p:nvSpPr>
        <p:spPr>
          <a:xfrm>
            <a:off x="409237" y="3041054"/>
            <a:ext cx="1451134" cy="74828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476" algn="ctr"/>
            <a:r>
              <a:rPr lang="id-ID" sz="1200" dirty="0">
                <a:latin typeface="Cambria" panose="02040503050406030204" pitchFamily="18" charset="0"/>
                <a:cs typeface="Calibri"/>
              </a:rPr>
              <a:t>Menetapkan </a:t>
            </a:r>
            <a:r>
              <a:rPr lang="id-ID" sz="1200" b="1" dirty="0">
                <a:latin typeface="Cambria" panose="02040503050406030204" pitchFamily="18" charset="0"/>
                <a:cs typeface="Calibri"/>
              </a:rPr>
              <a:t>standar data </a:t>
            </a:r>
            <a:r>
              <a:rPr lang="id-ID" sz="1200" dirty="0">
                <a:latin typeface="Cambria" panose="02040503050406030204" pitchFamily="18" charset="0"/>
                <a:cs typeface="Calibri"/>
              </a:rPr>
              <a:t>yang berlaku lintas instansi pusat dan atau daerah</a:t>
            </a:r>
            <a:endParaRPr sz="1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5" name="object 7"/>
          <p:cNvSpPr txBox="1"/>
          <p:nvPr/>
        </p:nvSpPr>
        <p:spPr>
          <a:xfrm>
            <a:off x="3900964" y="3041054"/>
            <a:ext cx="1342073" cy="11176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953" algn="ctr"/>
            <a:r>
              <a:rPr lang="id-ID" sz="1200" dirty="0">
                <a:latin typeface="Cambria" panose="02040503050406030204" pitchFamily="18" charset="0"/>
                <a:cs typeface="Calibri"/>
              </a:rPr>
              <a:t>Memberikan </a:t>
            </a:r>
            <a:r>
              <a:rPr lang="id-ID" sz="1200" b="1" dirty="0">
                <a:latin typeface="Cambria" panose="02040503050406030204" pitchFamily="18" charset="0"/>
                <a:cs typeface="Calibri"/>
              </a:rPr>
              <a:t>rekomendasi </a:t>
            </a:r>
            <a:r>
              <a:rPr lang="id-ID" sz="1200" dirty="0">
                <a:latin typeface="Cambria" panose="02040503050406030204" pitchFamily="18" charset="0"/>
                <a:cs typeface="Calibri"/>
              </a:rPr>
              <a:t>dalam proses perencanaan pengumpulan data</a:t>
            </a:r>
            <a:r>
              <a:rPr lang="en-US" sz="1200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200" dirty="0" err="1">
                <a:latin typeface="Cambria" panose="02040503050406030204" pitchFamily="18" charset="0"/>
                <a:cs typeface="Calibri"/>
              </a:rPr>
              <a:t>oleh</a:t>
            </a:r>
            <a:r>
              <a:rPr lang="en-US" sz="1200" dirty="0">
                <a:latin typeface="Cambria" panose="02040503050406030204" pitchFamily="18" charset="0"/>
                <a:cs typeface="Calibri"/>
              </a:rPr>
              <a:t> K/L/D/I</a:t>
            </a:r>
            <a:endParaRPr sz="1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6" name="object 8"/>
          <p:cNvSpPr txBox="1"/>
          <p:nvPr/>
        </p:nvSpPr>
        <p:spPr>
          <a:xfrm>
            <a:off x="2173494" y="3041054"/>
            <a:ext cx="1329690" cy="148646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-953" algn="ctr"/>
            <a:r>
              <a:rPr lang="id-ID" sz="1200" spc="-4" dirty="0">
                <a:latin typeface="Cambria" panose="02040503050406030204" pitchFamily="18" charset="0"/>
                <a:cs typeface="Calibri"/>
              </a:rPr>
              <a:t>Menetapkan</a:t>
            </a:r>
            <a:r>
              <a:rPr lang="id-ID" sz="1200" b="1" spc="-4" dirty="0">
                <a:latin typeface="Cambria" panose="02040503050406030204" pitchFamily="18" charset="0"/>
                <a:cs typeface="Calibri"/>
              </a:rPr>
              <a:t> struktur yang baku dan format baku dari metadata </a:t>
            </a:r>
            <a:r>
              <a:rPr lang="id-ID" sz="1200" spc="-4" dirty="0">
                <a:latin typeface="Cambria" panose="02040503050406030204" pitchFamily="18" charset="0"/>
                <a:cs typeface="Calibri"/>
              </a:rPr>
              <a:t>yang berlaku lintas instansi pusat dan atau daerah</a:t>
            </a:r>
            <a:endParaRPr sz="1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0" name="object 13"/>
          <p:cNvSpPr txBox="1"/>
          <p:nvPr/>
        </p:nvSpPr>
        <p:spPr>
          <a:xfrm>
            <a:off x="5625265" y="3041054"/>
            <a:ext cx="1291114" cy="11176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476" algn="ctr"/>
            <a:r>
              <a:rPr lang="id-ID" sz="1200" dirty="0">
                <a:latin typeface="Cambria" panose="02040503050406030204" pitchFamily="18" charset="0"/>
                <a:cs typeface="Calibri"/>
              </a:rPr>
              <a:t>Melakukan </a:t>
            </a:r>
            <a:r>
              <a:rPr lang="id-ID" sz="1200" b="1" dirty="0">
                <a:latin typeface="Cambria" panose="02040503050406030204" pitchFamily="18" charset="0"/>
                <a:cs typeface="Calibri"/>
              </a:rPr>
              <a:t>pemeriksaan ulan</a:t>
            </a:r>
            <a:r>
              <a:rPr lang="id-ID" sz="1200" dirty="0">
                <a:latin typeface="Cambria" panose="02040503050406030204" pitchFamily="18" charset="0"/>
                <a:cs typeface="Calibri"/>
              </a:rPr>
              <a:t>g terhadap </a:t>
            </a:r>
            <a:r>
              <a:rPr lang="id-ID" sz="1200" b="1" dirty="0">
                <a:latin typeface="Cambria" panose="02040503050406030204" pitchFamily="18" charset="0"/>
                <a:cs typeface="Calibri"/>
              </a:rPr>
              <a:t>data prioritas</a:t>
            </a:r>
            <a:r>
              <a:rPr lang="en-US" sz="1200" b="1" dirty="0">
                <a:latin typeface="Cambria" panose="02040503050406030204" pitchFamily="18" charset="0"/>
                <a:cs typeface="Calibri"/>
              </a:rPr>
              <a:t> </a:t>
            </a:r>
            <a:r>
              <a:rPr lang="en-US" sz="1200" dirty="0">
                <a:latin typeface="Cambria" panose="02040503050406030204" pitchFamily="18" charset="0"/>
                <a:cs typeface="Calibri"/>
              </a:rPr>
              <a:t>(</a:t>
            </a:r>
            <a:r>
              <a:rPr lang="en-US" sz="1200" dirty="0" err="1">
                <a:latin typeface="Cambria" panose="02040503050406030204" pitchFamily="18" charset="0"/>
                <a:cs typeface="Calibri"/>
              </a:rPr>
              <a:t>Perpres</a:t>
            </a:r>
            <a:r>
              <a:rPr lang="en-US" sz="1200" dirty="0">
                <a:latin typeface="Cambria" panose="02040503050406030204" pitchFamily="18" charset="0"/>
                <a:cs typeface="Calibri"/>
              </a:rPr>
              <a:t> SDI </a:t>
            </a:r>
            <a:r>
              <a:rPr lang="en-US" sz="1200" dirty="0" err="1">
                <a:latin typeface="Cambria" panose="02040503050406030204" pitchFamily="18" charset="0"/>
                <a:cs typeface="Calibri"/>
              </a:rPr>
              <a:t>pasal</a:t>
            </a:r>
            <a:r>
              <a:rPr lang="en-US" sz="1200" dirty="0">
                <a:latin typeface="Cambria" panose="02040503050406030204" pitchFamily="18" charset="0"/>
                <a:cs typeface="Calibri"/>
              </a:rPr>
              <a:t> 13 </a:t>
            </a:r>
            <a:r>
              <a:rPr lang="en-US" sz="1200" dirty="0" err="1">
                <a:latin typeface="Cambria" panose="02040503050406030204" pitchFamily="18" charset="0"/>
                <a:cs typeface="Calibri"/>
              </a:rPr>
              <a:t>ayat</a:t>
            </a:r>
            <a:r>
              <a:rPr lang="en-US" sz="1200" dirty="0">
                <a:latin typeface="Cambria" panose="02040503050406030204" pitchFamily="18" charset="0"/>
                <a:cs typeface="Calibri"/>
              </a:rPr>
              <a:t> 1)</a:t>
            </a:r>
            <a:endParaRPr sz="1200" dirty="0"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44" name="object 13"/>
          <p:cNvSpPr txBox="1"/>
          <p:nvPr/>
        </p:nvSpPr>
        <p:spPr>
          <a:xfrm>
            <a:off x="7385605" y="3041054"/>
            <a:ext cx="1291114" cy="148694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476" algn="ctr"/>
            <a:r>
              <a:rPr lang="id-ID" sz="1200" dirty="0">
                <a:latin typeface="Cambria" panose="02040503050406030204" pitchFamily="18" charset="0"/>
                <a:cs typeface="Calibri"/>
              </a:rPr>
              <a:t>Melakukan </a:t>
            </a:r>
            <a:r>
              <a:rPr lang="id-ID" sz="1200" b="1" dirty="0">
                <a:latin typeface="Cambria" panose="02040503050406030204" pitchFamily="18" charset="0"/>
                <a:cs typeface="Calibri"/>
              </a:rPr>
              <a:t>pembinaan </a:t>
            </a:r>
            <a:r>
              <a:rPr lang="id-ID" sz="1200" dirty="0">
                <a:latin typeface="Cambria" panose="02040503050406030204" pitchFamily="18" charset="0"/>
                <a:cs typeface="Calibri"/>
              </a:rPr>
              <a:t>penyelenggaraan SDI sesuai dengan ketentuan peraturan perundang-undangan</a:t>
            </a:r>
            <a:endParaRPr sz="1200" dirty="0">
              <a:latin typeface="Cambria" panose="02040503050406030204" pitchFamily="18" charset="0"/>
              <a:cs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621" y="1645911"/>
            <a:ext cx="900758" cy="9007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074" y="1610249"/>
            <a:ext cx="1049366" cy="104936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1" y="1684555"/>
            <a:ext cx="900757" cy="90075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5" y="1645911"/>
            <a:ext cx="936476" cy="9364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431" y="1636203"/>
            <a:ext cx="799925" cy="799925"/>
          </a:xfrm>
          <a:prstGeom prst="rect">
            <a:avLst/>
          </a:prstGeom>
        </p:spPr>
      </p:pic>
      <p:sp>
        <p:nvSpPr>
          <p:cNvPr id="13" name="TextBox 4"/>
          <p:cNvSpPr>
            <a:spLocks noChangeArrowheads="1"/>
          </p:cNvSpPr>
          <p:nvPr/>
        </p:nvSpPr>
        <p:spPr bwMode="auto">
          <a:xfrm>
            <a:off x="1065473" y="293089"/>
            <a:ext cx="7013055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id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Tugas Pembina Data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DD8E47B-DD9D-477F-B32F-DF25D20815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r="1013" b="4939"/>
          <a:stretch/>
        </p:blipFill>
        <p:spPr>
          <a:xfrm>
            <a:off x="0" y="4804257"/>
            <a:ext cx="4942936" cy="163967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883455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60DABED4-7F5B-4A1F-9DC5-059889DB7D1A}"/>
              </a:ext>
            </a:extLst>
          </p:cNvPr>
          <p:cNvCxnSpPr>
            <a:cxnSpLocks/>
            <a:stCxn id="5" idx="3"/>
          </p:cNvCxnSpPr>
          <p:nvPr/>
        </p:nvCxnSpPr>
        <p:spPr>
          <a:xfrm flipH="1">
            <a:off x="5408758" y="3392522"/>
            <a:ext cx="1013052" cy="1113827"/>
          </a:xfrm>
          <a:prstGeom prst="straightConnector1">
            <a:avLst/>
          </a:prstGeom>
          <a:ln w="920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66579226"/>
              </p:ext>
            </p:extLst>
          </p:nvPr>
        </p:nvGraphicFramePr>
        <p:xfrm>
          <a:off x="4145896" y="1181819"/>
          <a:ext cx="5498432" cy="3477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6213896" y="2252596"/>
            <a:ext cx="1419726" cy="133550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25D9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Quality Data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6285104" y="4905726"/>
            <a:ext cx="127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25D93"/>
                </a:solidFill>
                <a:latin typeface="Cambria" panose="02040503050406030204" pitchFamily="18" charset="0"/>
              </a:rPr>
              <a:t>GSBPM</a:t>
            </a:r>
            <a:endParaRPr lang="id-ID" sz="2000" b="1" dirty="0">
              <a:solidFill>
                <a:srgbClr val="025D93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538686" y="4918688"/>
            <a:ext cx="127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25D93"/>
                </a:solidFill>
                <a:latin typeface="Cambria" panose="02040503050406030204" pitchFamily="18" charset="0"/>
              </a:rPr>
              <a:t>BPS</a:t>
            </a:r>
            <a:endParaRPr lang="id-ID" sz="2000" b="1" dirty="0">
              <a:solidFill>
                <a:srgbClr val="025D93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4"/>
          <p:cNvSpPr>
            <a:spLocks noChangeArrowheads="1"/>
          </p:cNvSpPr>
          <p:nvPr/>
        </p:nvSpPr>
        <p:spPr bwMode="auto">
          <a:xfrm>
            <a:off x="1065473" y="293089"/>
            <a:ext cx="7013055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altLang="id-ID" sz="2000" b="1" dirty="0">
                <a:solidFill>
                  <a:schemeClr val="bg1"/>
                </a:solidFill>
                <a:latin typeface="Cambria" pitchFamily="18" charset="0"/>
              </a:rPr>
              <a:t>  </a:t>
            </a:r>
            <a:r>
              <a:rPr lang="id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BPS</a:t>
            </a:r>
            <a:r>
              <a:rPr lang="en-US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id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merujuk </a:t>
            </a:r>
            <a:r>
              <a:rPr lang="en-US" altLang="en-US" sz="2000" b="1" i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Generic Statistical Business Process Model</a:t>
            </a:r>
            <a:endParaRPr lang="id-ID" altLang="en-US" sz="2000" b="1" i="1" dirty="0">
              <a:solidFill>
                <a:srgbClr val="FFFFFF"/>
              </a:solidFill>
              <a:latin typeface="Cambria" pitchFamily="18" charset="0"/>
              <a:cs typeface="Arial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7E5B1F-5192-47EB-91E5-94DF4BF38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9" y="1181819"/>
            <a:ext cx="3615702" cy="36456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C745317-2D16-4454-8AC9-F43656F45A8C}"/>
              </a:ext>
            </a:extLst>
          </p:cNvPr>
          <p:cNvGrpSpPr/>
          <p:nvPr/>
        </p:nvGrpSpPr>
        <p:grpSpPr>
          <a:xfrm>
            <a:off x="836763" y="5469148"/>
            <a:ext cx="7470475" cy="785004"/>
            <a:chOff x="741872" y="5469148"/>
            <a:chExt cx="7470475" cy="78500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A3B9C4CA-C6AA-42AD-8EAF-25B843012200}"/>
                </a:ext>
              </a:extLst>
            </p:cNvPr>
            <p:cNvSpPr/>
            <p:nvPr/>
          </p:nvSpPr>
          <p:spPr>
            <a:xfrm>
              <a:off x="1134373" y="5532702"/>
              <a:ext cx="7077974" cy="6599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FD97E2E3-414E-46E4-856B-A6957E469CEF}"/>
                </a:ext>
              </a:extLst>
            </p:cNvPr>
            <p:cNvSpPr/>
            <p:nvPr/>
          </p:nvSpPr>
          <p:spPr>
            <a:xfrm>
              <a:off x="741872" y="5469148"/>
              <a:ext cx="785004" cy="78500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TextBox 14"/>
            <p:cNvSpPr txBox="1"/>
            <p:nvPr/>
          </p:nvSpPr>
          <p:spPr>
            <a:xfrm>
              <a:off x="1422393" y="5558580"/>
              <a:ext cx="6678776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P</a:t>
              </a:r>
              <a:r>
                <a:rPr lang="id-ID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roses</a:t>
              </a:r>
              <a:r>
                <a:rPr lang="id-ID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bisnis </a:t>
              </a:r>
              <a:r>
                <a:rPr lang="id-ID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statisti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k</a:t>
              </a:r>
              <a:r>
                <a:rPr lang="id-ID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y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an</a:t>
              </a:r>
              <a:r>
                <a:rPr lang="id-ID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g dilakukan BPS merujuk pada GSBPM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yang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ditetapkan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oleh UNECE dan </a:t>
              </a:r>
              <a:r>
                <a:rPr lang="en-US" sz="1500" b="1" kern="0" dirty="0" err="1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diadopsi</a:t>
              </a:r>
              <a:r>
                <a:rPr lang="en-US" sz="1500" b="1" kern="0" dirty="0">
                  <a:solidFill>
                    <a:srgbClr val="C00000"/>
                  </a:solidFill>
                  <a:latin typeface="Cambria" panose="02040503050406030204" pitchFamily="18" charset="0"/>
                  <a:cs typeface="Arial" pitchFamily="34" charset="0"/>
                </a:rPr>
                <a:t> oleh NSO di dunia</a:t>
              </a:r>
              <a:endParaRPr lang="en-US" b="1" kern="0" dirty="0">
                <a:solidFill>
                  <a:srgbClr val="C00000"/>
                </a:solidFill>
                <a:latin typeface="Cambria" panose="02040503050406030204" pitchFamily="18" charset="0"/>
                <a:cs typeface="Arial" pitchFamily="34" charset="0"/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527F965D-B146-47D1-9E29-8B72306A7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879909" y="5630319"/>
              <a:ext cx="508927" cy="462661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FA62A7D-D108-4DAD-A720-966ADCB54F74}"/>
              </a:ext>
            </a:extLst>
          </p:cNvPr>
          <p:cNvSpPr/>
          <p:nvPr/>
        </p:nvSpPr>
        <p:spPr>
          <a:xfrm>
            <a:off x="3826579" y="4506349"/>
            <a:ext cx="2313011" cy="919401"/>
          </a:xfrm>
          <a:prstGeom prst="roundRect">
            <a:avLst>
              <a:gd name="adj" fmla="val 11037"/>
            </a:avLst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Relevansi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Akurasi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Koherensi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Aksesibilitas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Interoperabilitas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Aktualitas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&amp; </a:t>
            </a:r>
            <a:r>
              <a:rPr lang="en-US" sz="1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Ketepatan</a:t>
            </a:r>
            <a:r>
              <a:rPr lang="en-US" sz="1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Waktu</a:t>
            </a:r>
          </a:p>
        </p:txBody>
      </p:sp>
    </p:spTree>
    <p:extLst>
      <p:ext uri="{BB962C8B-B14F-4D97-AF65-F5344CB8AC3E}">
        <p14:creationId xmlns:p14="http://schemas.microsoft.com/office/powerpoint/2010/main" val="67255247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14E77A-C34D-43EF-AB66-C891BDB58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7" r="49502"/>
          <a:stretch/>
        </p:blipFill>
        <p:spPr>
          <a:xfrm>
            <a:off x="6245525" y="1771632"/>
            <a:ext cx="2662756" cy="3724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714E65-2A83-415F-AA3D-F7FA634B7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598" y="1561833"/>
            <a:ext cx="2662756" cy="3765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14"/>
          <p:cNvSpPr txBox="1"/>
          <p:nvPr/>
        </p:nvSpPr>
        <p:spPr>
          <a:xfrm>
            <a:off x="468778" y="1204288"/>
            <a:ext cx="5025907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d-ID" b="1" kern="0" dirty="0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“</a:t>
            </a:r>
            <a:r>
              <a:rPr lang="id-ID" b="1" i="1" kern="0" dirty="0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ARC</a:t>
            </a:r>
            <a:r>
              <a:rPr lang="en-US" kern="0" dirty="0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merupakan</a:t>
            </a:r>
            <a:r>
              <a:rPr lang="id-ID" kern="0" dirty="0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 bentuk janji </a:t>
            </a:r>
            <a:r>
              <a:rPr lang="id-ID" b="1" kern="0" dirty="0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pemutakhiran informasi</a:t>
            </a:r>
            <a:r>
              <a:rPr lang="id-ID" kern="0" dirty="0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en-US" kern="0" dirty="0" err="1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dari</a:t>
            </a:r>
            <a:r>
              <a:rPr lang="id-ID" kern="0" dirty="0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id-ID" b="1" kern="0" dirty="0">
                <a:solidFill>
                  <a:schemeClr val="tx1"/>
                </a:solidFill>
                <a:latin typeface="Cambria" panose="02040503050406030204" pitchFamily="18" charset="0"/>
                <a:cs typeface="Arial" pitchFamily="34" charset="0"/>
              </a:rPr>
              <a:t>BPS”</a:t>
            </a:r>
            <a:endParaRPr lang="en-US" b="1" kern="0" dirty="0">
              <a:solidFill>
                <a:schemeClr val="tx1"/>
              </a:solidFill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9" name="TextBox 4"/>
          <p:cNvSpPr>
            <a:spLocks noChangeArrowheads="1"/>
          </p:cNvSpPr>
          <p:nvPr/>
        </p:nvSpPr>
        <p:spPr bwMode="auto">
          <a:xfrm>
            <a:off x="1065473" y="293089"/>
            <a:ext cx="7013055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id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BPS memiliki</a:t>
            </a:r>
            <a:r>
              <a:rPr lang="en-US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  </a:t>
            </a:r>
            <a:r>
              <a:rPr lang="id-ID" altLang="en-US" sz="2000" b="1" i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Advanced Release Calendar </a:t>
            </a:r>
            <a:r>
              <a:rPr lang="id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BRS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B3630B-022B-4E9E-BBFB-3C2F348E3D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7" y="2152219"/>
            <a:ext cx="7225361" cy="4552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xmlns="" id="{D7E01D18-ED30-447B-AF26-BAB91BD8AB4C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3772313" y="1875149"/>
            <a:ext cx="3913823" cy="2688226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E4F6CDA-FBB8-4D7D-AFCD-9F0C2C6EB404}"/>
              </a:ext>
            </a:extLst>
          </p:cNvPr>
          <p:cNvSpPr/>
          <p:nvPr/>
        </p:nvSpPr>
        <p:spPr>
          <a:xfrm>
            <a:off x="7686136" y="1689681"/>
            <a:ext cx="963206" cy="3709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041376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asil gambar untuk Central Product Classif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8" y="1907983"/>
            <a:ext cx="2843516" cy="379389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8"/>
          <p:cNvSpPr txBox="1"/>
          <p:nvPr/>
        </p:nvSpPr>
        <p:spPr>
          <a:xfrm>
            <a:off x="6224745" y="3626109"/>
            <a:ext cx="2310567" cy="132343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Kode</a:t>
            </a:r>
            <a:r>
              <a:rPr lang="en-US" sz="1600" kern="0" dirty="0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referensi</a:t>
            </a:r>
            <a:r>
              <a:rPr lang="en-US" sz="1600" kern="0" dirty="0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 yang </a:t>
            </a:r>
            <a:r>
              <a:rPr lang="en-US" sz="16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digunakan</a:t>
            </a:r>
            <a:r>
              <a:rPr lang="en-US" sz="1600" kern="0" dirty="0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 BPS </a:t>
            </a:r>
            <a:r>
              <a:rPr lang="en-US" sz="16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dalam</a:t>
            </a:r>
            <a:r>
              <a:rPr lang="en-US" sz="1600" kern="0" dirty="0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pengumpulan</a:t>
            </a:r>
            <a:r>
              <a:rPr lang="en-US" sz="1600" kern="0" dirty="0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 data </a:t>
            </a:r>
            <a:r>
              <a:rPr lang="en-US" sz="16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merujuk</a:t>
            </a:r>
            <a:r>
              <a:rPr lang="en-US" sz="1600" kern="0" dirty="0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pada</a:t>
            </a:r>
            <a:r>
              <a:rPr lang="en-US" sz="1600" kern="0" dirty="0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standar</a:t>
            </a:r>
            <a:r>
              <a:rPr lang="en-US" sz="1600" kern="0" dirty="0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 </a:t>
            </a:r>
            <a:r>
              <a:rPr lang="en-US" sz="1600" kern="0" dirty="0" err="1">
                <a:solidFill>
                  <a:srgbClr val="000000"/>
                </a:solidFill>
                <a:latin typeface="Cambria" panose="02040503050406030204" pitchFamily="18" charset="0"/>
                <a:cs typeface="Arial" pitchFamily="34" charset="0"/>
              </a:rPr>
              <a:t>internasional</a:t>
            </a:r>
            <a:endParaRPr lang="en-US" sz="16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7" name="TextBox 4"/>
          <p:cNvSpPr>
            <a:spLocks noChangeArrowheads="1"/>
          </p:cNvSpPr>
          <p:nvPr/>
        </p:nvSpPr>
        <p:spPr bwMode="auto">
          <a:xfrm>
            <a:off x="591797" y="293089"/>
            <a:ext cx="7960406" cy="56600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noFill/>
            <a:round/>
            <a:headEnd/>
            <a:tailEnd/>
          </a:ln>
        </p:spPr>
        <p:txBody>
          <a:bodyPr wrap="square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d-ID" altLang="en-US" sz="2000" b="1" dirty="0">
                <a:solidFill>
                  <a:srgbClr val="FFFFFF"/>
                </a:solidFill>
                <a:latin typeface="Cambria" pitchFamily="18" charset="0"/>
                <a:cs typeface="Arial" pitchFamily="34" charset="0"/>
              </a:rPr>
              <a:t>BPS Mengacu pada Konsep, Metode  dan Klasifikasi Internasional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08E571-0BDE-4517-BA2F-0E7677C58A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97" y="1596491"/>
            <a:ext cx="3243336" cy="4197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08761888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996</Words>
  <Application>Microsoft Office PowerPoint</Application>
  <PresentationFormat>On-screen Show (4:3)</PresentationFormat>
  <Paragraphs>165</Paragraphs>
  <Slides>18</Slides>
  <Notes>2</Notes>
  <HiddenSlides>4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微软雅黑</vt:lpstr>
      <vt:lpstr>ＭＳ Ｐゴシック</vt:lpstr>
      <vt:lpstr>Arial</vt:lpstr>
      <vt:lpstr>Calibri</vt:lpstr>
      <vt:lpstr>Calibri Light</vt:lpstr>
      <vt:lpstr>Cambria</vt:lpstr>
      <vt:lpstr>Monotype Corsiva</vt:lpstr>
      <vt:lpstr>Retrospect</vt:lpstr>
      <vt:lpstr>SATU DATA UNTUK KEBIJAKAN TEPAT SASARAN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BPS dan Satu Data Indonesia</dc:title>
  <dc:creator>User</dc:creator>
  <cp:lastModifiedBy>Supervisor</cp:lastModifiedBy>
  <cp:revision>110</cp:revision>
  <dcterms:created xsi:type="dcterms:W3CDTF">2019-04-10T00:59:35Z</dcterms:created>
  <dcterms:modified xsi:type="dcterms:W3CDTF">2019-07-30T00:57:42Z</dcterms:modified>
</cp:coreProperties>
</file>