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3" r:id="rId2"/>
  </p:sldMasterIdLst>
  <p:handoutMasterIdLst>
    <p:handoutMasterId r:id="rId26"/>
  </p:handoutMasterIdLst>
  <p:sldIdLst>
    <p:sldId id="257" r:id="rId3"/>
    <p:sldId id="256" r:id="rId4"/>
    <p:sldId id="259" r:id="rId5"/>
    <p:sldId id="260" r:id="rId6"/>
    <p:sldId id="261" r:id="rId7"/>
    <p:sldId id="262" r:id="rId8"/>
    <p:sldId id="266" r:id="rId9"/>
    <p:sldId id="263" r:id="rId10"/>
    <p:sldId id="276" r:id="rId11"/>
    <p:sldId id="277" r:id="rId12"/>
    <p:sldId id="278" r:id="rId13"/>
    <p:sldId id="279" r:id="rId14"/>
    <p:sldId id="265" r:id="rId15"/>
    <p:sldId id="267" r:id="rId16"/>
    <p:sldId id="272" r:id="rId17"/>
    <p:sldId id="271" r:id="rId18"/>
    <p:sldId id="273" r:id="rId19"/>
    <p:sldId id="274" r:id="rId20"/>
    <p:sldId id="258" r:id="rId21"/>
    <p:sldId id="280" r:id="rId22"/>
    <p:sldId id="281" r:id="rId23"/>
    <p:sldId id="282" r:id="rId24"/>
    <p:sldId id="275" r:id="rId25"/>
  </p:sldIdLst>
  <p:sldSz cx="12192000" cy="6858000"/>
  <p:notesSz cx="7069138" cy="1120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1.png"/></Relationships>
</file>

<file path=ppt/diagrams/_rels/data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ata3.xml.rels><?xml version="1.0" encoding="UTF-8" standalone="yes"?>
<Relationships xmlns="http://schemas.openxmlformats.org/package/2006/relationships"><Relationship Id="rId1" Type="http://schemas.openxmlformats.org/officeDocument/2006/relationships/image" Target="../media/image34.jpeg"/></Relationships>
</file>

<file path=ppt/diagrams/_rels/data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pn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png"/><Relationship Id="rId1" Type="http://schemas.openxmlformats.org/officeDocument/2006/relationships/image" Target="../media/image35.jpeg"/><Relationship Id="rId4" Type="http://schemas.openxmlformats.org/officeDocument/2006/relationships/image" Target="../media/image3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64DA63D-CE66-446C-A056-DD9216CB8BA5}" type="doc">
      <dgm:prSet loTypeId="urn:microsoft.com/office/officeart/2005/8/layout/radial2#1" loCatId="relationship" qsTypeId="urn:microsoft.com/office/officeart/2005/8/quickstyle/simple5#1" qsCatId="simple" csTypeId="urn:microsoft.com/office/officeart/2005/8/colors/accent1_4" csCatId="accent1" phldr="1"/>
      <dgm:spPr/>
      <dgm:t>
        <a:bodyPr/>
        <a:lstStyle/>
        <a:p>
          <a:endParaRPr lang="en-US"/>
        </a:p>
      </dgm:t>
    </dgm:pt>
    <dgm:pt modelId="{72C9BC29-4856-4140-8751-930D8FB59020}">
      <dgm:prSet phldrT="[Text]"/>
      <dgm:spPr/>
      <dgm:t>
        <a:bodyPr/>
        <a:lstStyle/>
        <a:p>
          <a:r>
            <a:rPr lang="id-ID" b="1" dirty="0"/>
            <a:t>SKPD</a:t>
          </a:r>
          <a:endParaRPr lang="en-US" b="1" dirty="0"/>
        </a:p>
      </dgm:t>
    </dgm:pt>
    <dgm:pt modelId="{BD797404-1E02-406D-AAAD-68FE26391CC9}" type="parTrans" cxnId="{AB172D94-41BE-443F-9221-ED095BDA95C3}">
      <dgm:prSet/>
      <dgm:spPr/>
      <dgm:t>
        <a:bodyPr/>
        <a:lstStyle/>
        <a:p>
          <a:endParaRPr lang="en-US"/>
        </a:p>
      </dgm:t>
    </dgm:pt>
    <dgm:pt modelId="{87A1B827-6EA2-4705-AC6B-8B813B5ECBF4}" type="sibTrans" cxnId="{AB172D94-41BE-443F-9221-ED095BDA95C3}">
      <dgm:prSet/>
      <dgm:spPr/>
      <dgm:t>
        <a:bodyPr/>
        <a:lstStyle/>
        <a:p>
          <a:endParaRPr lang="en-US"/>
        </a:p>
      </dgm:t>
    </dgm:pt>
    <dgm:pt modelId="{09F9FF46-8E42-495C-BA63-E6B119DFA884}">
      <dgm:prSet phldrT="[Text]"/>
      <dgm:spPr/>
      <dgm:t>
        <a:bodyPr/>
        <a:lstStyle/>
        <a:p>
          <a:r>
            <a:rPr lang="id-ID" b="1" dirty="0"/>
            <a:t>SKPD</a:t>
          </a:r>
          <a:endParaRPr lang="en-US" b="1" dirty="0"/>
        </a:p>
      </dgm:t>
    </dgm:pt>
    <dgm:pt modelId="{9EB43410-C364-43C6-8F31-BFAADBEFA601}" type="parTrans" cxnId="{CA3A5901-21EB-4B81-AA7A-E4C99BFC15C3}">
      <dgm:prSet/>
      <dgm:spPr/>
      <dgm:t>
        <a:bodyPr/>
        <a:lstStyle/>
        <a:p>
          <a:endParaRPr lang="en-US"/>
        </a:p>
      </dgm:t>
    </dgm:pt>
    <dgm:pt modelId="{F745F12B-5ED2-496B-B331-9181F27B2B30}" type="sibTrans" cxnId="{CA3A5901-21EB-4B81-AA7A-E4C99BFC15C3}">
      <dgm:prSet/>
      <dgm:spPr/>
      <dgm:t>
        <a:bodyPr/>
        <a:lstStyle/>
        <a:p>
          <a:endParaRPr lang="en-US"/>
        </a:p>
      </dgm:t>
    </dgm:pt>
    <dgm:pt modelId="{4CBDDC51-D1E0-40E7-B52C-2B9A26ADB4C2}">
      <dgm:prSet phldrT="[Text]"/>
      <dgm:spPr/>
      <dgm:t>
        <a:bodyPr/>
        <a:lstStyle/>
        <a:p>
          <a:r>
            <a:rPr lang="id-ID" b="1" dirty="0"/>
            <a:t>INSTANSI </a:t>
          </a:r>
        </a:p>
        <a:p>
          <a:r>
            <a:rPr lang="id-ID" b="1" dirty="0"/>
            <a:t>VERTIKAL</a:t>
          </a:r>
          <a:endParaRPr lang="en-US" b="1" dirty="0"/>
        </a:p>
      </dgm:t>
    </dgm:pt>
    <dgm:pt modelId="{FE17616E-08E2-40EC-B3D3-81305746CFCF}" type="parTrans" cxnId="{68B92514-E5B0-4407-ABF7-66BB937B63C3}">
      <dgm:prSet/>
      <dgm:spPr/>
      <dgm:t>
        <a:bodyPr/>
        <a:lstStyle/>
        <a:p>
          <a:endParaRPr lang="en-US"/>
        </a:p>
      </dgm:t>
    </dgm:pt>
    <dgm:pt modelId="{CE2F7EF1-4BC7-40CD-B6B1-D85132798C33}" type="sibTrans" cxnId="{68B92514-E5B0-4407-ABF7-66BB937B63C3}">
      <dgm:prSet/>
      <dgm:spPr/>
      <dgm:t>
        <a:bodyPr/>
        <a:lstStyle/>
        <a:p>
          <a:endParaRPr lang="en-US"/>
        </a:p>
      </dgm:t>
    </dgm:pt>
    <dgm:pt modelId="{DB170744-E624-4402-A13A-5FD9CEE3693E}">
      <dgm:prSet/>
      <dgm:spPr/>
      <dgm:t>
        <a:bodyPr/>
        <a:lstStyle/>
        <a:p>
          <a:r>
            <a:rPr lang="id-ID" b="1" dirty="0"/>
            <a:t>SKPD</a:t>
          </a:r>
          <a:endParaRPr lang="en-US" b="1" dirty="0"/>
        </a:p>
      </dgm:t>
    </dgm:pt>
    <dgm:pt modelId="{0D4D3AAB-5730-4796-AF45-BF6249E037B5}" type="parTrans" cxnId="{25DF4888-48F9-42F2-B33E-0D5BAECD4442}">
      <dgm:prSet/>
      <dgm:spPr/>
      <dgm:t>
        <a:bodyPr/>
        <a:lstStyle/>
        <a:p>
          <a:endParaRPr lang="en-US"/>
        </a:p>
      </dgm:t>
    </dgm:pt>
    <dgm:pt modelId="{AE3FF6CB-17A1-49F9-BB37-88759D42AE74}" type="sibTrans" cxnId="{25DF4888-48F9-42F2-B33E-0D5BAECD4442}">
      <dgm:prSet/>
      <dgm:spPr/>
      <dgm:t>
        <a:bodyPr/>
        <a:lstStyle/>
        <a:p>
          <a:endParaRPr lang="en-US"/>
        </a:p>
      </dgm:t>
    </dgm:pt>
    <dgm:pt modelId="{CD294352-3C8D-416B-B2F7-6809B7CDF21F}" type="pres">
      <dgm:prSet presAssocID="{164DA63D-CE66-446C-A056-DD9216CB8BA5}" presName="composite" presStyleCnt="0">
        <dgm:presLayoutVars>
          <dgm:chMax val="5"/>
          <dgm:dir/>
          <dgm:animLvl val="ctr"/>
          <dgm:resizeHandles val="exact"/>
        </dgm:presLayoutVars>
      </dgm:prSet>
      <dgm:spPr/>
    </dgm:pt>
    <dgm:pt modelId="{3684960F-83CA-4A03-B192-61CD04C719F1}" type="pres">
      <dgm:prSet presAssocID="{164DA63D-CE66-446C-A056-DD9216CB8BA5}" presName="cycle" presStyleCnt="0"/>
      <dgm:spPr/>
    </dgm:pt>
    <dgm:pt modelId="{F2E1DAEA-3D6F-4F4C-A9AB-E76DE5F470C4}" type="pres">
      <dgm:prSet presAssocID="{164DA63D-CE66-446C-A056-DD9216CB8BA5}" presName="centerShape" presStyleCnt="0"/>
      <dgm:spPr/>
    </dgm:pt>
    <dgm:pt modelId="{F77E7675-E495-4C25-8FE3-1D3B42AEF048}" type="pres">
      <dgm:prSet presAssocID="{164DA63D-CE66-446C-A056-DD9216CB8BA5}" presName="connSite" presStyleLbl="node1" presStyleIdx="0" presStyleCnt="5"/>
      <dgm:spPr/>
    </dgm:pt>
    <dgm:pt modelId="{AEBA12A4-611A-4089-8728-82B6526D9C67}" type="pres">
      <dgm:prSet presAssocID="{164DA63D-CE66-446C-A056-DD9216CB8BA5}" presName="visible" presStyleLbl="node1" presStyleIdx="0" presStyleCnt="5" custScaleX="114577" custScaleY="112666" custLinFactNeighborX="-20332" custLinFactNeighborY="-1390"/>
      <dgm:spPr>
        <a:prstGeom prst="ellipse">
          <a:avLst/>
        </a:prstGeom>
        <a:blipFill rotWithShape="1">
          <a:blip xmlns:r="http://schemas.openxmlformats.org/officeDocument/2006/relationships" r:embed="rId1"/>
          <a:stretch>
            <a:fillRect/>
          </a:stretch>
        </a:blipFill>
      </dgm:spPr>
    </dgm:pt>
    <dgm:pt modelId="{E686A3AD-9DFD-4354-85D8-0C7C18B99443}" type="pres">
      <dgm:prSet presAssocID="{BD797404-1E02-406D-AAAD-68FE26391CC9}" presName="Name25" presStyleLbl="parChTrans1D1" presStyleIdx="0" presStyleCnt="4"/>
      <dgm:spPr/>
    </dgm:pt>
    <dgm:pt modelId="{FE5AF69F-E82F-4377-8B3B-1FC0A5623151}" type="pres">
      <dgm:prSet presAssocID="{72C9BC29-4856-4140-8751-930D8FB59020}" presName="node" presStyleCnt="0"/>
      <dgm:spPr/>
    </dgm:pt>
    <dgm:pt modelId="{047D3222-65BA-4D12-978C-40EBA44F1C07}" type="pres">
      <dgm:prSet presAssocID="{72C9BC29-4856-4140-8751-930D8FB59020}" presName="parentNode" presStyleLbl="node1" presStyleIdx="1" presStyleCnt="5">
        <dgm:presLayoutVars>
          <dgm:chMax val="1"/>
          <dgm:bulletEnabled val="1"/>
        </dgm:presLayoutVars>
      </dgm:prSet>
      <dgm:spPr/>
    </dgm:pt>
    <dgm:pt modelId="{E7749924-77F3-4ACD-9A90-5F279AE27136}" type="pres">
      <dgm:prSet presAssocID="{72C9BC29-4856-4140-8751-930D8FB59020}" presName="childNode" presStyleLbl="revTx" presStyleIdx="0" presStyleCnt="0">
        <dgm:presLayoutVars>
          <dgm:bulletEnabled val="1"/>
        </dgm:presLayoutVars>
      </dgm:prSet>
      <dgm:spPr/>
    </dgm:pt>
    <dgm:pt modelId="{1DABF661-9A6C-432A-AAE6-1331C93B5472}" type="pres">
      <dgm:prSet presAssocID="{9EB43410-C364-43C6-8F31-BFAADBEFA601}" presName="Name25" presStyleLbl="parChTrans1D1" presStyleIdx="1" presStyleCnt="4"/>
      <dgm:spPr/>
    </dgm:pt>
    <dgm:pt modelId="{B1B91792-8352-442E-A9BF-DD1DA3C0AFBC}" type="pres">
      <dgm:prSet presAssocID="{09F9FF46-8E42-495C-BA63-E6B119DFA884}" presName="node" presStyleCnt="0"/>
      <dgm:spPr/>
    </dgm:pt>
    <dgm:pt modelId="{E1008954-8069-4E1A-AE1B-F03DCEF365B8}" type="pres">
      <dgm:prSet presAssocID="{09F9FF46-8E42-495C-BA63-E6B119DFA884}" presName="parentNode" presStyleLbl="node1" presStyleIdx="2" presStyleCnt="5">
        <dgm:presLayoutVars>
          <dgm:chMax val="1"/>
          <dgm:bulletEnabled val="1"/>
        </dgm:presLayoutVars>
      </dgm:prSet>
      <dgm:spPr/>
    </dgm:pt>
    <dgm:pt modelId="{78E48AC5-74DD-4D44-8D85-8D80875A35B9}" type="pres">
      <dgm:prSet presAssocID="{09F9FF46-8E42-495C-BA63-E6B119DFA884}" presName="childNode" presStyleLbl="revTx" presStyleIdx="0" presStyleCnt="0">
        <dgm:presLayoutVars>
          <dgm:bulletEnabled val="1"/>
        </dgm:presLayoutVars>
      </dgm:prSet>
      <dgm:spPr/>
    </dgm:pt>
    <dgm:pt modelId="{34AF7725-9F62-4997-8E0B-349F8805C2B5}" type="pres">
      <dgm:prSet presAssocID="{0D4D3AAB-5730-4796-AF45-BF6249E037B5}" presName="Name25" presStyleLbl="parChTrans1D1" presStyleIdx="2" presStyleCnt="4"/>
      <dgm:spPr/>
    </dgm:pt>
    <dgm:pt modelId="{80A8E432-9885-44E2-94F5-8192C30808F2}" type="pres">
      <dgm:prSet presAssocID="{DB170744-E624-4402-A13A-5FD9CEE3693E}" presName="node" presStyleCnt="0"/>
      <dgm:spPr/>
    </dgm:pt>
    <dgm:pt modelId="{C489AC35-A609-4FEB-9991-1AD5C2AA9E4F}" type="pres">
      <dgm:prSet presAssocID="{DB170744-E624-4402-A13A-5FD9CEE3693E}" presName="parentNode" presStyleLbl="node1" presStyleIdx="3" presStyleCnt="5">
        <dgm:presLayoutVars>
          <dgm:chMax val="1"/>
          <dgm:bulletEnabled val="1"/>
        </dgm:presLayoutVars>
      </dgm:prSet>
      <dgm:spPr/>
    </dgm:pt>
    <dgm:pt modelId="{2479D055-5FEB-4BBB-91BF-79C4EE29EFBC}" type="pres">
      <dgm:prSet presAssocID="{DB170744-E624-4402-A13A-5FD9CEE3693E}" presName="childNode" presStyleLbl="revTx" presStyleIdx="0" presStyleCnt="0">
        <dgm:presLayoutVars>
          <dgm:bulletEnabled val="1"/>
        </dgm:presLayoutVars>
      </dgm:prSet>
      <dgm:spPr/>
    </dgm:pt>
    <dgm:pt modelId="{9A3CFA3D-8E02-4741-91F8-DF69D104D734}" type="pres">
      <dgm:prSet presAssocID="{FE17616E-08E2-40EC-B3D3-81305746CFCF}" presName="Name25" presStyleLbl="parChTrans1D1" presStyleIdx="3" presStyleCnt="4"/>
      <dgm:spPr/>
    </dgm:pt>
    <dgm:pt modelId="{027A070A-A206-472C-8F43-8E56180291BF}" type="pres">
      <dgm:prSet presAssocID="{4CBDDC51-D1E0-40E7-B52C-2B9A26ADB4C2}" presName="node" presStyleCnt="0"/>
      <dgm:spPr/>
    </dgm:pt>
    <dgm:pt modelId="{3456F902-D9A1-49A3-9410-6E067F134593}" type="pres">
      <dgm:prSet presAssocID="{4CBDDC51-D1E0-40E7-B52C-2B9A26ADB4C2}" presName="parentNode" presStyleLbl="node1" presStyleIdx="4" presStyleCnt="5" custScaleX="200861" custScaleY="84033">
        <dgm:presLayoutVars>
          <dgm:chMax val="1"/>
          <dgm:bulletEnabled val="1"/>
        </dgm:presLayoutVars>
      </dgm:prSet>
      <dgm:spPr>
        <a:prstGeom prst="flowChartAlternateProcess">
          <a:avLst/>
        </a:prstGeom>
      </dgm:spPr>
    </dgm:pt>
    <dgm:pt modelId="{FE9CAF6D-8F15-4F70-B519-8599F0116B51}" type="pres">
      <dgm:prSet presAssocID="{4CBDDC51-D1E0-40E7-B52C-2B9A26ADB4C2}" presName="childNode" presStyleLbl="revTx" presStyleIdx="0" presStyleCnt="0">
        <dgm:presLayoutVars>
          <dgm:bulletEnabled val="1"/>
        </dgm:presLayoutVars>
      </dgm:prSet>
      <dgm:spPr/>
    </dgm:pt>
  </dgm:ptLst>
  <dgm:cxnLst>
    <dgm:cxn modelId="{CA3A5901-21EB-4B81-AA7A-E4C99BFC15C3}" srcId="{164DA63D-CE66-446C-A056-DD9216CB8BA5}" destId="{09F9FF46-8E42-495C-BA63-E6B119DFA884}" srcOrd="1" destOrd="0" parTransId="{9EB43410-C364-43C6-8F31-BFAADBEFA601}" sibTransId="{F745F12B-5ED2-496B-B331-9181F27B2B30}"/>
    <dgm:cxn modelId="{68B92514-E5B0-4407-ABF7-66BB937B63C3}" srcId="{164DA63D-CE66-446C-A056-DD9216CB8BA5}" destId="{4CBDDC51-D1E0-40E7-B52C-2B9A26ADB4C2}" srcOrd="3" destOrd="0" parTransId="{FE17616E-08E2-40EC-B3D3-81305746CFCF}" sibTransId="{CE2F7EF1-4BC7-40CD-B6B1-D85132798C33}"/>
    <dgm:cxn modelId="{57A8E516-9AE1-424F-956B-8E52DF475D60}" type="presOf" srcId="{9EB43410-C364-43C6-8F31-BFAADBEFA601}" destId="{1DABF661-9A6C-432A-AAE6-1331C93B5472}" srcOrd="0" destOrd="0" presId="urn:microsoft.com/office/officeart/2005/8/layout/radial2#1"/>
    <dgm:cxn modelId="{30196644-6144-4D6A-B49A-F3F0E1147385}" type="presOf" srcId="{0D4D3AAB-5730-4796-AF45-BF6249E037B5}" destId="{34AF7725-9F62-4997-8E0B-349F8805C2B5}" srcOrd="0" destOrd="0" presId="urn:microsoft.com/office/officeart/2005/8/layout/radial2#1"/>
    <dgm:cxn modelId="{BAC4A569-18C3-431D-A616-1E24467E196D}" type="presOf" srcId="{164DA63D-CE66-446C-A056-DD9216CB8BA5}" destId="{CD294352-3C8D-416B-B2F7-6809B7CDF21F}" srcOrd="0" destOrd="0" presId="urn:microsoft.com/office/officeart/2005/8/layout/radial2#1"/>
    <dgm:cxn modelId="{D610D34A-0A23-43FA-9AFD-5F9C70796127}" type="presOf" srcId="{4CBDDC51-D1E0-40E7-B52C-2B9A26ADB4C2}" destId="{3456F902-D9A1-49A3-9410-6E067F134593}" srcOrd="0" destOrd="0" presId="urn:microsoft.com/office/officeart/2005/8/layout/radial2#1"/>
    <dgm:cxn modelId="{A544FC52-1381-408F-9E01-16921FC232F6}" type="presOf" srcId="{09F9FF46-8E42-495C-BA63-E6B119DFA884}" destId="{E1008954-8069-4E1A-AE1B-F03DCEF365B8}" srcOrd="0" destOrd="0" presId="urn:microsoft.com/office/officeart/2005/8/layout/radial2#1"/>
    <dgm:cxn modelId="{25DF4888-48F9-42F2-B33E-0D5BAECD4442}" srcId="{164DA63D-CE66-446C-A056-DD9216CB8BA5}" destId="{DB170744-E624-4402-A13A-5FD9CEE3693E}" srcOrd="2" destOrd="0" parTransId="{0D4D3AAB-5730-4796-AF45-BF6249E037B5}" sibTransId="{AE3FF6CB-17A1-49F9-BB37-88759D42AE74}"/>
    <dgm:cxn modelId="{BFA6778A-FA99-4879-B86F-A1662ABF09B9}" type="presOf" srcId="{72C9BC29-4856-4140-8751-930D8FB59020}" destId="{047D3222-65BA-4D12-978C-40EBA44F1C07}" srcOrd="0" destOrd="0" presId="urn:microsoft.com/office/officeart/2005/8/layout/radial2#1"/>
    <dgm:cxn modelId="{AB172D94-41BE-443F-9221-ED095BDA95C3}" srcId="{164DA63D-CE66-446C-A056-DD9216CB8BA5}" destId="{72C9BC29-4856-4140-8751-930D8FB59020}" srcOrd="0" destOrd="0" parTransId="{BD797404-1E02-406D-AAAD-68FE26391CC9}" sibTransId="{87A1B827-6EA2-4705-AC6B-8B813B5ECBF4}"/>
    <dgm:cxn modelId="{33E7CEB1-4B17-4547-9DF1-D41B30C73227}" type="presOf" srcId="{FE17616E-08E2-40EC-B3D3-81305746CFCF}" destId="{9A3CFA3D-8E02-4741-91F8-DF69D104D734}" srcOrd="0" destOrd="0" presId="urn:microsoft.com/office/officeart/2005/8/layout/radial2#1"/>
    <dgm:cxn modelId="{1EF1B2C7-653B-4CAA-9798-FDDACCB90AD4}" type="presOf" srcId="{BD797404-1E02-406D-AAAD-68FE26391CC9}" destId="{E686A3AD-9DFD-4354-85D8-0C7C18B99443}" srcOrd="0" destOrd="0" presId="urn:microsoft.com/office/officeart/2005/8/layout/radial2#1"/>
    <dgm:cxn modelId="{35D4EED3-C60F-4599-A60D-565F8E713BB6}" type="presOf" srcId="{DB170744-E624-4402-A13A-5FD9CEE3693E}" destId="{C489AC35-A609-4FEB-9991-1AD5C2AA9E4F}" srcOrd="0" destOrd="0" presId="urn:microsoft.com/office/officeart/2005/8/layout/radial2#1"/>
    <dgm:cxn modelId="{95C01015-FDE6-4726-AD5E-E84487B488ED}" type="presParOf" srcId="{CD294352-3C8D-416B-B2F7-6809B7CDF21F}" destId="{3684960F-83CA-4A03-B192-61CD04C719F1}" srcOrd="0" destOrd="0" presId="urn:microsoft.com/office/officeart/2005/8/layout/radial2#1"/>
    <dgm:cxn modelId="{3B4FB0FD-01C9-414E-8B24-0B9DFF75F954}" type="presParOf" srcId="{3684960F-83CA-4A03-B192-61CD04C719F1}" destId="{F2E1DAEA-3D6F-4F4C-A9AB-E76DE5F470C4}" srcOrd="0" destOrd="0" presId="urn:microsoft.com/office/officeart/2005/8/layout/radial2#1"/>
    <dgm:cxn modelId="{70AD25AA-A685-42F0-812F-00C787D1D0D9}" type="presParOf" srcId="{F2E1DAEA-3D6F-4F4C-A9AB-E76DE5F470C4}" destId="{F77E7675-E495-4C25-8FE3-1D3B42AEF048}" srcOrd="0" destOrd="0" presId="urn:microsoft.com/office/officeart/2005/8/layout/radial2#1"/>
    <dgm:cxn modelId="{3030BC5B-8897-4B51-AA87-D830398E0FC7}" type="presParOf" srcId="{F2E1DAEA-3D6F-4F4C-A9AB-E76DE5F470C4}" destId="{AEBA12A4-611A-4089-8728-82B6526D9C67}" srcOrd="1" destOrd="0" presId="urn:microsoft.com/office/officeart/2005/8/layout/radial2#1"/>
    <dgm:cxn modelId="{012D82F2-651B-4C2C-B80F-67D8C9DC0CE2}" type="presParOf" srcId="{3684960F-83CA-4A03-B192-61CD04C719F1}" destId="{E686A3AD-9DFD-4354-85D8-0C7C18B99443}" srcOrd="1" destOrd="0" presId="urn:microsoft.com/office/officeart/2005/8/layout/radial2#1"/>
    <dgm:cxn modelId="{A0E8BAED-B9DB-4535-8DDD-B99ABD2371FF}" type="presParOf" srcId="{3684960F-83CA-4A03-B192-61CD04C719F1}" destId="{FE5AF69F-E82F-4377-8B3B-1FC0A5623151}" srcOrd="2" destOrd="0" presId="urn:microsoft.com/office/officeart/2005/8/layout/radial2#1"/>
    <dgm:cxn modelId="{59A9B7A8-E2CD-414D-BBBE-A41C63F5BEF6}" type="presParOf" srcId="{FE5AF69F-E82F-4377-8B3B-1FC0A5623151}" destId="{047D3222-65BA-4D12-978C-40EBA44F1C07}" srcOrd="0" destOrd="0" presId="urn:microsoft.com/office/officeart/2005/8/layout/radial2#1"/>
    <dgm:cxn modelId="{E7FAE118-48F0-49B3-9410-A927158D4B59}" type="presParOf" srcId="{FE5AF69F-E82F-4377-8B3B-1FC0A5623151}" destId="{E7749924-77F3-4ACD-9A90-5F279AE27136}" srcOrd="1" destOrd="0" presId="urn:microsoft.com/office/officeart/2005/8/layout/radial2#1"/>
    <dgm:cxn modelId="{17B48C45-1C00-41BA-A295-2CE85E6B409E}" type="presParOf" srcId="{3684960F-83CA-4A03-B192-61CD04C719F1}" destId="{1DABF661-9A6C-432A-AAE6-1331C93B5472}" srcOrd="3" destOrd="0" presId="urn:microsoft.com/office/officeart/2005/8/layout/radial2#1"/>
    <dgm:cxn modelId="{1C774E71-0A74-4DD0-9A2C-46912CC79F7E}" type="presParOf" srcId="{3684960F-83CA-4A03-B192-61CD04C719F1}" destId="{B1B91792-8352-442E-A9BF-DD1DA3C0AFBC}" srcOrd="4" destOrd="0" presId="urn:microsoft.com/office/officeart/2005/8/layout/radial2#1"/>
    <dgm:cxn modelId="{CCFC260D-2DC2-4C29-9D91-5CFE7D28E29C}" type="presParOf" srcId="{B1B91792-8352-442E-A9BF-DD1DA3C0AFBC}" destId="{E1008954-8069-4E1A-AE1B-F03DCEF365B8}" srcOrd="0" destOrd="0" presId="urn:microsoft.com/office/officeart/2005/8/layout/radial2#1"/>
    <dgm:cxn modelId="{0D9CD445-0F4F-400C-BE5E-1AB13A7E6482}" type="presParOf" srcId="{B1B91792-8352-442E-A9BF-DD1DA3C0AFBC}" destId="{78E48AC5-74DD-4D44-8D85-8D80875A35B9}" srcOrd="1" destOrd="0" presId="urn:microsoft.com/office/officeart/2005/8/layout/radial2#1"/>
    <dgm:cxn modelId="{C15E2544-D8FD-416A-82D3-673E9E540671}" type="presParOf" srcId="{3684960F-83CA-4A03-B192-61CD04C719F1}" destId="{34AF7725-9F62-4997-8E0B-349F8805C2B5}" srcOrd="5" destOrd="0" presId="urn:microsoft.com/office/officeart/2005/8/layout/radial2#1"/>
    <dgm:cxn modelId="{0FE635D1-A975-41CE-A5E7-1FE2C4D0FAD6}" type="presParOf" srcId="{3684960F-83CA-4A03-B192-61CD04C719F1}" destId="{80A8E432-9885-44E2-94F5-8192C30808F2}" srcOrd="6" destOrd="0" presId="urn:microsoft.com/office/officeart/2005/8/layout/radial2#1"/>
    <dgm:cxn modelId="{B9BF53F9-CE48-48AA-822C-9C362111FBF8}" type="presParOf" srcId="{80A8E432-9885-44E2-94F5-8192C30808F2}" destId="{C489AC35-A609-4FEB-9991-1AD5C2AA9E4F}" srcOrd="0" destOrd="0" presId="urn:microsoft.com/office/officeart/2005/8/layout/radial2#1"/>
    <dgm:cxn modelId="{BFDD0708-2D19-4AD5-92F9-3CAFC590C241}" type="presParOf" srcId="{80A8E432-9885-44E2-94F5-8192C30808F2}" destId="{2479D055-5FEB-4BBB-91BF-79C4EE29EFBC}" srcOrd="1" destOrd="0" presId="urn:microsoft.com/office/officeart/2005/8/layout/radial2#1"/>
    <dgm:cxn modelId="{DE195B06-B6CF-4D50-A528-FBEC786024FB}" type="presParOf" srcId="{3684960F-83CA-4A03-B192-61CD04C719F1}" destId="{9A3CFA3D-8E02-4741-91F8-DF69D104D734}" srcOrd="7" destOrd="0" presId="urn:microsoft.com/office/officeart/2005/8/layout/radial2#1"/>
    <dgm:cxn modelId="{41BAC5EA-3D21-425B-99FE-D67CACA03904}" type="presParOf" srcId="{3684960F-83CA-4A03-B192-61CD04C719F1}" destId="{027A070A-A206-472C-8F43-8E56180291BF}" srcOrd="8" destOrd="0" presId="urn:microsoft.com/office/officeart/2005/8/layout/radial2#1"/>
    <dgm:cxn modelId="{F2874F6F-5BB4-4B04-9DF9-2DF108B26E31}" type="presParOf" srcId="{027A070A-A206-472C-8F43-8E56180291BF}" destId="{3456F902-D9A1-49A3-9410-6E067F134593}" srcOrd="0" destOrd="0" presId="urn:microsoft.com/office/officeart/2005/8/layout/radial2#1"/>
    <dgm:cxn modelId="{ECEBB33E-F47A-4A76-B81E-9B84CD42F929}" type="presParOf" srcId="{027A070A-A206-472C-8F43-8E56180291BF}" destId="{FE9CAF6D-8F15-4F70-B519-8599F0116B51}" srcOrd="1" destOrd="0" presId="urn:microsoft.com/office/officeart/2005/8/layout/radial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9E86C8-3A3F-4698-9018-B1520A74933A}" type="doc">
      <dgm:prSet loTypeId="urn:microsoft.com/office/officeart/2005/8/layout/bList2#1" loCatId="picture" qsTypeId="urn:microsoft.com/office/officeart/2005/8/quickstyle/simple1#1" qsCatId="simple" csTypeId="urn:microsoft.com/office/officeart/2005/8/colors/accent1_2#2" csCatId="accent1" phldr="1"/>
      <dgm:spPr/>
    </dgm:pt>
    <dgm:pt modelId="{35B6CAE4-0B72-4A70-8B7A-C1F1066A3D0D}">
      <dgm:prSet phldrT="[Text]"/>
      <dgm:spPr>
        <a:solidFill>
          <a:schemeClr val="accent6">
            <a:lumMod val="75000"/>
          </a:schemeClr>
        </a:solidFill>
      </dgm:spPr>
      <dgm:t>
        <a:bodyPr/>
        <a:lstStyle/>
        <a:p>
          <a:r>
            <a:rPr lang="id-ID" dirty="0"/>
            <a:t>Masyarakat/</a:t>
          </a:r>
        </a:p>
        <a:p>
          <a:r>
            <a:rPr lang="id-ID" dirty="0"/>
            <a:t>Dunia Usaha</a:t>
          </a:r>
          <a:endParaRPr lang="en-US" dirty="0"/>
        </a:p>
      </dgm:t>
    </dgm:pt>
    <dgm:pt modelId="{AFA8C27F-AC13-42FF-A952-465597E31F81}" type="parTrans" cxnId="{B32496DD-0CD7-449E-8E26-36D35E6B8301}">
      <dgm:prSet/>
      <dgm:spPr/>
      <dgm:t>
        <a:bodyPr/>
        <a:lstStyle/>
        <a:p>
          <a:endParaRPr lang="en-US"/>
        </a:p>
      </dgm:t>
    </dgm:pt>
    <dgm:pt modelId="{5B20D194-0754-4F89-A3EB-52B12399B6EA}" type="sibTrans" cxnId="{B32496DD-0CD7-449E-8E26-36D35E6B8301}">
      <dgm:prSet/>
      <dgm:spPr/>
      <dgm:t>
        <a:bodyPr/>
        <a:lstStyle/>
        <a:p>
          <a:endParaRPr lang="en-US"/>
        </a:p>
      </dgm:t>
    </dgm:pt>
    <dgm:pt modelId="{1E977FCD-B618-492A-B1A6-5BB6E3DFF7E3}" type="pres">
      <dgm:prSet presAssocID="{7C9E86C8-3A3F-4698-9018-B1520A74933A}" presName="diagram" presStyleCnt="0">
        <dgm:presLayoutVars>
          <dgm:dir/>
          <dgm:animLvl val="lvl"/>
          <dgm:resizeHandles val="exact"/>
        </dgm:presLayoutVars>
      </dgm:prSet>
      <dgm:spPr/>
    </dgm:pt>
    <dgm:pt modelId="{66B80A47-6DCA-4A46-88DA-938331508B5B}" type="pres">
      <dgm:prSet presAssocID="{35B6CAE4-0B72-4A70-8B7A-C1F1066A3D0D}" presName="compNode" presStyleCnt="0"/>
      <dgm:spPr/>
    </dgm:pt>
    <dgm:pt modelId="{C003AF9A-04AA-4C91-813A-2F6FD4B2B8CC}" type="pres">
      <dgm:prSet presAssocID="{35B6CAE4-0B72-4A70-8B7A-C1F1066A3D0D}" presName="childRect" presStyleLbl="bgAcc1" presStyleIdx="0" presStyleCnt="1" custLinFactNeighborX="957" custLinFactNeighborY="-114">
        <dgm:presLayoutVars>
          <dgm:bulletEnabled val="1"/>
        </dgm:presLayoutVars>
      </dgm:prSet>
      <dgm:spPr>
        <a:blipFill rotWithShape="0">
          <a:blip xmlns:r="http://schemas.openxmlformats.org/officeDocument/2006/relationships" r:embed="rId1"/>
          <a:stretch>
            <a:fillRect/>
          </a:stretch>
        </a:blipFill>
      </dgm:spPr>
    </dgm:pt>
    <dgm:pt modelId="{87BA11F3-99D4-41BF-A61C-4F2C23409B5E}" type="pres">
      <dgm:prSet presAssocID="{35B6CAE4-0B72-4A70-8B7A-C1F1066A3D0D}" presName="parentText" presStyleLbl="node1" presStyleIdx="0" presStyleCnt="0">
        <dgm:presLayoutVars>
          <dgm:chMax val="0"/>
          <dgm:bulletEnabled val="1"/>
        </dgm:presLayoutVars>
      </dgm:prSet>
      <dgm:spPr/>
    </dgm:pt>
    <dgm:pt modelId="{451C5385-1895-4076-AEC3-098F0032F368}" type="pres">
      <dgm:prSet presAssocID="{35B6CAE4-0B72-4A70-8B7A-C1F1066A3D0D}" presName="parentRect" presStyleLbl="alignNode1" presStyleIdx="0" presStyleCnt="1"/>
      <dgm:spPr/>
    </dgm:pt>
    <dgm:pt modelId="{57897B71-60A4-4656-AFB3-C1923A45F58D}" type="pres">
      <dgm:prSet presAssocID="{35B6CAE4-0B72-4A70-8B7A-C1F1066A3D0D}" presName="adorn" presStyleLbl="fgAccFollowNode1" presStyleIdx="0" presStyleCnt="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C0519024-0D8F-4501-ACD5-4AD686BC5F56}" type="presOf" srcId="{35B6CAE4-0B72-4A70-8B7A-C1F1066A3D0D}" destId="{87BA11F3-99D4-41BF-A61C-4F2C23409B5E}" srcOrd="0" destOrd="0" presId="urn:microsoft.com/office/officeart/2005/8/layout/bList2#1"/>
    <dgm:cxn modelId="{12A5D426-D314-46F8-9EA2-5E946EC62171}" type="presOf" srcId="{35B6CAE4-0B72-4A70-8B7A-C1F1066A3D0D}" destId="{451C5385-1895-4076-AEC3-098F0032F368}" srcOrd="1" destOrd="0" presId="urn:microsoft.com/office/officeart/2005/8/layout/bList2#1"/>
    <dgm:cxn modelId="{B32496DD-0CD7-449E-8E26-36D35E6B8301}" srcId="{7C9E86C8-3A3F-4698-9018-B1520A74933A}" destId="{35B6CAE4-0B72-4A70-8B7A-C1F1066A3D0D}" srcOrd="0" destOrd="0" parTransId="{AFA8C27F-AC13-42FF-A952-465597E31F81}" sibTransId="{5B20D194-0754-4F89-A3EB-52B12399B6EA}"/>
    <dgm:cxn modelId="{8A89A1E4-D062-41E5-87AD-35AC2BB08634}" type="presOf" srcId="{7C9E86C8-3A3F-4698-9018-B1520A74933A}" destId="{1E977FCD-B618-492A-B1A6-5BB6E3DFF7E3}" srcOrd="0" destOrd="0" presId="urn:microsoft.com/office/officeart/2005/8/layout/bList2#1"/>
    <dgm:cxn modelId="{EBADF004-2B2A-493B-98F6-548CD6BE2BFA}" type="presParOf" srcId="{1E977FCD-B618-492A-B1A6-5BB6E3DFF7E3}" destId="{66B80A47-6DCA-4A46-88DA-938331508B5B}" srcOrd="0" destOrd="0" presId="urn:microsoft.com/office/officeart/2005/8/layout/bList2#1"/>
    <dgm:cxn modelId="{CAFD0E30-4312-4532-B585-28D7414907E5}" type="presParOf" srcId="{66B80A47-6DCA-4A46-88DA-938331508B5B}" destId="{C003AF9A-04AA-4C91-813A-2F6FD4B2B8CC}" srcOrd="0" destOrd="0" presId="urn:microsoft.com/office/officeart/2005/8/layout/bList2#1"/>
    <dgm:cxn modelId="{918F2E6A-17B4-421A-B1CD-6F661FB450D2}" type="presParOf" srcId="{66B80A47-6DCA-4A46-88DA-938331508B5B}" destId="{87BA11F3-99D4-41BF-A61C-4F2C23409B5E}" srcOrd="1" destOrd="0" presId="urn:microsoft.com/office/officeart/2005/8/layout/bList2#1"/>
    <dgm:cxn modelId="{0BAA4CE4-C63A-4CFB-B558-6A7E27159238}" type="presParOf" srcId="{66B80A47-6DCA-4A46-88DA-938331508B5B}" destId="{451C5385-1895-4076-AEC3-098F0032F368}" srcOrd="2" destOrd="0" presId="urn:microsoft.com/office/officeart/2005/8/layout/bList2#1"/>
    <dgm:cxn modelId="{5942FF79-8C2C-4971-8B05-400053417DF0}" type="presParOf" srcId="{66B80A47-6DCA-4A46-88DA-938331508B5B}" destId="{57897B71-60A4-4656-AFB3-C1923A45F58D}" srcOrd="3" destOrd="0" presId="urn:microsoft.com/office/officeart/2005/8/layout/b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DA63D-CE66-446C-A056-DD9216CB8BA5}" type="doc">
      <dgm:prSet loTypeId="urn:microsoft.com/office/officeart/2005/8/layout/radial2#2" loCatId="relationship" qsTypeId="urn:microsoft.com/office/officeart/2005/8/quickstyle/simple5#2" qsCatId="simple" csTypeId="urn:microsoft.com/office/officeart/2005/8/colors/accent2_4" csCatId="accent2" phldr="1"/>
      <dgm:spPr/>
      <dgm:t>
        <a:bodyPr/>
        <a:lstStyle/>
        <a:p>
          <a:endParaRPr lang="en-US"/>
        </a:p>
      </dgm:t>
    </dgm:pt>
    <dgm:pt modelId="{72C9BC29-4856-4140-8751-930D8FB59020}">
      <dgm:prSet phldrT="[Text]"/>
      <dgm:spPr/>
      <dgm:t>
        <a:bodyPr/>
        <a:lstStyle/>
        <a:p>
          <a:r>
            <a:rPr lang="id-ID" b="1" dirty="0"/>
            <a:t>SKPD</a:t>
          </a:r>
          <a:endParaRPr lang="en-US" b="1" dirty="0"/>
        </a:p>
      </dgm:t>
    </dgm:pt>
    <dgm:pt modelId="{BD797404-1E02-406D-AAAD-68FE26391CC9}" type="parTrans" cxnId="{AB172D94-41BE-443F-9221-ED095BDA95C3}">
      <dgm:prSet/>
      <dgm:spPr/>
      <dgm:t>
        <a:bodyPr/>
        <a:lstStyle/>
        <a:p>
          <a:endParaRPr lang="en-US"/>
        </a:p>
      </dgm:t>
    </dgm:pt>
    <dgm:pt modelId="{87A1B827-6EA2-4705-AC6B-8B813B5ECBF4}" type="sibTrans" cxnId="{AB172D94-41BE-443F-9221-ED095BDA95C3}">
      <dgm:prSet/>
      <dgm:spPr/>
      <dgm:t>
        <a:bodyPr/>
        <a:lstStyle/>
        <a:p>
          <a:endParaRPr lang="en-US"/>
        </a:p>
      </dgm:t>
    </dgm:pt>
    <dgm:pt modelId="{09F9FF46-8E42-495C-BA63-E6B119DFA884}">
      <dgm:prSet phldrT="[Text]"/>
      <dgm:spPr/>
      <dgm:t>
        <a:bodyPr/>
        <a:lstStyle/>
        <a:p>
          <a:r>
            <a:rPr lang="id-ID" b="1" dirty="0"/>
            <a:t>SKPD</a:t>
          </a:r>
          <a:endParaRPr lang="en-US" b="1" dirty="0"/>
        </a:p>
      </dgm:t>
    </dgm:pt>
    <dgm:pt modelId="{9EB43410-C364-43C6-8F31-BFAADBEFA601}" type="parTrans" cxnId="{CA3A5901-21EB-4B81-AA7A-E4C99BFC15C3}">
      <dgm:prSet/>
      <dgm:spPr/>
      <dgm:t>
        <a:bodyPr/>
        <a:lstStyle/>
        <a:p>
          <a:endParaRPr lang="en-US"/>
        </a:p>
      </dgm:t>
    </dgm:pt>
    <dgm:pt modelId="{F745F12B-5ED2-496B-B331-9181F27B2B30}" type="sibTrans" cxnId="{CA3A5901-21EB-4B81-AA7A-E4C99BFC15C3}">
      <dgm:prSet/>
      <dgm:spPr/>
      <dgm:t>
        <a:bodyPr/>
        <a:lstStyle/>
        <a:p>
          <a:endParaRPr lang="en-US"/>
        </a:p>
      </dgm:t>
    </dgm:pt>
    <dgm:pt modelId="{DB170744-E624-4402-A13A-5FD9CEE3693E}">
      <dgm:prSet/>
      <dgm:spPr/>
      <dgm:t>
        <a:bodyPr/>
        <a:lstStyle/>
        <a:p>
          <a:r>
            <a:rPr lang="id-ID" b="1" dirty="0"/>
            <a:t>SKPD</a:t>
          </a:r>
          <a:endParaRPr lang="en-US" b="1" dirty="0"/>
        </a:p>
      </dgm:t>
    </dgm:pt>
    <dgm:pt modelId="{0D4D3AAB-5730-4796-AF45-BF6249E037B5}" type="parTrans" cxnId="{25DF4888-48F9-42F2-B33E-0D5BAECD4442}">
      <dgm:prSet/>
      <dgm:spPr/>
      <dgm:t>
        <a:bodyPr/>
        <a:lstStyle/>
        <a:p>
          <a:endParaRPr lang="en-US"/>
        </a:p>
      </dgm:t>
    </dgm:pt>
    <dgm:pt modelId="{AE3FF6CB-17A1-49F9-BB37-88759D42AE74}" type="sibTrans" cxnId="{25DF4888-48F9-42F2-B33E-0D5BAECD4442}">
      <dgm:prSet/>
      <dgm:spPr/>
      <dgm:t>
        <a:bodyPr/>
        <a:lstStyle/>
        <a:p>
          <a:endParaRPr lang="en-US"/>
        </a:p>
      </dgm:t>
    </dgm:pt>
    <dgm:pt modelId="{71367D87-7D70-4690-A772-340C019E1963}">
      <dgm:prSet/>
      <dgm:spPr/>
      <dgm:t>
        <a:bodyPr/>
        <a:lstStyle/>
        <a:p>
          <a:r>
            <a:rPr lang="id-ID" b="1" dirty="0"/>
            <a:t>INSTANSI VERTIKAL</a:t>
          </a:r>
          <a:endParaRPr lang="en-US" b="1" dirty="0"/>
        </a:p>
      </dgm:t>
    </dgm:pt>
    <dgm:pt modelId="{EDF7F23C-E51F-40FB-9A8D-A4169BA37952}" type="parTrans" cxnId="{D2C4B488-3AF2-4E10-B865-F17B4BFD546C}">
      <dgm:prSet/>
      <dgm:spPr/>
      <dgm:t>
        <a:bodyPr/>
        <a:lstStyle/>
        <a:p>
          <a:endParaRPr lang="en-US"/>
        </a:p>
      </dgm:t>
    </dgm:pt>
    <dgm:pt modelId="{C007F7E4-6EC5-46CF-B994-42A99C170F39}" type="sibTrans" cxnId="{D2C4B488-3AF2-4E10-B865-F17B4BFD546C}">
      <dgm:prSet/>
      <dgm:spPr/>
      <dgm:t>
        <a:bodyPr/>
        <a:lstStyle/>
        <a:p>
          <a:endParaRPr lang="en-US"/>
        </a:p>
      </dgm:t>
    </dgm:pt>
    <dgm:pt modelId="{CD294352-3C8D-416B-B2F7-6809B7CDF21F}" type="pres">
      <dgm:prSet presAssocID="{164DA63D-CE66-446C-A056-DD9216CB8BA5}" presName="composite" presStyleCnt="0">
        <dgm:presLayoutVars>
          <dgm:chMax val="5"/>
          <dgm:dir/>
          <dgm:animLvl val="ctr"/>
          <dgm:resizeHandles val="exact"/>
        </dgm:presLayoutVars>
      </dgm:prSet>
      <dgm:spPr/>
    </dgm:pt>
    <dgm:pt modelId="{3684960F-83CA-4A03-B192-61CD04C719F1}" type="pres">
      <dgm:prSet presAssocID="{164DA63D-CE66-446C-A056-DD9216CB8BA5}" presName="cycle" presStyleCnt="0"/>
      <dgm:spPr/>
    </dgm:pt>
    <dgm:pt modelId="{F2E1DAEA-3D6F-4F4C-A9AB-E76DE5F470C4}" type="pres">
      <dgm:prSet presAssocID="{164DA63D-CE66-446C-A056-DD9216CB8BA5}" presName="centerShape" presStyleCnt="0"/>
      <dgm:spPr/>
    </dgm:pt>
    <dgm:pt modelId="{F77E7675-E495-4C25-8FE3-1D3B42AEF048}" type="pres">
      <dgm:prSet presAssocID="{164DA63D-CE66-446C-A056-DD9216CB8BA5}" presName="connSite" presStyleLbl="node1" presStyleIdx="0" presStyleCnt="5"/>
      <dgm:spPr/>
    </dgm:pt>
    <dgm:pt modelId="{AEBA12A4-611A-4089-8728-82B6526D9C67}" type="pres">
      <dgm:prSet presAssocID="{164DA63D-CE66-446C-A056-DD9216CB8BA5}" presName="visible" presStyleLbl="node1" presStyleIdx="0" presStyleCnt="5"/>
      <dgm:spPr>
        <a:prstGeom prst="flowChartConnector">
          <a:avLst/>
        </a:prstGeom>
        <a:blipFill>
          <a:blip xmlns:r="http://schemas.openxmlformats.org/officeDocument/2006/relationships" r:embed="rId1"/>
          <a:stretch>
            <a:fillRect/>
          </a:stretch>
        </a:blipFill>
      </dgm:spPr>
    </dgm:pt>
    <dgm:pt modelId="{E686A3AD-9DFD-4354-85D8-0C7C18B99443}" type="pres">
      <dgm:prSet presAssocID="{BD797404-1E02-406D-AAAD-68FE26391CC9}" presName="Name25" presStyleLbl="parChTrans1D1" presStyleIdx="0" presStyleCnt="4"/>
      <dgm:spPr/>
    </dgm:pt>
    <dgm:pt modelId="{FE5AF69F-E82F-4377-8B3B-1FC0A5623151}" type="pres">
      <dgm:prSet presAssocID="{72C9BC29-4856-4140-8751-930D8FB59020}" presName="node" presStyleCnt="0"/>
      <dgm:spPr/>
    </dgm:pt>
    <dgm:pt modelId="{047D3222-65BA-4D12-978C-40EBA44F1C07}" type="pres">
      <dgm:prSet presAssocID="{72C9BC29-4856-4140-8751-930D8FB59020}" presName="parentNode" presStyleLbl="node1" presStyleIdx="1" presStyleCnt="5">
        <dgm:presLayoutVars>
          <dgm:chMax val="1"/>
          <dgm:bulletEnabled val="1"/>
        </dgm:presLayoutVars>
      </dgm:prSet>
      <dgm:spPr/>
    </dgm:pt>
    <dgm:pt modelId="{E7749924-77F3-4ACD-9A90-5F279AE27136}" type="pres">
      <dgm:prSet presAssocID="{72C9BC29-4856-4140-8751-930D8FB59020}" presName="childNode" presStyleLbl="revTx" presStyleIdx="0" presStyleCnt="0">
        <dgm:presLayoutVars>
          <dgm:bulletEnabled val="1"/>
        </dgm:presLayoutVars>
      </dgm:prSet>
      <dgm:spPr/>
    </dgm:pt>
    <dgm:pt modelId="{1DABF661-9A6C-432A-AAE6-1331C93B5472}" type="pres">
      <dgm:prSet presAssocID="{9EB43410-C364-43C6-8F31-BFAADBEFA601}" presName="Name25" presStyleLbl="parChTrans1D1" presStyleIdx="1" presStyleCnt="4"/>
      <dgm:spPr/>
    </dgm:pt>
    <dgm:pt modelId="{B1B91792-8352-442E-A9BF-DD1DA3C0AFBC}" type="pres">
      <dgm:prSet presAssocID="{09F9FF46-8E42-495C-BA63-E6B119DFA884}" presName="node" presStyleCnt="0"/>
      <dgm:spPr/>
    </dgm:pt>
    <dgm:pt modelId="{E1008954-8069-4E1A-AE1B-F03DCEF365B8}" type="pres">
      <dgm:prSet presAssocID="{09F9FF46-8E42-495C-BA63-E6B119DFA884}" presName="parentNode" presStyleLbl="node1" presStyleIdx="2" presStyleCnt="5">
        <dgm:presLayoutVars>
          <dgm:chMax val="1"/>
          <dgm:bulletEnabled val="1"/>
        </dgm:presLayoutVars>
      </dgm:prSet>
      <dgm:spPr/>
    </dgm:pt>
    <dgm:pt modelId="{78E48AC5-74DD-4D44-8D85-8D80875A35B9}" type="pres">
      <dgm:prSet presAssocID="{09F9FF46-8E42-495C-BA63-E6B119DFA884}" presName="childNode" presStyleLbl="revTx" presStyleIdx="0" presStyleCnt="0">
        <dgm:presLayoutVars>
          <dgm:bulletEnabled val="1"/>
        </dgm:presLayoutVars>
      </dgm:prSet>
      <dgm:spPr/>
    </dgm:pt>
    <dgm:pt modelId="{34AF7725-9F62-4997-8E0B-349F8805C2B5}" type="pres">
      <dgm:prSet presAssocID="{0D4D3AAB-5730-4796-AF45-BF6249E037B5}" presName="Name25" presStyleLbl="parChTrans1D1" presStyleIdx="2" presStyleCnt="4"/>
      <dgm:spPr/>
    </dgm:pt>
    <dgm:pt modelId="{80A8E432-9885-44E2-94F5-8192C30808F2}" type="pres">
      <dgm:prSet presAssocID="{DB170744-E624-4402-A13A-5FD9CEE3693E}" presName="node" presStyleCnt="0"/>
      <dgm:spPr/>
    </dgm:pt>
    <dgm:pt modelId="{C489AC35-A609-4FEB-9991-1AD5C2AA9E4F}" type="pres">
      <dgm:prSet presAssocID="{DB170744-E624-4402-A13A-5FD9CEE3693E}" presName="parentNode" presStyleLbl="node1" presStyleIdx="3" presStyleCnt="5">
        <dgm:presLayoutVars>
          <dgm:chMax val="1"/>
          <dgm:bulletEnabled val="1"/>
        </dgm:presLayoutVars>
      </dgm:prSet>
      <dgm:spPr/>
    </dgm:pt>
    <dgm:pt modelId="{2479D055-5FEB-4BBB-91BF-79C4EE29EFBC}" type="pres">
      <dgm:prSet presAssocID="{DB170744-E624-4402-A13A-5FD9CEE3693E}" presName="childNode" presStyleLbl="revTx" presStyleIdx="0" presStyleCnt="0">
        <dgm:presLayoutVars>
          <dgm:bulletEnabled val="1"/>
        </dgm:presLayoutVars>
      </dgm:prSet>
      <dgm:spPr/>
    </dgm:pt>
    <dgm:pt modelId="{F635E820-DA3E-4318-B9DD-CD1206315B27}" type="pres">
      <dgm:prSet presAssocID="{EDF7F23C-E51F-40FB-9A8D-A4169BA37952}" presName="Name25" presStyleLbl="parChTrans1D1" presStyleIdx="3" presStyleCnt="4"/>
      <dgm:spPr/>
    </dgm:pt>
    <dgm:pt modelId="{95D59F72-100F-4CD7-8E36-DCC388223557}" type="pres">
      <dgm:prSet presAssocID="{71367D87-7D70-4690-A772-340C019E1963}" presName="node" presStyleCnt="0"/>
      <dgm:spPr/>
    </dgm:pt>
    <dgm:pt modelId="{5087C5D4-0798-4113-93EC-FB119AA4BA17}" type="pres">
      <dgm:prSet presAssocID="{71367D87-7D70-4690-A772-340C019E1963}" presName="parentNode" presStyleLbl="node1" presStyleIdx="4" presStyleCnt="5" custScaleX="208119" custScaleY="91499" custLinFactNeighborX="5819" custLinFactNeighborY="31484">
        <dgm:presLayoutVars>
          <dgm:chMax val="1"/>
          <dgm:bulletEnabled val="1"/>
        </dgm:presLayoutVars>
      </dgm:prSet>
      <dgm:spPr>
        <a:prstGeom prst="roundRect">
          <a:avLst/>
        </a:prstGeom>
      </dgm:spPr>
    </dgm:pt>
    <dgm:pt modelId="{A0A90FBB-31EC-4D0D-87FA-8924A2D6F1CF}" type="pres">
      <dgm:prSet presAssocID="{71367D87-7D70-4690-A772-340C019E1963}" presName="childNode" presStyleLbl="revTx" presStyleIdx="0" presStyleCnt="0">
        <dgm:presLayoutVars>
          <dgm:bulletEnabled val="1"/>
        </dgm:presLayoutVars>
      </dgm:prSet>
      <dgm:spPr/>
    </dgm:pt>
  </dgm:ptLst>
  <dgm:cxnLst>
    <dgm:cxn modelId="{CA3A5901-21EB-4B81-AA7A-E4C99BFC15C3}" srcId="{164DA63D-CE66-446C-A056-DD9216CB8BA5}" destId="{09F9FF46-8E42-495C-BA63-E6B119DFA884}" srcOrd="1" destOrd="0" parTransId="{9EB43410-C364-43C6-8F31-BFAADBEFA601}" sibTransId="{F745F12B-5ED2-496B-B331-9181F27B2B30}"/>
    <dgm:cxn modelId="{0D34700E-7F34-465F-8FBF-9C9D833158A1}" type="presOf" srcId="{EDF7F23C-E51F-40FB-9A8D-A4169BA37952}" destId="{F635E820-DA3E-4318-B9DD-CD1206315B27}" srcOrd="0" destOrd="0" presId="urn:microsoft.com/office/officeart/2005/8/layout/radial2#2"/>
    <dgm:cxn modelId="{57A8E516-9AE1-424F-956B-8E52DF475D60}" type="presOf" srcId="{9EB43410-C364-43C6-8F31-BFAADBEFA601}" destId="{1DABF661-9A6C-432A-AAE6-1331C93B5472}" srcOrd="0" destOrd="0" presId="urn:microsoft.com/office/officeart/2005/8/layout/radial2#2"/>
    <dgm:cxn modelId="{30196644-6144-4D6A-B49A-F3F0E1147385}" type="presOf" srcId="{0D4D3AAB-5730-4796-AF45-BF6249E037B5}" destId="{34AF7725-9F62-4997-8E0B-349F8805C2B5}" srcOrd="0" destOrd="0" presId="urn:microsoft.com/office/officeart/2005/8/layout/radial2#2"/>
    <dgm:cxn modelId="{BAC4A569-18C3-431D-A616-1E24467E196D}" type="presOf" srcId="{164DA63D-CE66-446C-A056-DD9216CB8BA5}" destId="{CD294352-3C8D-416B-B2F7-6809B7CDF21F}" srcOrd="0" destOrd="0" presId="urn:microsoft.com/office/officeart/2005/8/layout/radial2#2"/>
    <dgm:cxn modelId="{A544FC52-1381-408F-9E01-16921FC232F6}" type="presOf" srcId="{09F9FF46-8E42-495C-BA63-E6B119DFA884}" destId="{E1008954-8069-4E1A-AE1B-F03DCEF365B8}" srcOrd="0" destOrd="0" presId="urn:microsoft.com/office/officeart/2005/8/layout/radial2#2"/>
    <dgm:cxn modelId="{25DF4888-48F9-42F2-B33E-0D5BAECD4442}" srcId="{164DA63D-CE66-446C-A056-DD9216CB8BA5}" destId="{DB170744-E624-4402-A13A-5FD9CEE3693E}" srcOrd="2" destOrd="0" parTransId="{0D4D3AAB-5730-4796-AF45-BF6249E037B5}" sibTransId="{AE3FF6CB-17A1-49F9-BB37-88759D42AE74}"/>
    <dgm:cxn modelId="{D2C4B488-3AF2-4E10-B865-F17B4BFD546C}" srcId="{164DA63D-CE66-446C-A056-DD9216CB8BA5}" destId="{71367D87-7D70-4690-A772-340C019E1963}" srcOrd="3" destOrd="0" parTransId="{EDF7F23C-E51F-40FB-9A8D-A4169BA37952}" sibTransId="{C007F7E4-6EC5-46CF-B994-42A99C170F39}"/>
    <dgm:cxn modelId="{BFA6778A-FA99-4879-B86F-A1662ABF09B9}" type="presOf" srcId="{72C9BC29-4856-4140-8751-930D8FB59020}" destId="{047D3222-65BA-4D12-978C-40EBA44F1C07}" srcOrd="0" destOrd="0" presId="urn:microsoft.com/office/officeart/2005/8/layout/radial2#2"/>
    <dgm:cxn modelId="{AB172D94-41BE-443F-9221-ED095BDA95C3}" srcId="{164DA63D-CE66-446C-A056-DD9216CB8BA5}" destId="{72C9BC29-4856-4140-8751-930D8FB59020}" srcOrd="0" destOrd="0" parTransId="{BD797404-1E02-406D-AAAD-68FE26391CC9}" sibTransId="{87A1B827-6EA2-4705-AC6B-8B813B5ECBF4}"/>
    <dgm:cxn modelId="{1EF1B2C7-653B-4CAA-9798-FDDACCB90AD4}" type="presOf" srcId="{BD797404-1E02-406D-AAAD-68FE26391CC9}" destId="{E686A3AD-9DFD-4354-85D8-0C7C18B99443}" srcOrd="0" destOrd="0" presId="urn:microsoft.com/office/officeart/2005/8/layout/radial2#2"/>
    <dgm:cxn modelId="{35D4EED3-C60F-4599-A60D-565F8E713BB6}" type="presOf" srcId="{DB170744-E624-4402-A13A-5FD9CEE3693E}" destId="{C489AC35-A609-4FEB-9991-1AD5C2AA9E4F}" srcOrd="0" destOrd="0" presId="urn:microsoft.com/office/officeart/2005/8/layout/radial2#2"/>
    <dgm:cxn modelId="{C7DCBBDC-2D0F-4A73-8103-4D319020C239}" type="presOf" srcId="{71367D87-7D70-4690-A772-340C019E1963}" destId="{5087C5D4-0798-4113-93EC-FB119AA4BA17}" srcOrd="0" destOrd="0" presId="urn:microsoft.com/office/officeart/2005/8/layout/radial2#2"/>
    <dgm:cxn modelId="{95C01015-FDE6-4726-AD5E-E84487B488ED}" type="presParOf" srcId="{CD294352-3C8D-416B-B2F7-6809B7CDF21F}" destId="{3684960F-83CA-4A03-B192-61CD04C719F1}" srcOrd="0" destOrd="0" presId="urn:microsoft.com/office/officeart/2005/8/layout/radial2#2"/>
    <dgm:cxn modelId="{3B4FB0FD-01C9-414E-8B24-0B9DFF75F954}" type="presParOf" srcId="{3684960F-83CA-4A03-B192-61CD04C719F1}" destId="{F2E1DAEA-3D6F-4F4C-A9AB-E76DE5F470C4}" srcOrd="0" destOrd="0" presId="urn:microsoft.com/office/officeart/2005/8/layout/radial2#2"/>
    <dgm:cxn modelId="{70AD25AA-A685-42F0-812F-00C787D1D0D9}" type="presParOf" srcId="{F2E1DAEA-3D6F-4F4C-A9AB-E76DE5F470C4}" destId="{F77E7675-E495-4C25-8FE3-1D3B42AEF048}" srcOrd="0" destOrd="0" presId="urn:microsoft.com/office/officeart/2005/8/layout/radial2#2"/>
    <dgm:cxn modelId="{3030BC5B-8897-4B51-AA87-D830398E0FC7}" type="presParOf" srcId="{F2E1DAEA-3D6F-4F4C-A9AB-E76DE5F470C4}" destId="{AEBA12A4-611A-4089-8728-82B6526D9C67}" srcOrd="1" destOrd="0" presId="urn:microsoft.com/office/officeart/2005/8/layout/radial2#2"/>
    <dgm:cxn modelId="{012D82F2-651B-4C2C-B80F-67D8C9DC0CE2}" type="presParOf" srcId="{3684960F-83CA-4A03-B192-61CD04C719F1}" destId="{E686A3AD-9DFD-4354-85D8-0C7C18B99443}" srcOrd="1" destOrd="0" presId="urn:microsoft.com/office/officeart/2005/8/layout/radial2#2"/>
    <dgm:cxn modelId="{A0E8BAED-B9DB-4535-8DDD-B99ABD2371FF}" type="presParOf" srcId="{3684960F-83CA-4A03-B192-61CD04C719F1}" destId="{FE5AF69F-E82F-4377-8B3B-1FC0A5623151}" srcOrd="2" destOrd="0" presId="urn:microsoft.com/office/officeart/2005/8/layout/radial2#2"/>
    <dgm:cxn modelId="{59A9B7A8-E2CD-414D-BBBE-A41C63F5BEF6}" type="presParOf" srcId="{FE5AF69F-E82F-4377-8B3B-1FC0A5623151}" destId="{047D3222-65BA-4D12-978C-40EBA44F1C07}" srcOrd="0" destOrd="0" presId="urn:microsoft.com/office/officeart/2005/8/layout/radial2#2"/>
    <dgm:cxn modelId="{E7FAE118-48F0-49B3-9410-A927158D4B59}" type="presParOf" srcId="{FE5AF69F-E82F-4377-8B3B-1FC0A5623151}" destId="{E7749924-77F3-4ACD-9A90-5F279AE27136}" srcOrd="1" destOrd="0" presId="urn:microsoft.com/office/officeart/2005/8/layout/radial2#2"/>
    <dgm:cxn modelId="{17B48C45-1C00-41BA-A295-2CE85E6B409E}" type="presParOf" srcId="{3684960F-83CA-4A03-B192-61CD04C719F1}" destId="{1DABF661-9A6C-432A-AAE6-1331C93B5472}" srcOrd="3" destOrd="0" presId="urn:microsoft.com/office/officeart/2005/8/layout/radial2#2"/>
    <dgm:cxn modelId="{1C774E71-0A74-4DD0-9A2C-46912CC79F7E}" type="presParOf" srcId="{3684960F-83CA-4A03-B192-61CD04C719F1}" destId="{B1B91792-8352-442E-A9BF-DD1DA3C0AFBC}" srcOrd="4" destOrd="0" presId="urn:microsoft.com/office/officeart/2005/8/layout/radial2#2"/>
    <dgm:cxn modelId="{CCFC260D-2DC2-4C29-9D91-5CFE7D28E29C}" type="presParOf" srcId="{B1B91792-8352-442E-A9BF-DD1DA3C0AFBC}" destId="{E1008954-8069-4E1A-AE1B-F03DCEF365B8}" srcOrd="0" destOrd="0" presId="urn:microsoft.com/office/officeart/2005/8/layout/radial2#2"/>
    <dgm:cxn modelId="{0D9CD445-0F4F-400C-BE5E-1AB13A7E6482}" type="presParOf" srcId="{B1B91792-8352-442E-A9BF-DD1DA3C0AFBC}" destId="{78E48AC5-74DD-4D44-8D85-8D80875A35B9}" srcOrd="1" destOrd="0" presId="urn:microsoft.com/office/officeart/2005/8/layout/radial2#2"/>
    <dgm:cxn modelId="{C15E2544-D8FD-416A-82D3-673E9E540671}" type="presParOf" srcId="{3684960F-83CA-4A03-B192-61CD04C719F1}" destId="{34AF7725-9F62-4997-8E0B-349F8805C2B5}" srcOrd="5" destOrd="0" presId="urn:microsoft.com/office/officeart/2005/8/layout/radial2#2"/>
    <dgm:cxn modelId="{0FE635D1-A975-41CE-A5E7-1FE2C4D0FAD6}" type="presParOf" srcId="{3684960F-83CA-4A03-B192-61CD04C719F1}" destId="{80A8E432-9885-44E2-94F5-8192C30808F2}" srcOrd="6" destOrd="0" presId="urn:microsoft.com/office/officeart/2005/8/layout/radial2#2"/>
    <dgm:cxn modelId="{B9BF53F9-CE48-48AA-822C-9C362111FBF8}" type="presParOf" srcId="{80A8E432-9885-44E2-94F5-8192C30808F2}" destId="{C489AC35-A609-4FEB-9991-1AD5C2AA9E4F}" srcOrd="0" destOrd="0" presId="urn:microsoft.com/office/officeart/2005/8/layout/radial2#2"/>
    <dgm:cxn modelId="{BFDD0708-2D19-4AD5-92F9-3CAFC590C241}" type="presParOf" srcId="{80A8E432-9885-44E2-94F5-8192C30808F2}" destId="{2479D055-5FEB-4BBB-91BF-79C4EE29EFBC}" srcOrd="1" destOrd="0" presId="urn:microsoft.com/office/officeart/2005/8/layout/radial2#2"/>
    <dgm:cxn modelId="{F5E9EA42-7301-4874-95F6-F0096A62F2E3}" type="presParOf" srcId="{3684960F-83CA-4A03-B192-61CD04C719F1}" destId="{F635E820-DA3E-4318-B9DD-CD1206315B27}" srcOrd="7" destOrd="0" presId="urn:microsoft.com/office/officeart/2005/8/layout/radial2#2"/>
    <dgm:cxn modelId="{3C2162B2-154D-48E4-9589-044FD416F723}" type="presParOf" srcId="{3684960F-83CA-4A03-B192-61CD04C719F1}" destId="{95D59F72-100F-4CD7-8E36-DCC388223557}" srcOrd="8" destOrd="0" presId="urn:microsoft.com/office/officeart/2005/8/layout/radial2#2"/>
    <dgm:cxn modelId="{B2731BA9-0546-4174-9CF9-C6CD906F93C9}" type="presParOf" srcId="{95D59F72-100F-4CD7-8E36-DCC388223557}" destId="{5087C5D4-0798-4113-93EC-FB119AA4BA17}" srcOrd="0" destOrd="0" presId="urn:microsoft.com/office/officeart/2005/8/layout/radial2#2"/>
    <dgm:cxn modelId="{DBC92970-38D7-44DB-9236-2EB9C0BABCCC}" type="presParOf" srcId="{95D59F72-100F-4CD7-8E36-DCC388223557}" destId="{A0A90FBB-31EC-4D0D-87FA-8924A2D6F1CF}" srcOrd="1" destOrd="0" presId="urn:microsoft.com/office/officeart/2005/8/layout/radial2#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52D63-72F2-463C-A8E1-00A0DCD850F4}" type="doc">
      <dgm:prSet loTypeId="urn:microsoft.com/office/officeart/2008/layout/CircularPictureCallout#1" loCatId="picture" qsTypeId="urn:microsoft.com/office/officeart/2005/8/quickstyle/simple5#3" qsCatId="simple" csTypeId="urn:microsoft.com/office/officeart/2005/8/colors/accent6_4" csCatId="accent6" phldr="1"/>
      <dgm:spPr/>
      <dgm:t>
        <a:bodyPr/>
        <a:lstStyle/>
        <a:p>
          <a:endParaRPr lang="en-US"/>
        </a:p>
      </dgm:t>
    </dgm:pt>
    <dgm:pt modelId="{3356D1D6-8C95-4140-B12C-659BED184E71}">
      <dgm:prSet/>
      <dgm:spPr/>
      <dgm:t>
        <a:bodyPr/>
        <a:lstStyle/>
        <a:p>
          <a:endParaRPr lang="en-US"/>
        </a:p>
      </dgm:t>
    </dgm:pt>
    <dgm:pt modelId="{678A87DC-63D8-453D-B873-F41CCBB9E64C}" type="parTrans" cxnId="{B12E0F34-C976-4320-A175-F98B7A475840}">
      <dgm:prSet/>
      <dgm:spPr/>
      <dgm:t>
        <a:bodyPr/>
        <a:lstStyle/>
        <a:p>
          <a:endParaRPr lang="en-US"/>
        </a:p>
      </dgm:t>
    </dgm:pt>
    <dgm:pt modelId="{DC8FBABD-004C-4C78-939E-9C0200A63213}" type="sibTrans" cxnId="{B12E0F34-C976-4320-A175-F98B7A47584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CEB5BDD2-7EE7-475D-8794-F0A0689DC3EC}">
      <dgm:prSet phldrT="[Text]"/>
      <dgm:spPr/>
      <dgm:t>
        <a:bodyPr/>
        <a:lstStyle/>
        <a:p>
          <a:endParaRPr lang="en-US" dirty="0">
            <a:solidFill>
              <a:schemeClr val="bg1"/>
            </a:solidFill>
          </a:endParaRPr>
        </a:p>
      </dgm:t>
    </dgm:pt>
    <dgm:pt modelId="{B7388211-DC38-4EAD-83A7-838FBAF1374B}" type="parTrans" cxnId="{A9F263A5-0326-4C6D-A766-188F9DB3F863}">
      <dgm:prSet/>
      <dgm:spPr/>
      <dgm:t>
        <a:bodyPr/>
        <a:lstStyle/>
        <a:p>
          <a:endParaRPr lang="en-US"/>
        </a:p>
      </dgm:t>
    </dgm:pt>
    <dgm:pt modelId="{FF4972DA-8E57-41ED-8C74-A568F5DBBF77}" type="sibTrans" cxnId="{A9F263A5-0326-4C6D-A766-188F9DB3F86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22FFDB76-395F-428E-B077-DD64AA23BFC3}">
      <dgm:prSet phldrT="[Text]"/>
      <dgm:spPr/>
      <dgm:t>
        <a:bodyPr/>
        <a:lstStyle/>
        <a:p>
          <a:endParaRPr lang="en-US" dirty="0">
            <a:solidFill>
              <a:schemeClr val="bg1"/>
            </a:solidFill>
          </a:endParaRPr>
        </a:p>
      </dgm:t>
    </dgm:pt>
    <dgm:pt modelId="{D0FE3CAF-6517-4086-9D9B-2DA098D299CB}" type="parTrans" cxnId="{7A3F0332-07D3-42E0-A4F5-8CBD2E0F28A5}">
      <dgm:prSet/>
      <dgm:spPr/>
      <dgm:t>
        <a:bodyPr/>
        <a:lstStyle/>
        <a:p>
          <a:endParaRPr lang="en-US"/>
        </a:p>
      </dgm:t>
    </dgm:pt>
    <dgm:pt modelId="{C622E5EC-8341-443E-B3DA-167805652866}" type="sibTrans" cxnId="{7A3F0332-07D3-42E0-A4F5-8CBD2E0F28A5}">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2D18F578-C161-4CD1-BB73-07168ABCBF8E}">
      <dgm:prSet phldrT="[Text]"/>
      <dgm:spPr/>
      <dgm:t>
        <a:bodyPr/>
        <a:lstStyle/>
        <a:p>
          <a:endParaRPr lang="en-US" dirty="0">
            <a:solidFill>
              <a:schemeClr val="bg1"/>
            </a:solidFill>
          </a:endParaRPr>
        </a:p>
      </dgm:t>
    </dgm:pt>
    <dgm:pt modelId="{398492BD-4D90-4843-ACE7-CC755440B284}" type="sibTrans" cxnId="{8141BBB1-9405-4641-B893-D16C58E8FB61}">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08B198C3-C3D4-4837-872D-FF91B5C4A99A}" type="parTrans" cxnId="{8141BBB1-9405-4641-B893-D16C58E8FB61}">
      <dgm:prSet/>
      <dgm:spPr/>
      <dgm:t>
        <a:bodyPr/>
        <a:lstStyle/>
        <a:p>
          <a:endParaRPr lang="en-US"/>
        </a:p>
      </dgm:t>
    </dgm:pt>
    <dgm:pt modelId="{A5837C7F-8D01-4C76-8BDA-8221DFFCA5CF}" type="pres">
      <dgm:prSet presAssocID="{BC852D63-72F2-463C-A8E1-00A0DCD850F4}" presName="Name0" presStyleCnt="0">
        <dgm:presLayoutVars>
          <dgm:chMax val="7"/>
          <dgm:chPref val="7"/>
          <dgm:dir/>
        </dgm:presLayoutVars>
      </dgm:prSet>
      <dgm:spPr/>
    </dgm:pt>
    <dgm:pt modelId="{6B6B3EAC-57EF-49A0-9B59-AEA90F5570C9}" type="pres">
      <dgm:prSet presAssocID="{BC852D63-72F2-463C-A8E1-00A0DCD850F4}" presName="Name1" presStyleCnt="0"/>
      <dgm:spPr/>
    </dgm:pt>
    <dgm:pt modelId="{DFA57CF0-4634-4EC7-B32C-9A2E622ADB7C}" type="pres">
      <dgm:prSet presAssocID="{DC8FBABD-004C-4C78-939E-9C0200A63213}" presName="picture_1" presStyleCnt="0"/>
      <dgm:spPr/>
    </dgm:pt>
    <dgm:pt modelId="{3E4AA001-AB7F-4CDD-85DE-F648D8280493}" type="pres">
      <dgm:prSet presAssocID="{DC8FBABD-004C-4C78-939E-9C0200A63213}" presName="pictureRepeatNode" presStyleLbl="alignImgPlace1" presStyleIdx="0" presStyleCnt="4" custScaleX="85323" custScaleY="85323" custLinFactNeighborX="-198" custLinFactNeighborY="-3358"/>
      <dgm:spPr/>
    </dgm:pt>
    <dgm:pt modelId="{CA09323B-3D79-44E7-B98F-C04138195D8F}" type="pres">
      <dgm:prSet presAssocID="{3356D1D6-8C95-4140-B12C-659BED184E71}" presName="text_1" presStyleLbl="node1" presStyleIdx="0" presStyleCnt="0">
        <dgm:presLayoutVars>
          <dgm:bulletEnabled val="1"/>
        </dgm:presLayoutVars>
      </dgm:prSet>
      <dgm:spPr/>
    </dgm:pt>
    <dgm:pt modelId="{BEE18377-71AF-4C11-B693-3BB1DFCD2831}" type="pres">
      <dgm:prSet presAssocID="{398492BD-4D90-4843-ACE7-CC755440B284}" presName="picture_2" presStyleCnt="0"/>
      <dgm:spPr/>
    </dgm:pt>
    <dgm:pt modelId="{7E951DB2-E9AF-43DD-80A8-EE05A623F094}" type="pres">
      <dgm:prSet presAssocID="{398492BD-4D90-4843-ACE7-CC755440B284}" presName="pictureRepeatNode" presStyleLbl="alignImgPlace1" presStyleIdx="1" presStyleCnt="4"/>
      <dgm:spPr/>
    </dgm:pt>
    <dgm:pt modelId="{8B1FB9B6-28BE-4617-989C-242A32021D0F}" type="pres">
      <dgm:prSet presAssocID="{2D18F578-C161-4CD1-BB73-07168ABCBF8E}" presName="line_2" presStyleLbl="parChTrans1D1" presStyleIdx="0" presStyleCnt="3"/>
      <dgm:spPr/>
    </dgm:pt>
    <dgm:pt modelId="{69DC983D-E8A2-40F8-82B8-40CF0CEB8A61}" type="pres">
      <dgm:prSet presAssocID="{2D18F578-C161-4CD1-BB73-07168ABCBF8E}" presName="textparent_2" presStyleLbl="node1" presStyleIdx="0" presStyleCnt="0"/>
      <dgm:spPr/>
    </dgm:pt>
    <dgm:pt modelId="{312705AF-1944-458F-AC2F-E8F4BF3929D5}" type="pres">
      <dgm:prSet presAssocID="{2D18F578-C161-4CD1-BB73-07168ABCBF8E}" presName="text_2" presStyleLbl="revTx" presStyleIdx="0" presStyleCnt="3" custFlipHor="1" custScaleX="1415472">
        <dgm:presLayoutVars>
          <dgm:bulletEnabled val="1"/>
        </dgm:presLayoutVars>
      </dgm:prSet>
      <dgm:spPr/>
    </dgm:pt>
    <dgm:pt modelId="{9BAE1D60-4F38-434A-A2CB-7FB3D11475BF}" type="pres">
      <dgm:prSet presAssocID="{FF4972DA-8E57-41ED-8C74-A568F5DBBF77}" presName="picture_3" presStyleCnt="0"/>
      <dgm:spPr/>
    </dgm:pt>
    <dgm:pt modelId="{A405F0B7-C4C2-4844-8AD2-B1ADC3C7D437}" type="pres">
      <dgm:prSet presAssocID="{FF4972DA-8E57-41ED-8C74-A568F5DBBF77}" presName="pictureRepeatNode" presStyleLbl="alignImgPlace1" presStyleIdx="2" presStyleCnt="4"/>
      <dgm:spPr/>
    </dgm:pt>
    <dgm:pt modelId="{A174B84F-1CD3-49DA-A668-60DAC14E154D}" type="pres">
      <dgm:prSet presAssocID="{CEB5BDD2-7EE7-475D-8794-F0A0689DC3EC}" presName="line_3" presStyleLbl="parChTrans1D1" presStyleIdx="1" presStyleCnt="3"/>
      <dgm:spPr/>
    </dgm:pt>
    <dgm:pt modelId="{13977324-3F8B-4469-8BFB-45FC7FA15C06}" type="pres">
      <dgm:prSet presAssocID="{CEB5BDD2-7EE7-475D-8794-F0A0689DC3EC}" presName="textparent_3" presStyleLbl="node1" presStyleIdx="0" presStyleCnt="0"/>
      <dgm:spPr/>
    </dgm:pt>
    <dgm:pt modelId="{81678D5D-66F2-4F1C-A5AF-3F7EAC61D5DB}" type="pres">
      <dgm:prSet presAssocID="{CEB5BDD2-7EE7-475D-8794-F0A0689DC3EC}" presName="text_3" presStyleLbl="revTx" presStyleIdx="1" presStyleCnt="3">
        <dgm:presLayoutVars>
          <dgm:bulletEnabled val="1"/>
        </dgm:presLayoutVars>
      </dgm:prSet>
      <dgm:spPr/>
    </dgm:pt>
    <dgm:pt modelId="{E7752A7C-F43B-4A7D-8EA7-A0B53A3DD058}" type="pres">
      <dgm:prSet presAssocID="{C622E5EC-8341-443E-B3DA-167805652866}" presName="picture_4" presStyleCnt="0"/>
      <dgm:spPr/>
    </dgm:pt>
    <dgm:pt modelId="{07A173BF-0D5D-45E6-A32D-9816E334BB92}" type="pres">
      <dgm:prSet presAssocID="{C622E5EC-8341-443E-B3DA-167805652866}" presName="pictureRepeatNode" presStyleLbl="alignImgPlace1" presStyleIdx="3" presStyleCnt="4"/>
      <dgm:spPr/>
    </dgm:pt>
    <dgm:pt modelId="{615DE9DB-9AEB-4E9F-8798-F3D852DA5FFD}" type="pres">
      <dgm:prSet presAssocID="{22FFDB76-395F-428E-B077-DD64AA23BFC3}" presName="line_4" presStyleLbl="parChTrans1D1" presStyleIdx="2" presStyleCnt="3"/>
      <dgm:spPr/>
    </dgm:pt>
    <dgm:pt modelId="{D6348DCC-C549-4D27-BC5C-AEB14324D7B7}" type="pres">
      <dgm:prSet presAssocID="{22FFDB76-395F-428E-B077-DD64AA23BFC3}" presName="textparent_4" presStyleLbl="node1" presStyleIdx="0" presStyleCnt="0"/>
      <dgm:spPr/>
    </dgm:pt>
    <dgm:pt modelId="{3D156F76-3FCB-48DB-BE99-A6ECA9CF1C6B}" type="pres">
      <dgm:prSet presAssocID="{22FFDB76-395F-428E-B077-DD64AA23BFC3}" presName="text_4" presStyleLbl="revTx" presStyleIdx="2" presStyleCnt="3">
        <dgm:presLayoutVars>
          <dgm:bulletEnabled val="1"/>
        </dgm:presLayoutVars>
      </dgm:prSet>
      <dgm:spPr/>
    </dgm:pt>
  </dgm:ptLst>
  <dgm:cxnLst>
    <dgm:cxn modelId="{2F468712-334C-4996-B4A2-792AC6EE5F19}" type="presOf" srcId="{398492BD-4D90-4843-ACE7-CC755440B284}" destId="{7E951DB2-E9AF-43DD-80A8-EE05A623F094}" srcOrd="0" destOrd="0" presId="urn:microsoft.com/office/officeart/2008/layout/CircularPictureCallout#1"/>
    <dgm:cxn modelId="{FF80FA18-66F2-4A50-85E9-E079C1DF1FE3}" type="presOf" srcId="{CEB5BDD2-7EE7-475D-8794-F0A0689DC3EC}" destId="{81678D5D-66F2-4F1C-A5AF-3F7EAC61D5DB}" srcOrd="0" destOrd="0" presId="urn:microsoft.com/office/officeart/2008/layout/CircularPictureCallout#1"/>
    <dgm:cxn modelId="{7A3F0332-07D3-42E0-A4F5-8CBD2E0F28A5}" srcId="{BC852D63-72F2-463C-A8E1-00A0DCD850F4}" destId="{22FFDB76-395F-428E-B077-DD64AA23BFC3}" srcOrd="3" destOrd="0" parTransId="{D0FE3CAF-6517-4086-9D9B-2DA098D299CB}" sibTransId="{C622E5EC-8341-443E-B3DA-167805652866}"/>
    <dgm:cxn modelId="{B12E0F34-C976-4320-A175-F98B7A475840}" srcId="{BC852D63-72F2-463C-A8E1-00A0DCD850F4}" destId="{3356D1D6-8C95-4140-B12C-659BED184E71}" srcOrd="0" destOrd="0" parTransId="{678A87DC-63D8-453D-B873-F41CCBB9E64C}" sibTransId="{DC8FBABD-004C-4C78-939E-9C0200A63213}"/>
    <dgm:cxn modelId="{2D8F0E45-FF73-4FAE-AD9A-87A614FF50BC}" type="presOf" srcId="{BC852D63-72F2-463C-A8E1-00A0DCD850F4}" destId="{A5837C7F-8D01-4C76-8BDA-8221DFFCA5CF}" srcOrd="0" destOrd="0" presId="urn:microsoft.com/office/officeart/2008/layout/CircularPictureCallout#1"/>
    <dgm:cxn modelId="{4DB00552-65AC-4B09-BB65-62F81757A3E0}" type="presOf" srcId="{DC8FBABD-004C-4C78-939E-9C0200A63213}" destId="{3E4AA001-AB7F-4CDD-85DE-F648D8280493}" srcOrd="0" destOrd="0" presId="urn:microsoft.com/office/officeart/2008/layout/CircularPictureCallout#1"/>
    <dgm:cxn modelId="{01945674-D119-4E52-A4F8-255165A7B569}" type="presOf" srcId="{3356D1D6-8C95-4140-B12C-659BED184E71}" destId="{CA09323B-3D79-44E7-B98F-C04138195D8F}" srcOrd="0" destOrd="0" presId="urn:microsoft.com/office/officeart/2008/layout/CircularPictureCallout#1"/>
    <dgm:cxn modelId="{CC5E6F7B-A822-45F8-9816-BB64B6903A4A}" type="presOf" srcId="{C622E5EC-8341-443E-B3DA-167805652866}" destId="{07A173BF-0D5D-45E6-A32D-9816E334BB92}" srcOrd="0" destOrd="0" presId="urn:microsoft.com/office/officeart/2008/layout/CircularPictureCallout#1"/>
    <dgm:cxn modelId="{A9F263A5-0326-4C6D-A766-188F9DB3F863}" srcId="{BC852D63-72F2-463C-A8E1-00A0DCD850F4}" destId="{CEB5BDD2-7EE7-475D-8794-F0A0689DC3EC}" srcOrd="2" destOrd="0" parTransId="{B7388211-DC38-4EAD-83A7-838FBAF1374B}" sibTransId="{FF4972DA-8E57-41ED-8C74-A568F5DBBF77}"/>
    <dgm:cxn modelId="{8141BBB1-9405-4641-B893-D16C58E8FB61}" srcId="{BC852D63-72F2-463C-A8E1-00A0DCD850F4}" destId="{2D18F578-C161-4CD1-BB73-07168ABCBF8E}" srcOrd="1" destOrd="0" parTransId="{08B198C3-C3D4-4837-872D-FF91B5C4A99A}" sibTransId="{398492BD-4D90-4843-ACE7-CC755440B284}"/>
    <dgm:cxn modelId="{274B9FD5-F6B4-482D-AEA5-0B8C7904B7FD}" type="presOf" srcId="{FF4972DA-8E57-41ED-8C74-A568F5DBBF77}" destId="{A405F0B7-C4C2-4844-8AD2-B1ADC3C7D437}" srcOrd="0" destOrd="0" presId="urn:microsoft.com/office/officeart/2008/layout/CircularPictureCallout#1"/>
    <dgm:cxn modelId="{DB6AF7D6-6540-4249-B069-761C4E4223C5}" type="presOf" srcId="{22FFDB76-395F-428E-B077-DD64AA23BFC3}" destId="{3D156F76-3FCB-48DB-BE99-A6ECA9CF1C6B}" srcOrd="0" destOrd="0" presId="urn:microsoft.com/office/officeart/2008/layout/CircularPictureCallout#1"/>
    <dgm:cxn modelId="{A3E165F2-9521-453B-9969-EE9CDB73120A}" type="presOf" srcId="{2D18F578-C161-4CD1-BB73-07168ABCBF8E}" destId="{312705AF-1944-458F-AC2F-E8F4BF3929D5}" srcOrd="0" destOrd="0" presId="urn:microsoft.com/office/officeart/2008/layout/CircularPictureCallout#1"/>
    <dgm:cxn modelId="{537774A6-E1A1-428E-A22C-75BE2641333E}" type="presParOf" srcId="{A5837C7F-8D01-4C76-8BDA-8221DFFCA5CF}" destId="{6B6B3EAC-57EF-49A0-9B59-AEA90F5570C9}" srcOrd="0" destOrd="0" presId="urn:microsoft.com/office/officeart/2008/layout/CircularPictureCallout#1"/>
    <dgm:cxn modelId="{55C9E16F-78F8-4AA8-AA02-302E35D78FAC}" type="presParOf" srcId="{6B6B3EAC-57EF-49A0-9B59-AEA90F5570C9}" destId="{DFA57CF0-4634-4EC7-B32C-9A2E622ADB7C}" srcOrd="0" destOrd="0" presId="urn:microsoft.com/office/officeart/2008/layout/CircularPictureCallout#1"/>
    <dgm:cxn modelId="{1A20BCCD-CFEA-43B8-903B-96F2A4B27AA6}" type="presParOf" srcId="{DFA57CF0-4634-4EC7-B32C-9A2E622ADB7C}" destId="{3E4AA001-AB7F-4CDD-85DE-F648D8280493}" srcOrd="0" destOrd="0" presId="urn:microsoft.com/office/officeart/2008/layout/CircularPictureCallout#1"/>
    <dgm:cxn modelId="{EA3D3AFB-9DB2-4609-A615-3D2AD4FDEEFB}" type="presParOf" srcId="{6B6B3EAC-57EF-49A0-9B59-AEA90F5570C9}" destId="{CA09323B-3D79-44E7-B98F-C04138195D8F}" srcOrd="1" destOrd="0" presId="urn:microsoft.com/office/officeart/2008/layout/CircularPictureCallout#1"/>
    <dgm:cxn modelId="{D8298DAA-B435-4767-81E1-37FA732042DF}" type="presParOf" srcId="{6B6B3EAC-57EF-49A0-9B59-AEA90F5570C9}" destId="{BEE18377-71AF-4C11-B693-3BB1DFCD2831}" srcOrd="2" destOrd="0" presId="urn:microsoft.com/office/officeart/2008/layout/CircularPictureCallout#1"/>
    <dgm:cxn modelId="{3B3CF181-E8DC-495A-910F-23BDC626AADA}" type="presParOf" srcId="{BEE18377-71AF-4C11-B693-3BB1DFCD2831}" destId="{7E951DB2-E9AF-43DD-80A8-EE05A623F094}" srcOrd="0" destOrd="0" presId="urn:microsoft.com/office/officeart/2008/layout/CircularPictureCallout#1"/>
    <dgm:cxn modelId="{136590DA-2BD9-4FD5-BEAE-0BEB4A2A17C8}" type="presParOf" srcId="{6B6B3EAC-57EF-49A0-9B59-AEA90F5570C9}" destId="{8B1FB9B6-28BE-4617-989C-242A32021D0F}" srcOrd="3" destOrd="0" presId="urn:microsoft.com/office/officeart/2008/layout/CircularPictureCallout#1"/>
    <dgm:cxn modelId="{54A2AA47-339A-46AA-ADEA-6C05FD5AE3DE}" type="presParOf" srcId="{6B6B3EAC-57EF-49A0-9B59-AEA90F5570C9}" destId="{69DC983D-E8A2-40F8-82B8-40CF0CEB8A61}" srcOrd="4" destOrd="0" presId="urn:microsoft.com/office/officeart/2008/layout/CircularPictureCallout#1"/>
    <dgm:cxn modelId="{C131D65D-FD32-433D-9C72-856AF7D45EE5}" type="presParOf" srcId="{69DC983D-E8A2-40F8-82B8-40CF0CEB8A61}" destId="{312705AF-1944-458F-AC2F-E8F4BF3929D5}" srcOrd="0" destOrd="0" presId="urn:microsoft.com/office/officeart/2008/layout/CircularPictureCallout#1"/>
    <dgm:cxn modelId="{9EC48E36-EEAE-4898-9FBA-A340FE011D08}" type="presParOf" srcId="{6B6B3EAC-57EF-49A0-9B59-AEA90F5570C9}" destId="{9BAE1D60-4F38-434A-A2CB-7FB3D11475BF}" srcOrd="5" destOrd="0" presId="urn:microsoft.com/office/officeart/2008/layout/CircularPictureCallout#1"/>
    <dgm:cxn modelId="{422E4776-D0F6-49B4-B4D6-B7CAE0DA67E1}" type="presParOf" srcId="{9BAE1D60-4F38-434A-A2CB-7FB3D11475BF}" destId="{A405F0B7-C4C2-4844-8AD2-B1ADC3C7D437}" srcOrd="0" destOrd="0" presId="urn:microsoft.com/office/officeart/2008/layout/CircularPictureCallout#1"/>
    <dgm:cxn modelId="{E419EA7F-818F-44E2-89E5-227078B4D772}" type="presParOf" srcId="{6B6B3EAC-57EF-49A0-9B59-AEA90F5570C9}" destId="{A174B84F-1CD3-49DA-A668-60DAC14E154D}" srcOrd="6" destOrd="0" presId="urn:microsoft.com/office/officeart/2008/layout/CircularPictureCallout#1"/>
    <dgm:cxn modelId="{0C06D58F-1873-4419-84F4-66DF1190B24D}" type="presParOf" srcId="{6B6B3EAC-57EF-49A0-9B59-AEA90F5570C9}" destId="{13977324-3F8B-4469-8BFB-45FC7FA15C06}" srcOrd="7" destOrd="0" presId="urn:microsoft.com/office/officeart/2008/layout/CircularPictureCallout#1"/>
    <dgm:cxn modelId="{7B8A5CA0-2C63-4D02-8D31-DA4EF17A4A2B}" type="presParOf" srcId="{13977324-3F8B-4469-8BFB-45FC7FA15C06}" destId="{81678D5D-66F2-4F1C-A5AF-3F7EAC61D5DB}" srcOrd="0" destOrd="0" presId="urn:microsoft.com/office/officeart/2008/layout/CircularPictureCallout#1"/>
    <dgm:cxn modelId="{E5F63578-B92E-4C04-8B69-B39B8AB8FC8F}" type="presParOf" srcId="{6B6B3EAC-57EF-49A0-9B59-AEA90F5570C9}" destId="{E7752A7C-F43B-4A7D-8EA7-A0B53A3DD058}" srcOrd="8" destOrd="0" presId="urn:microsoft.com/office/officeart/2008/layout/CircularPictureCallout#1"/>
    <dgm:cxn modelId="{CF0368DF-AC52-4F65-B534-A3B06F087624}" type="presParOf" srcId="{E7752A7C-F43B-4A7D-8EA7-A0B53A3DD058}" destId="{07A173BF-0D5D-45E6-A32D-9816E334BB92}" srcOrd="0" destOrd="0" presId="urn:microsoft.com/office/officeart/2008/layout/CircularPictureCallout#1"/>
    <dgm:cxn modelId="{23ED1C13-917B-408C-A067-C656A32B538B}" type="presParOf" srcId="{6B6B3EAC-57EF-49A0-9B59-AEA90F5570C9}" destId="{615DE9DB-9AEB-4E9F-8798-F3D852DA5FFD}" srcOrd="9" destOrd="0" presId="urn:microsoft.com/office/officeart/2008/layout/CircularPictureCallout#1"/>
    <dgm:cxn modelId="{4BE2B749-3346-4CD3-B7E6-C3E0AFED4BD9}" type="presParOf" srcId="{6B6B3EAC-57EF-49A0-9B59-AEA90F5570C9}" destId="{D6348DCC-C549-4D27-BC5C-AEB14324D7B7}" srcOrd="10" destOrd="0" presId="urn:microsoft.com/office/officeart/2008/layout/CircularPictureCallout#1"/>
    <dgm:cxn modelId="{B3460DF3-FC16-430F-BC59-78B7549C6BB6}" type="presParOf" srcId="{D6348DCC-C549-4D27-BC5C-AEB14324D7B7}" destId="{3D156F76-3FCB-48DB-BE99-A6ECA9CF1C6B}" srcOrd="0" destOrd="0" presId="urn:microsoft.com/office/officeart/2008/layout/CircularPictureCallou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25D4E9-9F55-41B6-AD32-EC2AF344CC75}" type="doc">
      <dgm:prSet loTypeId="urn:microsoft.com/office/officeart/2008/layout/CircularPictureCallout#2" loCatId="picture" qsTypeId="urn:microsoft.com/office/officeart/2005/8/quickstyle/simple1#2" qsCatId="simple" csTypeId="urn:microsoft.com/office/officeart/2005/8/colors/accent1_2#5" csCatId="accent1" phldr="1"/>
      <dgm:spPr/>
      <dgm:t>
        <a:bodyPr/>
        <a:lstStyle/>
        <a:p>
          <a:endParaRPr lang="en-US"/>
        </a:p>
      </dgm:t>
    </dgm:pt>
    <dgm:pt modelId="{A98786EB-1F9B-49F1-B824-9A38E27C98BA}">
      <dgm:prSet/>
      <dgm:spPr/>
      <dgm:t>
        <a:bodyPr/>
        <a:lstStyle/>
        <a:p>
          <a:endParaRPr lang="en-US"/>
        </a:p>
      </dgm:t>
    </dgm:pt>
    <dgm:pt modelId="{F7D4E3B6-0492-4226-961D-EC065911951A}" type="parTrans" cxnId="{B1796D77-0639-47AB-BA09-1B2FCA606D3B}">
      <dgm:prSet/>
      <dgm:spPr/>
      <dgm:t>
        <a:bodyPr/>
        <a:lstStyle/>
        <a:p>
          <a:endParaRPr lang="en-US"/>
        </a:p>
      </dgm:t>
    </dgm:pt>
    <dgm:pt modelId="{9C2D34C9-FE94-4518-8617-F4F0B0994FDA}" type="sibTrans" cxnId="{B1796D77-0639-47AB-BA09-1B2FCA606D3B}">
      <dgm:prSet/>
      <dgm:spPr>
        <a:blipFill rotWithShape="1">
          <a:blip xmlns:r="http://schemas.openxmlformats.org/officeDocument/2006/relationships" r:embed="rId1"/>
          <a:srcRect/>
          <a:stretch>
            <a:fillRect l="-34000" r="-34000"/>
          </a:stretch>
        </a:blipFill>
        <a:effectLst>
          <a:outerShdw blurRad="50800" dist="38100" dir="8100000" algn="tr" rotWithShape="0">
            <a:prstClr val="black">
              <a:alpha val="40000"/>
            </a:prstClr>
          </a:outerShdw>
        </a:effectLst>
      </dgm:spPr>
      <dgm:t>
        <a:bodyPr/>
        <a:lstStyle/>
        <a:p>
          <a:endParaRPr lang="en-US"/>
        </a:p>
      </dgm:t>
    </dgm:pt>
    <dgm:pt modelId="{FA0024CF-218B-4AB6-A26E-E4304C781237}">
      <dgm:prSet phldrT="[Text]"/>
      <dgm:spPr/>
      <dgm:t>
        <a:bodyPr/>
        <a:lstStyle/>
        <a:p>
          <a:endParaRPr lang="en-US" dirty="0"/>
        </a:p>
      </dgm:t>
    </dgm:pt>
    <dgm:pt modelId="{5D5DF227-DB6D-49B0-896A-55757AB44371}" type="parTrans" cxnId="{5C45A78D-CC1C-4DCC-A0E5-1EB1A865B938}">
      <dgm:prSet/>
      <dgm:spPr/>
      <dgm:t>
        <a:bodyPr/>
        <a:lstStyle/>
        <a:p>
          <a:endParaRPr lang="en-US"/>
        </a:p>
      </dgm:t>
    </dgm:pt>
    <dgm:pt modelId="{10F310F9-726E-4AF7-A5BF-8420088D3349}" type="sibTrans" cxnId="{5C45A78D-CC1C-4DCC-A0E5-1EB1A865B938}">
      <dgm:prSet/>
      <dgm:spPr/>
      <dgm:t>
        <a:bodyPr/>
        <a:lstStyle/>
        <a:p>
          <a:endParaRPr lang="en-US"/>
        </a:p>
      </dgm:t>
    </dgm:pt>
    <dgm:pt modelId="{D961B917-F994-4FC9-8E9F-32ED996B2543}">
      <dgm:prSet phldrT="[Text]"/>
      <dgm:spPr/>
      <dgm:t>
        <a:bodyPr/>
        <a:lstStyle/>
        <a:p>
          <a:endParaRPr lang="en-US" dirty="0"/>
        </a:p>
      </dgm:t>
    </dgm:pt>
    <dgm:pt modelId="{03AA6D1D-C6AB-4E01-910A-3E798D03BA1C}" type="parTrans" cxnId="{7F70A695-0950-43D3-851F-7BFBD94C1675}">
      <dgm:prSet/>
      <dgm:spPr/>
      <dgm:t>
        <a:bodyPr/>
        <a:lstStyle/>
        <a:p>
          <a:endParaRPr lang="en-US"/>
        </a:p>
      </dgm:t>
    </dgm:pt>
    <dgm:pt modelId="{3CC5FF88-1407-47C2-A0CE-B23F775EF7FA}" type="sibTrans" cxnId="{7F70A695-0950-43D3-851F-7BFBD94C1675}">
      <dgm:prSet/>
      <dgm:spPr/>
      <dgm:t>
        <a:bodyPr/>
        <a:lstStyle/>
        <a:p>
          <a:endParaRPr lang="en-US"/>
        </a:p>
      </dgm:t>
    </dgm:pt>
    <dgm:pt modelId="{3FF4CC25-4429-4BA9-AAEC-221D272A8DC0}">
      <dgm:prSet phldrT="[Text]"/>
      <dgm:spPr/>
      <dgm:t>
        <a:bodyPr/>
        <a:lstStyle/>
        <a:p>
          <a:endParaRPr lang="en-US" dirty="0"/>
        </a:p>
      </dgm:t>
    </dgm:pt>
    <dgm:pt modelId="{07113389-C21C-4A32-A9CE-D32898A51F59}" type="parTrans" cxnId="{FC0CAE16-1B3D-4E50-AF84-EF88BA4E5141}">
      <dgm:prSet/>
      <dgm:spPr/>
      <dgm:t>
        <a:bodyPr/>
        <a:lstStyle/>
        <a:p>
          <a:endParaRPr lang="en-US"/>
        </a:p>
      </dgm:t>
    </dgm:pt>
    <dgm:pt modelId="{6B2AE74A-A1EC-49DB-86F0-AA969CE4DFF2}" type="sibTrans" cxnId="{FC0CAE16-1B3D-4E50-AF84-EF88BA4E5141}">
      <dgm:prSet/>
      <dgm:spPr/>
      <dgm:t>
        <a:bodyPr/>
        <a:lstStyle/>
        <a:p>
          <a:endParaRPr lang="en-US"/>
        </a:p>
      </dgm:t>
    </dgm:pt>
    <dgm:pt modelId="{686F6F77-272B-464C-A82F-55A40D641402}" type="pres">
      <dgm:prSet presAssocID="{5725D4E9-9F55-41B6-AD32-EC2AF344CC75}" presName="Name0" presStyleCnt="0">
        <dgm:presLayoutVars>
          <dgm:chMax val="7"/>
          <dgm:chPref val="7"/>
          <dgm:dir/>
        </dgm:presLayoutVars>
      </dgm:prSet>
      <dgm:spPr/>
    </dgm:pt>
    <dgm:pt modelId="{8E5900D2-001D-45A2-922B-ED37F118E771}" type="pres">
      <dgm:prSet presAssocID="{5725D4E9-9F55-41B6-AD32-EC2AF344CC75}" presName="Name1" presStyleCnt="0"/>
      <dgm:spPr/>
    </dgm:pt>
    <dgm:pt modelId="{0AE29FBC-4F38-47C6-8826-F515FF1EA625}" type="pres">
      <dgm:prSet presAssocID="{9C2D34C9-FE94-4518-8617-F4F0B0994FDA}" presName="picture_1" presStyleCnt="0"/>
      <dgm:spPr/>
    </dgm:pt>
    <dgm:pt modelId="{E6D83A05-4D99-4FAF-A740-3DB2AFE4AD64}" type="pres">
      <dgm:prSet presAssocID="{9C2D34C9-FE94-4518-8617-F4F0B0994FDA}" presName="pictureRepeatNode" presStyleLbl="alignImgPlace1" presStyleIdx="0" presStyleCnt="1" custScaleX="137327" custScaleY="128864"/>
      <dgm:spPr/>
    </dgm:pt>
    <dgm:pt modelId="{DD8FE388-A0D0-453A-B138-6BBEAB91A97C}" type="pres">
      <dgm:prSet presAssocID="{A98786EB-1F9B-49F1-B824-9A38E27C98BA}" presName="text_1" presStyleLbl="node1" presStyleIdx="0" presStyleCnt="0">
        <dgm:presLayoutVars>
          <dgm:bulletEnabled val="1"/>
        </dgm:presLayoutVars>
      </dgm:prSet>
      <dgm:spPr/>
    </dgm:pt>
  </dgm:ptLst>
  <dgm:cxnLst>
    <dgm:cxn modelId="{FC0CAE16-1B3D-4E50-AF84-EF88BA4E5141}" srcId="{A98786EB-1F9B-49F1-B824-9A38E27C98BA}" destId="{3FF4CC25-4429-4BA9-AAEC-221D272A8DC0}" srcOrd="2" destOrd="0" parTransId="{07113389-C21C-4A32-A9CE-D32898A51F59}" sibTransId="{6B2AE74A-A1EC-49DB-86F0-AA969CE4DFF2}"/>
    <dgm:cxn modelId="{86E3335E-35BC-4FF7-BC2E-9DF3443B2E7A}" type="presOf" srcId="{FA0024CF-218B-4AB6-A26E-E4304C781237}" destId="{DD8FE388-A0D0-453A-B138-6BBEAB91A97C}" srcOrd="0" destOrd="1" presId="urn:microsoft.com/office/officeart/2008/layout/CircularPictureCallout#2"/>
    <dgm:cxn modelId="{4FB38243-A416-48D9-897B-ED08248DE8B0}" type="presOf" srcId="{9C2D34C9-FE94-4518-8617-F4F0B0994FDA}" destId="{E6D83A05-4D99-4FAF-A740-3DB2AFE4AD64}" srcOrd="0" destOrd="0" presId="urn:microsoft.com/office/officeart/2008/layout/CircularPictureCallout#2"/>
    <dgm:cxn modelId="{B1796D77-0639-47AB-BA09-1B2FCA606D3B}" srcId="{5725D4E9-9F55-41B6-AD32-EC2AF344CC75}" destId="{A98786EB-1F9B-49F1-B824-9A38E27C98BA}" srcOrd="0" destOrd="0" parTransId="{F7D4E3B6-0492-4226-961D-EC065911951A}" sibTransId="{9C2D34C9-FE94-4518-8617-F4F0B0994FDA}"/>
    <dgm:cxn modelId="{5C45A78D-CC1C-4DCC-A0E5-1EB1A865B938}" srcId="{A98786EB-1F9B-49F1-B824-9A38E27C98BA}" destId="{FA0024CF-218B-4AB6-A26E-E4304C781237}" srcOrd="0" destOrd="0" parTransId="{5D5DF227-DB6D-49B0-896A-55757AB44371}" sibTransId="{10F310F9-726E-4AF7-A5BF-8420088D3349}"/>
    <dgm:cxn modelId="{7F70A695-0950-43D3-851F-7BFBD94C1675}" srcId="{A98786EB-1F9B-49F1-B824-9A38E27C98BA}" destId="{D961B917-F994-4FC9-8E9F-32ED996B2543}" srcOrd="1" destOrd="0" parTransId="{03AA6D1D-C6AB-4E01-910A-3E798D03BA1C}" sibTransId="{3CC5FF88-1407-47C2-A0CE-B23F775EF7FA}"/>
    <dgm:cxn modelId="{16012FBD-EE02-4E7D-A9EF-E31BEF92588B}" type="presOf" srcId="{5725D4E9-9F55-41B6-AD32-EC2AF344CC75}" destId="{686F6F77-272B-464C-A82F-55A40D641402}" srcOrd="0" destOrd="0" presId="urn:microsoft.com/office/officeart/2008/layout/CircularPictureCallout#2"/>
    <dgm:cxn modelId="{83E1E6BE-D9AC-4239-BD34-E95AE6E6699F}" type="presOf" srcId="{A98786EB-1F9B-49F1-B824-9A38E27C98BA}" destId="{DD8FE388-A0D0-453A-B138-6BBEAB91A97C}" srcOrd="0" destOrd="0" presId="urn:microsoft.com/office/officeart/2008/layout/CircularPictureCallout#2"/>
    <dgm:cxn modelId="{BFAF0BF2-2F0F-4D75-B72A-71A17F38F59D}" type="presOf" srcId="{3FF4CC25-4429-4BA9-AAEC-221D272A8DC0}" destId="{DD8FE388-A0D0-453A-B138-6BBEAB91A97C}" srcOrd="0" destOrd="3" presId="urn:microsoft.com/office/officeart/2008/layout/CircularPictureCallout#2"/>
    <dgm:cxn modelId="{B52C4BFC-C8B2-49D4-908D-0655D521E01A}" type="presOf" srcId="{D961B917-F994-4FC9-8E9F-32ED996B2543}" destId="{DD8FE388-A0D0-453A-B138-6BBEAB91A97C}" srcOrd="0" destOrd="2" presId="urn:microsoft.com/office/officeart/2008/layout/CircularPictureCallout#2"/>
    <dgm:cxn modelId="{4AFA0783-4BB5-4AB5-A9C8-A2F690B6E637}" type="presParOf" srcId="{686F6F77-272B-464C-A82F-55A40D641402}" destId="{8E5900D2-001D-45A2-922B-ED37F118E771}" srcOrd="0" destOrd="0" presId="urn:microsoft.com/office/officeart/2008/layout/CircularPictureCallout#2"/>
    <dgm:cxn modelId="{C05C44AA-9C0D-43C3-8D82-4429C582186B}" type="presParOf" srcId="{8E5900D2-001D-45A2-922B-ED37F118E771}" destId="{0AE29FBC-4F38-47C6-8826-F515FF1EA625}" srcOrd="0" destOrd="0" presId="urn:microsoft.com/office/officeart/2008/layout/CircularPictureCallout#2"/>
    <dgm:cxn modelId="{BF227E5A-CB67-4F6E-A6A7-36F150E8A56F}" type="presParOf" srcId="{0AE29FBC-4F38-47C6-8826-F515FF1EA625}" destId="{E6D83A05-4D99-4FAF-A740-3DB2AFE4AD64}" srcOrd="0" destOrd="0" presId="urn:microsoft.com/office/officeart/2008/layout/CircularPictureCallout#2"/>
    <dgm:cxn modelId="{2E645F56-4062-4553-987D-952869B7B326}" type="presParOf" srcId="{8E5900D2-001D-45A2-922B-ED37F118E771}" destId="{DD8FE388-A0D0-453A-B138-6BBEAB91A97C}" srcOrd="1" destOrd="0" presId="urn:microsoft.com/office/officeart/2008/layout/CircularPictureCallou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FA3D-8E02-4741-91F8-DF69D104D734}">
      <dsp:nvSpPr>
        <dsp:cNvPr id="0" name=""/>
        <dsp:cNvSpPr/>
      </dsp:nvSpPr>
      <dsp:spPr>
        <a:xfrm rot="3912810">
          <a:off x="778176" y="3871737"/>
          <a:ext cx="698956" cy="68203"/>
        </a:xfrm>
        <a:custGeom>
          <a:avLst/>
          <a:gdLst/>
          <a:ahLst/>
          <a:cxnLst/>
          <a:rect l="0" t="0" r="0" b="0"/>
          <a:pathLst>
            <a:path>
              <a:moveTo>
                <a:pt x="0" y="34101"/>
              </a:moveTo>
              <a:lnTo>
                <a:pt x="698956" y="341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F7725-9F62-4997-8E0B-349F8805C2B5}">
      <dsp:nvSpPr>
        <dsp:cNvPr id="0" name=""/>
        <dsp:cNvSpPr/>
      </dsp:nvSpPr>
      <dsp:spPr>
        <a:xfrm rot="1286209">
          <a:off x="1236953" y="3345049"/>
          <a:ext cx="551623" cy="68203"/>
        </a:xfrm>
        <a:custGeom>
          <a:avLst/>
          <a:gdLst/>
          <a:ahLst/>
          <a:cxnLst/>
          <a:rect l="0" t="0" r="0" b="0"/>
          <a:pathLst>
            <a:path>
              <a:moveTo>
                <a:pt x="0" y="34101"/>
              </a:moveTo>
              <a:lnTo>
                <a:pt x="551623" y="341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BF661-9A6C-432A-AAE6-1331C93B5472}">
      <dsp:nvSpPr>
        <dsp:cNvPr id="0" name=""/>
        <dsp:cNvSpPr/>
      </dsp:nvSpPr>
      <dsp:spPr>
        <a:xfrm rot="20313791">
          <a:off x="1236953" y="2742371"/>
          <a:ext cx="551623" cy="68203"/>
        </a:xfrm>
        <a:custGeom>
          <a:avLst/>
          <a:gdLst/>
          <a:ahLst/>
          <a:cxnLst/>
          <a:rect l="0" t="0" r="0" b="0"/>
          <a:pathLst>
            <a:path>
              <a:moveTo>
                <a:pt x="0" y="34101"/>
              </a:moveTo>
              <a:lnTo>
                <a:pt x="551623" y="341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86A3AD-9DFD-4354-85D8-0C7C18B99443}">
      <dsp:nvSpPr>
        <dsp:cNvPr id="0" name=""/>
        <dsp:cNvSpPr/>
      </dsp:nvSpPr>
      <dsp:spPr>
        <a:xfrm rot="17971107">
          <a:off x="847826" y="2212801"/>
          <a:ext cx="735845" cy="68203"/>
        </a:xfrm>
        <a:custGeom>
          <a:avLst/>
          <a:gdLst/>
          <a:ahLst/>
          <a:cxnLst/>
          <a:rect l="0" t="0" r="0" b="0"/>
          <a:pathLst>
            <a:path>
              <a:moveTo>
                <a:pt x="0" y="34101"/>
              </a:moveTo>
              <a:lnTo>
                <a:pt x="735845" y="341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A12A4-611A-4089-8728-82B6526D9C67}">
      <dsp:nvSpPr>
        <dsp:cNvPr id="0" name=""/>
        <dsp:cNvSpPr/>
      </dsp:nvSpPr>
      <dsp:spPr>
        <a:xfrm>
          <a:off x="-90702" y="2235479"/>
          <a:ext cx="1671985" cy="1644098"/>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7D3222-65BA-4D12-978C-40EBA44F1C07}">
      <dsp:nvSpPr>
        <dsp:cNvPr id="0" name=""/>
        <dsp:cNvSpPr/>
      </dsp:nvSpPr>
      <dsp:spPr>
        <a:xfrm>
          <a:off x="1189818" y="1162846"/>
          <a:ext cx="816909" cy="816909"/>
        </a:xfrm>
        <a:prstGeom prst="ellipse">
          <a:avLst/>
        </a:prstGeom>
        <a:gradFill rotWithShape="0">
          <a:gsLst>
            <a:gs pos="0">
              <a:schemeClr val="accent1">
                <a:shade val="50000"/>
                <a:hueOff val="133703"/>
                <a:satOff val="3582"/>
                <a:lumOff val="15781"/>
                <a:alphaOff val="0"/>
                <a:satMod val="103000"/>
                <a:lumMod val="102000"/>
                <a:tint val="94000"/>
              </a:schemeClr>
            </a:gs>
            <a:gs pos="50000">
              <a:schemeClr val="accent1">
                <a:shade val="50000"/>
                <a:hueOff val="133703"/>
                <a:satOff val="3582"/>
                <a:lumOff val="15781"/>
                <a:alphaOff val="0"/>
                <a:satMod val="110000"/>
                <a:lumMod val="100000"/>
                <a:shade val="100000"/>
              </a:schemeClr>
            </a:gs>
            <a:gs pos="100000">
              <a:schemeClr val="accent1">
                <a:shade val="50000"/>
                <a:hueOff val="133703"/>
                <a:satOff val="3582"/>
                <a:lumOff val="157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b="1" kern="1200" dirty="0"/>
            <a:t>SKPD</a:t>
          </a:r>
          <a:endParaRPr lang="en-US" sz="1900" b="1" kern="1200" dirty="0"/>
        </a:p>
      </dsp:txBody>
      <dsp:txXfrm>
        <a:off x="1309452" y="1282480"/>
        <a:ext cx="577641" cy="577641"/>
      </dsp:txXfrm>
    </dsp:sp>
    <dsp:sp modelId="{E1008954-8069-4E1A-AE1B-F03DCEF365B8}">
      <dsp:nvSpPr>
        <dsp:cNvPr id="0" name=""/>
        <dsp:cNvSpPr/>
      </dsp:nvSpPr>
      <dsp:spPr>
        <a:xfrm>
          <a:off x="1741239" y="2117936"/>
          <a:ext cx="816909" cy="816909"/>
        </a:xfrm>
        <a:prstGeom prst="ellipse">
          <a:avLst/>
        </a:prstGeom>
        <a:gradFill rotWithShape="0">
          <a:gsLst>
            <a:gs pos="0">
              <a:schemeClr val="accent1">
                <a:shade val="50000"/>
                <a:hueOff val="267407"/>
                <a:satOff val="7164"/>
                <a:lumOff val="31562"/>
                <a:alphaOff val="0"/>
                <a:satMod val="103000"/>
                <a:lumMod val="102000"/>
                <a:tint val="94000"/>
              </a:schemeClr>
            </a:gs>
            <a:gs pos="50000">
              <a:schemeClr val="accent1">
                <a:shade val="50000"/>
                <a:hueOff val="267407"/>
                <a:satOff val="7164"/>
                <a:lumOff val="31562"/>
                <a:alphaOff val="0"/>
                <a:satMod val="110000"/>
                <a:lumMod val="100000"/>
                <a:shade val="100000"/>
              </a:schemeClr>
            </a:gs>
            <a:gs pos="100000">
              <a:schemeClr val="accent1">
                <a:shade val="50000"/>
                <a:hueOff val="267407"/>
                <a:satOff val="7164"/>
                <a:lumOff val="315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b="1" kern="1200" dirty="0"/>
            <a:t>SKPD</a:t>
          </a:r>
          <a:endParaRPr lang="en-US" sz="1900" b="1" kern="1200" dirty="0"/>
        </a:p>
      </dsp:txBody>
      <dsp:txXfrm>
        <a:off x="1860873" y="2237570"/>
        <a:ext cx="577641" cy="577641"/>
      </dsp:txXfrm>
    </dsp:sp>
    <dsp:sp modelId="{C489AC35-A609-4FEB-9991-1AD5C2AA9E4F}">
      <dsp:nvSpPr>
        <dsp:cNvPr id="0" name=""/>
        <dsp:cNvSpPr/>
      </dsp:nvSpPr>
      <dsp:spPr>
        <a:xfrm>
          <a:off x="1741239" y="3220778"/>
          <a:ext cx="816909" cy="816909"/>
        </a:xfrm>
        <a:prstGeom prst="ellipse">
          <a:avLst/>
        </a:prstGeom>
        <a:gradFill rotWithShape="0">
          <a:gsLst>
            <a:gs pos="0">
              <a:schemeClr val="accent1">
                <a:shade val="50000"/>
                <a:hueOff val="267407"/>
                <a:satOff val="7164"/>
                <a:lumOff val="31562"/>
                <a:alphaOff val="0"/>
                <a:satMod val="103000"/>
                <a:lumMod val="102000"/>
                <a:tint val="94000"/>
              </a:schemeClr>
            </a:gs>
            <a:gs pos="50000">
              <a:schemeClr val="accent1">
                <a:shade val="50000"/>
                <a:hueOff val="267407"/>
                <a:satOff val="7164"/>
                <a:lumOff val="31562"/>
                <a:alphaOff val="0"/>
                <a:satMod val="110000"/>
                <a:lumMod val="100000"/>
                <a:shade val="100000"/>
              </a:schemeClr>
            </a:gs>
            <a:gs pos="100000">
              <a:schemeClr val="accent1">
                <a:shade val="50000"/>
                <a:hueOff val="267407"/>
                <a:satOff val="7164"/>
                <a:lumOff val="315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b="1" kern="1200" dirty="0"/>
            <a:t>SKPD</a:t>
          </a:r>
          <a:endParaRPr lang="en-US" sz="1900" b="1" kern="1200" dirty="0"/>
        </a:p>
      </dsp:txBody>
      <dsp:txXfrm>
        <a:off x="1860873" y="3340412"/>
        <a:ext cx="577641" cy="577641"/>
      </dsp:txXfrm>
    </dsp:sp>
    <dsp:sp modelId="{3456F902-D9A1-49A3-9410-6E067F134593}">
      <dsp:nvSpPr>
        <dsp:cNvPr id="0" name=""/>
        <dsp:cNvSpPr/>
      </dsp:nvSpPr>
      <dsp:spPr>
        <a:xfrm>
          <a:off x="561634" y="4216443"/>
          <a:ext cx="1758660" cy="735760"/>
        </a:xfrm>
        <a:prstGeom prst="flowChartAlternateProcess">
          <a:avLst/>
        </a:prstGeom>
        <a:gradFill rotWithShape="0">
          <a:gsLst>
            <a:gs pos="0">
              <a:schemeClr val="accent1">
                <a:shade val="50000"/>
                <a:hueOff val="133703"/>
                <a:satOff val="3582"/>
                <a:lumOff val="15781"/>
                <a:alphaOff val="0"/>
                <a:satMod val="103000"/>
                <a:lumMod val="102000"/>
                <a:tint val="94000"/>
              </a:schemeClr>
            </a:gs>
            <a:gs pos="50000">
              <a:schemeClr val="accent1">
                <a:shade val="50000"/>
                <a:hueOff val="133703"/>
                <a:satOff val="3582"/>
                <a:lumOff val="15781"/>
                <a:alphaOff val="0"/>
                <a:satMod val="110000"/>
                <a:lumMod val="100000"/>
                <a:shade val="100000"/>
              </a:schemeClr>
            </a:gs>
            <a:gs pos="100000">
              <a:schemeClr val="accent1">
                <a:shade val="50000"/>
                <a:hueOff val="133703"/>
                <a:satOff val="3582"/>
                <a:lumOff val="157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b="1" kern="1200" dirty="0"/>
            <a:t>INSTANSI </a:t>
          </a:r>
        </a:p>
        <a:p>
          <a:pPr marL="0" lvl="0" indent="0" algn="ctr" defTabSz="844550">
            <a:lnSpc>
              <a:spcPct val="90000"/>
            </a:lnSpc>
            <a:spcBef>
              <a:spcPct val="0"/>
            </a:spcBef>
            <a:spcAft>
              <a:spcPct val="35000"/>
            </a:spcAft>
            <a:buNone/>
          </a:pPr>
          <a:r>
            <a:rPr lang="id-ID" sz="1900" b="1" kern="1200" dirty="0"/>
            <a:t>VERTIKAL</a:t>
          </a:r>
          <a:endParaRPr lang="en-US" sz="1900" b="1" kern="1200" dirty="0"/>
        </a:p>
      </dsp:txBody>
      <dsp:txXfrm>
        <a:off x="597550" y="4252359"/>
        <a:ext cx="1686828" cy="663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3AF9A-04AA-4C91-813A-2F6FD4B2B8CC}">
      <dsp:nvSpPr>
        <dsp:cNvPr id="0" name=""/>
        <dsp:cNvSpPr/>
      </dsp:nvSpPr>
      <dsp:spPr>
        <a:xfrm>
          <a:off x="236466" y="0"/>
          <a:ext cx="2001700" cy="1494227"/>
        </a:xfrm>
        <a:prstGeom prst="round2SameRect">
          <a:avLst>
            <a:gd name="adj1" fmla="val 8000"/>
            <a:gd name="adj2" fmla="val 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C5385-1895-4076-AEC3-098F0032F368}">
      <dsp:nvSpPr>
        <dsp:cNvPr id="0" name=""/>
        <dsp:cNvSpPr/>
      </dsp:nvSpPr>
      <dsp:spPr>
        <a:xfrm>
          <a:off x="217310" y="1495928"/>
          <a:ext cx="2001700" cy="642517"/>
        </a:xfrm>
        <a:prstGeom prst="rect">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buNone/>
          </a:pPr>
          <a:r>
            <a:rPr lang="id-ID" sz="1900" kern="1200" dirty="0"/>
            <a:t>Masyarakat/</a:t>
          </a:r>
        </a:p>
        <a:p>
          <a:pPr marL="0" lvl="0" indent="0" algn="l" defTabSz="844550">
            <a:lnSpc>
              <a:spcPct val="90000"/>
            </a:lnSpc>
            <a:spcBef>
              <a:spcPct val="0"/>
            </a:spcBef>
            <a:spcAft>
              <a:spcPct val="35000"/>
            </a:spcAft>
            <a:buNone/>
          </a:pPr>
          <a:r>
            <a:rPr lang="id-ID" sz="1900" kern="1200" dirty="0"/>
            <a:t>Dunia Usaha</a:t>
          </a:r>
          <a:endParaRPr lang="en-US" sz="1900" kern="1200" dirty="0"/>
        </a:p>
      </dsp:txBody>
      <dsp:txXfrm>
        <a:off x="217310" y="1495928"/>
        <a:ext cx="1409648" cy="642517"/>
      </dsp:txXfrm>
    </dsp:sp>
    <dsp:sp modelId="{57897B71-60A4-4656-AFB3-C1923A45F58D}">
      <dsp:nvSpPr>
        <dsp:cNvPr id="0" name=""/>
        <dsp:cNvSpPr/>
      </dsp:nvSpPr>
      <dsp:spPr>
        <a:xfrm>
          <a:off x="1683583" y="1597986"/>
          <a:ext cx="700595" cy="7005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5E820-DA3E-4318-B9DD-CD1206315B27}">
      <dsp:nvSpPr>
        <dsp:cNvPr id="0" name=""/>
        <dsp:cNvSpPr/>
      </dsp:nvSpPr>
      <dsp:spPr>
        <a:xfrm rot="3945300">
          <a:off x="698180" y="3999584"/>
          <a:ext cx="971311" cy="68378"/>
        </a:xfrm>
        <a:custGeom>
          <a:avLst/>
          <a:gdLst/>
          <a:ahLst/>
          <a:cxnLst/>
          <a:rect l="0" t="0" r="0" b="0"/>
          <a:pathLst>
            <a:path>
              <a:moveTo>
                <a:pt x="0" y="34189"/>
              </a:moveTo>
              <a:lnTo>
                <a:pt x="971311" y="34189"/>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F7725-9F62-4997-8E0B-349F8805C2B5}">
      <dsp:nvSpPr>
        <dsp:cNvPr id="0" name=""/>
        <dsp:cNvSpPr/>
      </dsp:nvSpPr>
      <dsp:spPr>
        <a:xfrm rot="1288607">
          <a:off x="1253368" y="3340549"/>
          <a:ext cx="556818" cy="68378"/>
        </a:xfrm>
        <a:custGeom>
          <a:avLst/>
          <a:gdLst/>
          <a:ahLst/>
          <a:cxnLst/>
          <a:rect l="0" t="0" r="0" b="0"/>
          <a:pathLst>
            <a:path>
              <a:moveTo>
                <a:pt x="0" y="34189"/>
              </a:moveTo>
              <a:lnTo>
                <a:pt x="556818" y="34189"/>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BF661-9A6C-432A-AAE6-1331C93B5472}">
      <dsp:nvSpPr>
        <dsp:cNvPr id="0" name=""/>
        <dsp:cNvSpPr/>
      </dsp:nvSpPr>
      <dsp:spPr>
        <a:xfrm rot="20311393">
          <a:off x="1253368" y="2723951"/>
          <a:ext cx="556818" cy="68378"/>
        </a:xfrm>
        <a:custGeom>
          <a:avLst/>
          <a:gdLst/>
          <a:ahLst/>
          <a:cxnLst/>
          <a:rect l="0" t="0" r="0" b="0"/>
          <a:pathLst>
            <a:path>
              <a:moveTo>
                <a:pt x="0" y="34189"/>
              </a:moveTo>
              <a:lnTo>
                <a:pt x="556818" y="34189"/>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86A3AD-9DFD-4354-85D8-0C7C18B99443}">
      <dsp:nvSpPr>
        <dsp:cNvPr id="0" name=""/>
        <dsp:cNvSpPr/>
      </dsp:nvSpPr>
      <dsp:spPr>
        <a:xfrm rot="17966134">
          <a:off x="854231" y="2182475"/>
          <a:ext cx="746943" cy="68378"/>
        </a:xfrm>
        <a:custGeom>
          <a:avLst/>
          <a:gdLst/>
          <a:ahLst/>
          <a:cxnLst/>
          <a:rect l="0" t="0" r="0" b="0"/>
          <a:pathLst>
            <a:path>
              <a:moveTo>
                <a:pt x="0" y="34189"/>
              </a:moveTo>
              <a:lnTo>
                <a:pt x="746943" y="34189"/>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A12A4-611A-4089-8728-82B6526D9C67}">
      <dsp:nvSpPr>
        <dsp:cNvPr id="0" name=""/>
        <dsp:cNvSpPr/>
      </dsp:nvSpPr>
      <dsp:spPr>
        <a:xfrm>
          <a:off x="-1122" y="2317132"/>
          <a:ext cx="1498613" cy="1498613"/>
        </a:xfrm>
        <a:prstGeom prst="flowChartConnector">
          <a:avLst/>
        </a:prstGeom>
        <a:blipFill>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7D3222-65BA-4D12-978C-40EBA44F1C07}">
      <dsp:nvSpPr>
        <dsp:cNvPr id="0" name=""/>
        <dsp:cNvSpPr/>
      </dsp:nvSpPr>
      <dsp:spPr>
        <a:xfrm>
          <a:off x="1197921" y="1106619"/>
          <a:ext cx="838935" cy="838935"/>
        </a:xfrm>
        <a:prstGeom prst="ellipse">
          <a:avLst/>
        </a:prstGeom>
        <a:gradFill rotWithShape="0">
          <a:gsLst>
            <a:gs pos="0">
              <a:schemeClr val="accent2">
                <a:shade val="50000"/>
                <a:hueOff val="-236469"/>
                <a:satOff val="3113"/>
                <a:lumOff val="18647"/>
                <a:alphaOff val="0"/>
                <a:satMod val="103000"/>
                <a:lumMod val="102000"/>
                <a:tint val="94000"/>
              </a:schemeClr>
            </a:gs>
            <a:gs pos="50000">
              <a:schemeClr val="accent2">
                <a:shade val="50000"/>
                <a:hueOff val="-236469"/>
                <a:satOff val="3113"/>
                <a:lumOff val="18647"/>
                <a:alphaOff val="0"/>
                <a:satMod val="110000"/>
                <a:lumMod val="100000"/>
                <a:shade val="100000"/>
              </a:schemeClr>
            </a:gs>
            <a:gs pos="100000">
              <a:schemeClr val="accent2">
                <a:shade val="50000"/>
                <a:hueOff val="-236469"/>
                <a:satOff val="3113"/>
                <a:lumOff val="186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d-ID" sz="1800" b="1" kern="1200" dirty="0"/>
            <a:t>SKPD</a:t>
          </a:r>
          <a:endParaRPr lang="en-US" sz="1800" b="1" kern="1200" dirty="0"/>
        </a:p>
      </dsp:txBody>
      <dsp:txXfrm>
        <a:off x="1320780" y="1229478"/>
        <a:ext cx="593217" cy="593217"/>
      </dsp:txXfrm>
    </dsp:sp>
    <dsp:sp modelId="{E1008954-8069-4E1A-AE1B-F03DCEF365B8}">
      <dsp:nvSpPr>
        <dsp:cNvPr id="0" name=""/>
        <dsp:cNvSpPr/>
      </dsp:nvSpPr>
      <dsp:spPr>
        <a:xfrm>
          <a:off x="1761730" y="2083163"/>
          <a:ext cx="838935" cy="838935"/>
        </a:xfrm>
        <a:prstGeom prst="ellipse">
          <a:avLst/>
        </a:prstGeom>
        <a:gradFill rotWithShape="0">
          <a:gsLst>
            <a:gs pos="0">
              <a:schemeClr val="accent2">
                <a:shade val="50000"/>
                <a:hueOff val="-472938"/>
                <a:satOff val="6226"/>
                <a:lumOff val="37294"/>
                <a:alphaOff val="0"/>
                <a:satMod val="103000"/>
                <a:lumMod val="102000"/>
                <a:tint val="94000"/>
              </a:schemeClr>
            </a:gs>
            <a:gs pos="50000">
              <a:schemeClr val="accent2">
                <a:shade val="50000"/>
                <a:hueOff val="-472938"/>
                <a:satOff val="6226"/>
                <a:lumOff val="37294"/>
                <a:alphaOff val="0"/>
                <a:satMod val="110000"/>
                <a:lumMod val="100000"/>
                <a:shade val="100000"/>
              </a:schemeClr>
            </a:gs>
            <a:gs pos="100000">
              <a:schemeClr val="accent2">
                <a:shade val="50000"/>
                <a:hueOff val="-472938"/>
                <a:satOff val="6226"/>
                <a:lumOff val="3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d-ID" sz="1800" b="1" kern="1200" dirty="0"/>
            <a:t>SKPD</a:t>
          </a:r>
          <a:endParaRPr lang="en-US" sz="1800" b="1" kern="1200" dirty="0"/>
        </a:p>
      </dsp:txBody>
      <dsp:txXfrm>
        <a:off x="1884589" y="2206022"/>
        <a:ext cx="593217" cy="593217"/>
      </dsp:txXfrm>
    </dsp:sp>
    <dsp:sp modelId="{C489AC35-A609-4FEB-9991-1AD5C2AA9E4F}">
      <dsp:nvSpPr>
        <dsp:cNvPr id="0" name=""/>
        <dsp:cNvSpPr/>
      </dsp:nvSpPr>
      <dsp:spPr>
        <a:xfrm>
          <a:off x="1761730" y="3210780"/>
          <a:ext cx="838935" cy="838935"/>
        </a:xfrm>
        <a:prstGeom prst="ellipse">
          <a:avLst/>
        </a:prstGeom>
        <a:gradFill rotWithShape="0">
          <a:gsLst>
            <a:gs pos="0">
              <a:schemeClr val="accent2">
                <a:shade val="50000"/>
                <a:hueOff val="-472938"/>
                <a:satOff val="6226"/>
                <a:lumOff val="37294"/>
                <a:alphaOff val="0"/>
                <a:satMod val="103000"/>
                <a:lumMod val="102000"/>
                <a:tint val="94000"/>
              </a:schemeClr>
            </a:gs>
            <a:gs pos="50000">
              <a:schemeClr val="accent2">
                <a:shade val="50000"/>
                <a:hueOff val="-472938"/>
                <a:satOff val="6226"/>
                <a:lumOff val="37294"/>
                <a:alphaOff val="0"/>
                <a:satMod val="110000"/>
                <a:lumMod val="100000"/>
                <a:shade val="100000"/>
              </a:schemeClr>
            </a:gs>
            <a:gs pos="100000">
              <a:schemeClr val="accent2">
                <a:shade val="50000"/>
                <a:hueOff val="-472938"/>
                <a:satOff val="6226"/>
                <a:lumOff val="3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d-ID" sz="1800" b="1" kern="1200" dirty="0"/>
            <a:t>SKPD</a:t>
          </a:r>
          <a:endParaRPr lang="en-US" sz="1800" b="1" kern="1200" dirty="0"/>
        </a:p>
      </dsp:txBody>
      <dsp:txXfrm>
        <a:off x="1884589" y="3333639"/>
        <a:ext cx="593217" cy="593217"/>
      </dsp:txXfrm>
    </dsp:sp>
    <dsp:sp modelId="{5087C5D4-0798-4113-93EC-FB119AA4BA17}">
      <dsp:nvSpPr>
        <dsp:cNvPr id="0" name=""/>
        <dsp:cNvSpPr/>
      </dsp:nvSpPr>
      <dsp:spPr>
        <a:xfrm>
          <a:off x="679834" y="4469284"/>
          <a:ext cx="1745983" cy="767617"/>
        </a:xfrm>
        <a:prstGeom prst="roundRect">
          <a:avLst/>
        </a:prstGeom>
        <a:gradFill rotWithShape="0">
          <a:gsLst>
            <a:gs pos="0">
              <a:schemeClr val="accent2">
                <a:shade val="50000"/>
                <a:hueOff val="-236469"/>
                <a:satOff val="3113"/>
                <a:lumOff val="18647"/>
                <a:alphaOff val="0"/>
                <a:satMod val="103000"/>
                <a:lumMod val="102000"/>
                <a:tint val="94000"/>
              </a:schemeClr>
            </a:gs>
            <a:gs pos="50000">
              <a:schemeClr val="accent2">
                <a:shade val="50000"/>
                <a:hueOff val="-236469"/>
                <a:satOff val="3113"/>
                <a:lumOff val="18647"/>
                <a:alphaOff val="0"/>
                <a:satMod val="110000"/>
                <a:lumMod val="100000"/>
                <a:shade val="100000"/>
              </a:schemeClr>
            </a:gs>
            <a:gs pos="100000">
              <a:schemeClr val="accent2">
                <a:shade val="50000"/>
                <a:hueOff val="-236469"/>
                <a:satOff val="3113"/>
                <a:lumOff val="186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d-ID" sz="1800" b="1" kern="1200" dirty="0"/>
            <a:t>INSTANSI VERTIKAL</a:t>
          </a:r>
          <a:endParaRPr lang="en-US" sz="1800" b="1" kern="1200" dirty="0"/>
        </a:p>
      </dsp:txBody>
      <dsp:txXfrm>
        <a:off x="717306" y="4506756"/>
        <a:ext cx="1671039" cy="692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DE9DB-9AEB-4E9F-8798-F3D852DA5FFD}">
      <dsp:nvSpPr>
        <dsp:cNvPr id="0" name=""/>
        <dsp:cNvSpPr/>
      </dsp:nvSpPr>
      <dsp:spPr>
        <a:xfrm>
          <a:off x="895800" y="2806359"/>
          <a:ext cx="1940790"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4B84F-1CD3-49DA-A668-60DAC14E154D}">
      <dsp:nvSpPr>
        <dsp:cNvPr id="0" name=""/>
        <dsp:cNvSpPr/>
      </dsp:nvSpPr>
      <dsp:spPr>
        <a:xfrm>
          <a:off x="895800" y="2129789"/>
          <a:ext cx="1662429"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FB9B6-28BE-4617-989C-242A32021D0F}">
      <dsp:nvSpPr>
        <dsp:cNvPr id="0" name=""/>
        <dsp:cNvSpPr/>
      </dsp:nvSpPr>
      <dsp:spPr>
        <a:xfrm>
          <a:off x="895800" y="1453219"/>
          <a:ext cx="1940790"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4AA001-AB7F-4CDD-85DE-F648D8280493}">
      <dsp:nvSpPr>
        <dsp:cNvPr id="0" name=""/>
        <dsp:cNvSpPr/>
      </dsp:nvSpPr>
      <dsp:spPr>
        <a:xfrm>
          <a:off x="67301" y="1240205"/>
          <a:ext cx="1649343" cy="16493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A09323B-3D79-44E7-B98F-C04138195D8F}">
      <dsp:nvSpPr>
        <dsp:cNvPr id="0" name=""/>
        <dsp:cNvSpPr/>
      </dsp:nvSpPr>
      <dsp:spPr>
        <a:xfrm>
          <a:off x="277222" y="2189714"/>
          <a:ext cx="1237157" cy="637909"/>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000250">
            <a:lnSpc>
              <a:spcPct val="90000"/>
            </a:lnSpc>
            <a:spcBef>
              <a:spcPct val="0"/>
            </a:spcBef>
            <a:spcAft>
              <a:spcPct val="35000"/>
            </a:spcAft>
            <a:buNone/>
          </a:pPr>
          <a:endParaRPr lang="en-US" sz="4500" kern="1200"/>
        </a:p>
      </dsp:txBody>
      <dsp:txXfrm>
        <a:off x="277222" y="2189714"/>
        <a:ext cx="1237157" cy="637909"/>
      </dsp:txXfrm>
    </dsp:sp>
    <dsp:sp modelId="{7E951DB2-E9AF-43DD-80A8-EE05A623F094}">
      <dsp:nvSpPr>
        <dsp:cNvPr id="0" name=""/>
        <dsp:cNvSpPr/>
      </dsp:nvSpPr>
      <dsp:spPr>
        <a:xfrm>
          <a:off x="2546632" y="1163260"/>
          <a:ext cx="579917" cy="5799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2705AF-1944-458F-AC2F-E8F4BF3929D5}">
      <dsp:nvSpPr>
        <dsp:cNvPr id="0" name=""/>
        <dsp:cNvSpPr/>
      </dsp:nvSpPr>
      <dsp:spPr>
        <a:xfrm flipH="1">
          <a:off x="3126549" y="1163260"/>
          <a:ext cx="668437" cy="57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0" rIns="156210" bIns="0" numCol="1" spcCol="1270" anchor="ctr" anchorCtr="0">
          <a:noAutofit/>
        </a:bodyPr>
        <a:lstStyle/>
        <a:p>
          <a:pPr marL="0" lvl="0" indent="0" algn="l" defTabSz="1822450">
            <a:lnSpc>
              <a:spcPct val="90000"/>
            </a:lnSpc>
            <a:spcBef>
              <a:spcPct val="0"/>
            </a:spcBef>
            <a:spcAft>
              <a:spcPct val="35000"/>
            </a:spcAft>
            <a:buNone/>
          </a:pPr>
          <a:endParaRPr lang="en-US" sz="4100" kern="1200" dirty="0">
            <a:solidFill>
              <a:schemeClr val="bg1"/>
            </a:solidFill>
          </a:endParaRPr>
        </a:p>
      </dsp:txBody>
      <dsp:txXfrm>
        <a:off x="3126549" y="1163260"/>
        <a:ext cx="668437" cy="579917"/>
      </dsp:txXfrm>
    </dsp:sp>
    <dsp:sp modelId="{A405F0B7-C4C2-4844-8AD2-B1ADC3C7D437}">
      <dsp:nvSpPr>
        <dsp:cNvPr id="0" name=""/>
        <dsp:cNvSpPr/>
      </dsp:nvSpPr>
      <dsp:spPr>
        <a:xfrm>
          <a:off x="2268271" y="1839830"/>
          <a:ext cx="579917" cy="57991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1678D5D-66F2-4F1C-A5AF-3F7EAC61D5DB}">
      <dsp:nvSpPr>
        <dsp:cNvPr id="0" name=""/>
        <dsp:cNvSpPr/>
      </dsp:nvSpPr>
      <dsp:spPr>
        <a:xfrm>
          <a:off x="2848189" y="1839830"/>
          <a:ext cx="94719" cy="57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0" rIns="156210" bIns="0" numCol="1" spcCol="1270" anchor="ctr" anchorCtr="0">
          <a:noAutofit/>
        </a:bodyPr>
        <a:lstStyle/>
        <a:p>
          <a:pPr marL="0" lvl="0" indent="0" algn="l" defTabSz="1822450">
            <a:lnSpc>
              <a:spcPct val="90000"/>
            </a:lnSpc>
            <a:spcBef>
              <a:spcPct val="0"/>
            </a:spcBef>
            <a:spcAft>
              <a:spcPct val="35000"/>
            </a:spcAft>
            <a:buNone/>
          </a:pPr>
          <a:endParaRPr lang="en-US" sz="4100" kern="1200" dirty="0">
            <a:solidFill>
              <a:schemeClr val="bg1"/>
            </a:solidFill>
          </a:endParaRPr>
        </a:p>
      </dsp:txBody>
      <dsp:txXfrm>
        <a:off x="2848189" y="1839830"/>
        <a:ext cx="94719" cy="579917"/>
      </dsp:txXfrm>
    </dsp:sp>
    <dsp:sp modelId="{07A173BF-0D5D-45E6-A32D-9816E334BB92}">
      <dsp:nvSpPr>
        <dsp:cNvPr id="0" name=""/>
        <dsp:cNvSpPr/>
      </dsp:nvSpPr>
      <dsp:spPr>
        <a:xfrm>
          <a:off x="2546632" y="2516401"/>
          <a:ext cx="579917" cy="57991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D156F76-3FCB-48DB-BE99-A6ECA9CF1C6B}">
      <dsp:nvSpPr>
        <dsp:cNvPr id="0" name=""/>
        <dsp:cNvSpPr/>
      </dsp:nvSpPr>
      <dsp:spPr>
        <a:xfrm>
          <a:off x="3126549" y="2516401"/>
          <a:ext cx="66883" cy="57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0" rIns="156210" bIns="0" numCol="1" spcCol="1270" anchor="ctr" anchorCtr="0">
          <a:noAutofit/>
        </a:bodyPr>
        <a:lstStyle/>
        <a:p>
          <a:pPr marL="0" lvl="0" indent="0" algn="l" defTabSz="1822450">
            <a:lnSpc>
              <a:spcPct val="90000"/>
            </a:lnSpc>
            <a:spcBef>
              <a:spcPct val="0"/>
            </a:spcBef>
            <a:spcAft>
              <a:spcPct val="35000"/>
            </a:spcAft>
            <a:buNone/>
          </a:pPr>
          <a:endParaRPr lang="en-US" sz="4100" kern="1200" dirty="0">
            <a:solidFill>
              <a:schemeClr val="bg1"/>
            </a:solidFill>
          </a:endParaRPr>
        </a:p>
      </dsp:txBody>
      <dsp:txXfrm>
        <a:off x="3126549" y="2516401"/>
        <a:ext cx="66883" cy="579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3A05-4D99-4FAF-A740-3DB2AFE4AD64}">
      <dsp:nvSpPr>
        <dsp:cNvPr id="0" name=""/>
        <dsp:cNvSpPr/>
      </dsp:nvSpPr>
      <dsp:spPr>
        <a:xfrm>
          <a:off x="426754" y="115325"/>
          <a:ext cx="1870182" cy="1754929"/>
        </a:xfrm>
        <a:prstGeom prst="ellipse">
          <a:avLst/>
        </a:prstGeom>
        <a:blipFill rotWithShape="1">
          <a:blip xmlns:r="http://schemas.openxmlformats.org/officeDocument/2006/relationships" r:embed="rId1"/>
          <a:srcRect/>
          <a:stretch>
            <a:fillRect l="-34000" r="-34000"/>
          </a:stretch>
        </a:blip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DD8FE388-A0D0-453A-B138-6BBEAB91A97C}">
      <dsp:nvSpPr>
        <dsp:cNvPr id="0" name=""/>
        <dsp:cNvSpPr/>
      </dsp:nvSpPr>
      <dsp:spPr>
        <a:xfrm>
          <a:off x="926055" y="1035007"/>
          <a:ext cx="871581" cy="4494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l" defTabSz="355600">
            <a:lnSpc>
              <a:spcPct val="90000"/>
            </a:lnSpc>
            <a:spcBef>
              <a:spcPct val="0"/>
            </a:spcBef>
            <a:spcAft>
              <a:spcPct val="35000"/>
            </a:spcAft>
            <a:buNone/>
          </a:pPr>
          <a:endParaRPr lang="en-US" sz="800" kern="1200"/>
        </a:p>
        <a:p>
          <a:pPr marL="57150" lvl="1" indent="-57150" algn="l" defTabSz="266700">
            <a:lnSpc>
              <a:spcPct val="90000"/>
            </a:lnSpc>
            <a:spcBef>
              <a:spcPct val="0"/>
            </a:spcBef>
            <a:spcAft>
              <a:spcPct val="15000"/>
            </a:spcAft>
            <a:buChar char="•"/>
          </a:pPr>
          <a:endParaRPr lang="en-US" sz="600" kern="1200" dirty="0"/>
        </a:p>
        <a:p>
          <a:pPr marL="57150" lvl="1" indent="-57150" algn="l" defTabSz="266700">
            <a:lnSpc>
              <a:spcPct val="90000"/>
            </a:lnSpc>
            <a:spcBef>
              <a:spcPct val="0"/>
            </a:spcBef>
            <a:spcAft>
              <a:spcPct val="15000"/>
            </a:spcAft>
            <a:buChar char="•"/>
          </a:pPr>
          <a:endParaRPr lang="en-US" sz="600" kern="1200" dirty="0"/>
        </a:p>
        <a:p>
          <a:pPr marL="57150" lvl="1" indent="-57150" algn="l" defTabSz="266700">
            <a:lnSpc>
              <a:spcPct val="90000"/>
            </a:lnSpc>
            <a:spcBef>
              <a:spcPct val="0"/>
            </a:spcBef>
            <a:spcAft>
              <a:spcPct val="15000"/>
            </a:spcAft>
            <a:buChar char="•"/>
          </a:pPr>
          <a:endParaRPr lang="en-US" sz="600" kern="1200" dirty="0"/>
        </a:p>
      </dsp:txBody>
      <dsp:txXfrm>
        <a:off x="926055" y="1035007"/>
        <a:ext cx="871581" cy="449409"/>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1">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2">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3">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2913" cy="561177"/>
          </a:xfrm>
          <a:prstGeom prst="rect">
            <a:avLst/>
          </a:prstGeom>
        </p:spPr>
        <p:txBody>
          <a:bodyPr vert="horz" lIns="98847" tIns="49423" rIns="98847" bIns="49423" rtlCol="0"/>
          <a:lstStyle>
            <a:lvl1pPr algn="l">
              <a:defRPr sz="1300"/>
            </a:lvl1pPr>
          </a:lstStyle>
          <a:p>
            <a:endParaRPr lang="id-ID"/>
          </a:p>
        </p:txBody>
      </p:sp>
      <p:sp>
        <p:nvSpPr>
          <p:cNvPr id="3" name="Date Placeholder 2"/>
          <p:cNvSpPr>
            <a:spLocks noGrp="1"/>
          </p:cNvSpPr>
          <p:nvPr>
            <p:ph type="dt" sz="quarter" idx="1"/>
          </p:nvPr>
        </p:nvSpPr>
        <p:spPr>
          <a:xfrm>
            <a:off x="4004595" y="0"/>
            <a:ext cx="3062913" cy="561177"/>
          </a:xfrm>
          <a:prstGeom prst="rect">
            <a:avLst/>
          </a:prstGeom>
        </p:spPr>
        <p:txBody>
          <a:bodyPr vert="horz" lIns="98847" tIns="49423" rIns="98847" bIns="49423" rtlCol="0"/>
          <a:lstStyle>
            <a:lvl1pPr algn="r">
              <a:defRPr sz="1300"/>
            </a:lvl1pPr>
          </a:lstStyle>
          <a:p>
            <a:fld id="{074457C3-0ADE-4667-8B6A-E20525490B3F}" type="datetimeFigureOut">
              <a:rPr lang="id-ID" smtClean="0"/>
              <a:t>29/07/2019</a:t>
            </a:fld>
            <a:endParaRPr lang="id-ID"/>
          </a:p>
        </p:txBody>
      </p:sp>
      <p:sp>
        <p:nvSpPr>
          <p:cNvPr id="4" name="Footer Placeholder 3"/>
          <p:cNvSpPr>
            <a:spLocks noGrp="1"/>
          </p:cNvSpPr>
          <p:nvPr>
            <p:ph type="ftr" sz="quarter" idx="2"/>
          </p:nvPr>
        </p:nvSpPr>
        <p:spPr>
          <a:xfrm>
            <a:off x="0" y="10648161"/>
            <a:ext cx="3062913" cy="561177"/>
          </a:xfrm>
          <a:prstGeom prst="rect">
            <a:avLst/>
          </a:prstGeom>
        </p:spPr>
        <p:txBody>
          <a:bodyPr vert="horz" lIns="98847" tIns="49423" rIns="98847" bIns="49423" rtlCol="0" anchor="b"/>
          <a:lstStyle>
            <a:lvl1pPr algn="l">
              <a:defRPr sz="1300"/>
            </a:lvl1pPr>
          </a:lstStyle>
          <a:p>
            <a:endParaRPr lang="id-ID"/>
          </a:p>
        </p:txBody>
      </p:sp>
      <p:sp>
        <p:nvSpPr>
          <p:cNvPr id="5" name="Slide Number Placeholder 4"/>
          <p:cNvSpPr>
            <a:spLocks noGrp="1"/>
          </p:cNvSpPr>
          <p:nvPr>
            <p:ph type="sldNum" sz="quarter" idx="3"/>
          </p:nvPr>
        </p:nvSpPr>
        <p:spPr>
          <a:xfrm>
            <a:off x="4004595" y="10648161"/>
            <a:ext cx="3062913" cy="561177"/>
          </a:xfrm>
          <a:prstGeom prst="rect">
            <a:avLst/>
          </a:prstGeom>
        </p:spPr>
        <p:txBody>
          <a:bodyPr vert="horz" lIns="98847" tIns="49423" rIns="98847" bIns="49423" rtlCol="0" anchor="b"/>
          <a:lstStyle>
            <a:lvl1pPr algn="r">
              <a:defRPr sz="1300"/>
            </a:lvl1pPr>
          </a:lstStyle>
          <a:p>
            <a:fld id="{90F6E575-EDDE-4131-B47B-19489D308FA5}" type="slidenum">
              <a:rPr lang="id-ID" smtClean="0"/>
              <a:t>‹#›</a:t>
            </a:fld>
            <a:endParaRPr lang="id-ID"/>
          </a:p>
        </p:txBody>
      </p:sp>
    </p:spTree>
    <p:extLst>
      <p:ext uri="{BB962C8B-B14F-4D97-AF65-F5344CB8AC3E}">
        <p14:creationId xmlns:p14="http://schemas.microsoft.com/office/powerpoint/2010/main" val="460645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p:nvPr>
        </p:nvSpPr>
        <p:spPr>
          <a:xfrm>
            <a:off x="406400" y="381000"/>
            <a:ext cx="5287264" cy="228600"/>
          </a:xfrm>
          <a:solidFill>
            <a:schemeClr val="accent6">
              <a:shade val="75000"/>
            </a:schemeClr>
          </a:solidFill>
        </p:spPr>
        <p:txBody>
          <a:bodyPr/>
          <a:lstStyle>
            <a:lvl1pPr>
              <a:defRPr b="1">
                <a:solidFill>
                  <a:schemeClr val="bg1"/>
                </a:solidFill>
              </a:defRPr>
            </a:lvl1pPr>
          </a:lstStyle>
          <a:p>
            <a:pPr lvl="0"/>
            <a:r>
              <a:rPr lang="en-US"/>
              <a:t>Click to edit Master text styles</a:t>
            </a:r>
          </a:p>
        </p:txBody>
      </p:sp>
      <p:sp>
        <p:nvSpPr>
          <p:cNvPr id="9" name="Rectangle 11"/>
          <p:cNvSpPr>
            <a:spLocks noGrp="1"/>
          </p:cNvSpPr>
          <p:nvPr>
            <p:ph sz="quarter" idx="15"/>
          </p:nvPr>
        </p:nvSpPr>
        <p:spPr>
          <a:xfrm>
            <a:off x="406400" y="609600"/>
            <a:ext cx="528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p:nvPr>
        </p:nvSpPr>
        <p:spPr>
          <a:xfrm>
            <a:off x="5888736" y="381000"/>
            <a:ext cx="5287264" cy="228600"/>
          </a:xfrm>
          <a:solidFill>
            <a:schemeClr val="accent6">
              <a:shade val="75000"/>
            </a:schemeClr>
          </a:solidFill>
        </p:spPr>
        <p:txBody>
          <a:bodyPr/>
          <a:lstStyle>
            <a:lvl1pPr>
              <a:defRPr b="1">
                <a:solidFill>
                  <a:schemeClr val="bg1"/>
                </a:solidFill>
              </a:defRPr>
            </a:lvl1pPr>
          </a:lstStyle>
          <a:p>
            <a:pPr lvl="0"/>
            <a:r>
              <a:rPr lang="en-US"/>
              <a:t>Click to edit Master text styles</a:t>
            </a:r>
          </a:p>
        </p:txBody>
      </p:sp>
      <p:sp>
        <p:nvSpPr>
          <p:cNvPr id="15" name="Rectangle 11"/>
          <p:cNvSpPr>
            <a:spLocks noGrp="1"/>
          </p:cNvSpPr>
          <p:nvPr>
            <p:ph sz="quarter" idx="17"/>
          </p:nvPr>
        </p:nvSpPr>
        <p:spPr>
          <a:xfrm>
            <a:off x="5888736" y="609600"/>
            <a:ext cx="528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8"/>
          </p:nvPr>
        </p:nvSpPr>
        <p:spPr/>
        <p:txBody>
          <a:bodyPr/>
          <a:lstStyle>
            <a:lvl1pPr>
              <a:defRPr/>
            </a:lvl1pPr>
          </a:lstStyle>
          <a:p>
            <a:pPr>
              <a:defRPr/>
            </a:pPr>
            <a:fld id="{A4C07CE7-1464-45AF-99A1-D08D3BB685C0}" type="datetime1">
              <a:rPr lang="en-US"/>
              <a:pPr>
                <a:defRPr/>
              </a:pPr>
              <a:t>7/29/2019</a:t>
            </a:fld>
            <a:endParaRPr lang="en-US"/>
          </a:p>
        </p:txBody>
      </p:sp>
      <p:sp>
        <p:nvSpPr>
          <p:cNvPr id="8" name="Footer Placeholder 4"/>
          <p:cNvSpPr>
            <a:spLocks noGrp="1"/>
          </p:cNvSpPr>
          <p:nvPr>
            <p:ph type="ftr" sz="quarter" idx="19"/>
          </p:nvPr>
        </p:nvSpPr>
        <p:spPr/>
        <p:txBody>
          <a:bodyPr/>
          <a:lstStyle>
            <a:lvl1pPr>
              <a:defRPr/>
            </a:lvl1pPr>
          </a:lstStyle>
          <a:p>
            <a:pPr>
              <a:defRPr/>
            </a:pPr>
            <a:endParaRPr lang="id-ID"/>
          </a:p>
        </p:txBody>
      </p:sp>
      <p:sp>
        <p:nvSpPr>
          <p:cNvPr id="10" name="Slide Number Placeholder 5"/>
          <p:cNvSpPr>
            <a:spLocks noGrp="1"/>
          </p:cNvSpPr>
          <p:nvPr>
            <p:ph type="sldNum" sz="quarter" idx="20"/>
          </p:nvPr>
        </p:nvSpPr>
        <p:spPr/>
        <p:txBody>
          <a:bodyPr/>
          <a:lstStyle>
            <a:lvl1pPr>
              <a:defRPr/>
            </a:lvl1pPr>
          </a:lstStyle>
          <a:p>
            <a:pPr>
              <a:defRPr/>
            </a:pPr>
            <a:fld id="{C73CD21B-1E63-48DE-B98F-EF7E64EE91E7}" type="slidenum">
              <a:rPr lang="en-US"/>
              <a:pPr>
                <a:defRPr/>
              </a:pPr>
              <a:t>‹#›</a:t>
            </a:fld>
            <a:endParaRPr lang="en-US"/>
          </a:p>
        </p:txBody>
      </p:sp>
    </p:spTree>
    <p:extLst>
      <p:ext uri="{BB962C8B-B14F-4D97-AF65-F5344CB8AC3E}">
        <p14:creationId xmlns:p14="http://schemas.microsoft.com/office/powerpoint/2010/main" val="55054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1671C53-F336-4516-86EF-CC25011568BB}" type="datetime1">
              <a:rPr lang="id-ID" smtClean="0"/>
              <a:t>29/07/2019</a:t>
            </a:fld>
            <a:endParaRPr lang="id-ID"/>
          </a:p>
        </p:txBody>
      </p:sp>
    </p:spTree>
    <p:extLst>
      <p:ext uri="{BB962C8B-B14F-4D97-AF65-F5344CB8AC3E}">
        <p14:creationId xmlns:p14="http://schemas.microsoft.com/office/powerpoint/2010/main" val="261621591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A9AADB3-CB04-44D0-9210-9DF6C4F718B8}" type="datetime1">
              <a:rPr lang="id-ID" smtClean="0"/>
              <a:t>29/07/2019</a:t>
            </a:fld>
            <a:endParaRPr lang="id-ID"/>
          </a:p>
        </p:txBody>
      </p:sp>
      <p:sp>
        <p:nvSpPr>
          <p:cNvPr id="5" name="Footer Placeholder 4"/>
          <p:cNvSpPr>
            <a:spLocks noGrp="1"/>
          </p:cNvSpPr>
          <p:nvPr>
            <p:ph type="ftr" sz="quarter" idx="11"/>
          </p:nvPr>
        </p:nvSpPr>
        <p:spPr>
          <a:xfrm>
            <a:off x="4038600" y="6607410"/>
            <a:ext cx="2142938" cy="11406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345081059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5345A2-F617-4F46-9D05-EE5F3FF3E180}" type="datetime1">
              <a:rPr lang="id-ID" smtClean="0"/>
              <a:t>29/07/2019</a:t>
            </a:fld>
            <a:endParaRPr lang="id-ID"/>
          </a:p>
        </p:txBody>
      </p:sp>
      <p:sp>
        <p:nvSpPr>
          <p:cNvPr id="5" name="Footer Placeholder 4"/>
          <p:cNvSpPr>
            <a:spLocks noGrp="1"/>
          </p:cNvSpPr>
          <p:nvPr>
            <p:ph type="ftr" sz="quarter" idx="11"/>
          </p:nvPr>
        </p:nvSpPr>
        <p:spPr>
          <a:xfrm>
            <a:off x="4038600" y="6607410"/>
            <a:ext cx="2142938" cy="11406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91847774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DEBF6868-0C2E-437D-B01E-7F3025898947}" type="datetime1">
              <a:rPr lang="id-ID" smtClean="0"/>
              <a:t>29/07/2019</a:t>
            </a:fld>
            <a:endParaRPr lang="id-ID"/>
          </a:p>
        </p:txBody>
      </p:sp>
      <p:sp>
        <p:nvSpPr>
          <p:cNvPr id="6" name="Footer Placeholder 5"/>
          <p:cNvSpPr>
            <a:spLocks noGrp="1"/>
          </p:cNvSpPr>
          <p:nvPr>
            <p:ph type="ftr" sz="quarter" idx="11"/>
          </p:nvPr>
        </p:nvSpPr>
        <p:spPr>
          <a:xfrm>
            <a:off x="4038600" y="6607410"/>
            <a:ext cx="2142938" cy="114065"/>
          </a:xfrm>
          <a:prstGeom prst="rect">
            <a:avLst/>
          </a:prstGeom>
        </p:spPr>
        <p:txBody>
          <a:bodyPr/>
          <a:lstStyle/>
          <a:p>
            <a:endParaRPr lang="id-ID"/>
          </a:p>
        </p:txBody>
      </p:sp>
      <p:sp>
        <p:nvSpPr>
          <p:cNvPr id="7" name="Slide Number Placeholder 6"/>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193117160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D6277F8E-9D68-4F13-BE20-2D08E45891A0}" type="datetime1">
              <a:rPr lang="id-ID" smtClean="0"/>
              <a:t>29/07/2019</a:t>
            </a:fld>
            <a:endParaRPr lang="id-ID"/>
          </a:p>
        </p:txBody>
      </p:sp>
      <p:sp>
        <p:nvSpPr>
          <p:cNvPr id="8" name="Footer Placeholder 7"/>
          <p:cNvSpPr>
            <a:spLocks noGrp="1"/>
          </p:cNvSpPr>
          <p:nvPr>
            <p:ph type="ftr" sz="quarter" idx="11"/>
          </p:nvPr>
        </p:nvSpPr>
        <p:spPr>
          <a:xfrm>
            <a:off x="4038600" y="6607410"/>
            <a:ext cx="2142938" cy="114065"/>
          </a:xfrm>
          <a:prstGeom prst="rect">
            <a:avLst/>
          </a:prstGeom>
        </p:spPr>
        <p:txBody>
          <a:bodyPr/>
          <a:lstStyle/>
          <a:p>
            <a:endParaRPr lang="id-ID"/>
          </a:p>
        </p:txBody>
      </p:sp>
      <p:sp>
        <p:nvSpPr>
          <p:cNvPr id="9" name="Slide Number Placeholder 8"/>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262309166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65CA8288-55C4-4821-8B70-EB6869890967}" type="datetime1">
              <a:rPr lang="id-ID" smtClean="0"/>
              <a:t>29/07/2019</a:t>
            </a:fld>
            <a:endParaRPr lang="id-ID"/>
          </a:p>
        </p:txBody>
      </p:sp>
      <p:sp>
        <p:nvSpPr>
          <p:cNvPr id="4" name="Footer Placeholder 3"/>
          <p:cNvSpPr>
            <a:spLocks noGrp="1"/>
          </p:cNvSpPr>
          <p:nvPr>
            <p:ph type="ftr" sz="quarter" idx="11"/>
          </p:nvPr>
        </p:nvSpPr>
        <p:spPr>
          <a:xfrm>
            <a:off x="4038600" y="6607410"/>
            <a:ext cx="2142938" cy="114065"/>
          </a:xfrm>
          <a:prstGeom prst="rect">
            <a:avLst/>
          </a:prstGeom>
        </p:spPr>
        <p:txBody>
          <a:bodyPr/>
          <a:lstStyle/>
          <a:p>
            <a:endParaRPr lang="id-ID"/>
          </a:p>
        </p:txBody>
      </p:sp>
      <p:sp>
        <p:nvSpPr>
          <p:cNvPr id="5" name="Slide Number Placeholder 4"/>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188438152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A42F1-03DB-47D5-8C70-443249B53599}" type="datetime1">
              <a:rPr lang="id-ID" smtClean="0"/>
              <a:t>29/07/2019</a:t>
            </a:fld>
            <a:endParaRPr lang="id-ID"/>
          </a:p>
        </p:txBody>
      </p:sp>
      <p:sp>
        <p:nvSpPr>
          <p:cNvPr id="3" name="Footer Placeholder 2"/>
          <p:cNvSpPr>
            <a:spLocks noGrp="1"/>
          </p:cNvSpPr>
          <p:nvPr>
            <p:ph type="ftr" sz="quarter" idx="11"/>
          </p:nvPr>
        </p:nvSpPr>
        <p:spPr>
          <a:xfrm>
            <a:off x="4038600" y="6607410"/>
            <a:ext cx="2142938" cy="114065"/>
          </a:xfrm>
          <a:prstGeom prst="rect">
            <a:avLst/>
          </a:prstGeom>
        </p:spPr>
        <p:txBody>
          <a:bodyPr/>
          <a:lstStyle/>
          <a:p>
            <a:endParaRPr lang="id-ID"/>
          </a:p>
        </p:txBody>
      </p:sp>
      <p:sp>
        <p:nvSpPr>
          <p:cNvPr id="4" name="Slide Number Placeholder 3"/>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371478052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86CAB-FE2B-43D8-A844-218658AFD1D5}" type="datetime1">
              <a:rPr lang="id-ID" smtClean="0"/>
              <a:t>29/07/2019</a:t>
            </a:fld>
            <a:endParaRPr lang="id-ID"/>
          </a:p>
        </p:txBody>
      </p:sp>
      <p:sp>
        <p:nvSpPr>
          <p:cNvPr id="6" name="Footer Placeholder 5"/>
          <p:cNvSpPr>
            <a:spLocks noGrp="1"/>
          </p:cNvSpPr>
          <p:nvPr>
            <p:ph type="ftr" sz="quarter" idx="11"/>
          </p:nvPr>
        </p:nvSpPr>
        <p:spPr>
          <a:xfrm>
            <a:off x="4038600" y="6607410"/>
            <a:ext cx="2142938" cy="114065"/>
          </a:xfrm>
          <a:prstGeom prst="rect">
            <a:avLst/>
          </a:prstGeom>
        </p:spPr>
        <p:txBody>
          <a:bodyPr/>
          <a:lstStyle/>
          <a:p>
            <a:endParaRPr lang="id-ID"/>
          </a:p>
        </p:txBody>
      </p:sp>
      <p:sp>
        <p:nvSpPr>
          <p:cNvPr id="7" name="Slide Number Placeholder 6"/>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2042716147"/>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537F74-8629-4E6D-89AA-B6F055DEAF5F}" type="datetime1">
              <a:rPr lang="id-ID" smtClean="0"/>
              <a:t>29/07/2019</a:t>
            </a:fld>
            <a:endParaRPr lang="id-ID"/>
          </a:p>
        </p:txBody>
      </p:sp>
      <p:sp>
        <p:nvSpPr>
          <p:cNvPr id="6" name="Footer Placeholder 5"/>
          <p:cNvSpPr>
            <a:spLocks noGrp="1"/>
          </p:cNvSpPr>
          <p:nvPr>
            <p:ph type="ftr" sz="quarter" idx="11"/>
          </p:nvPr>
        </p:nvSpPr>
        <p:spPr>
          <a:xfrm>
            <a:off x="4038600" y="6607410"/>
            <a:ext cx="2142938" cy="114065"/>
          </a:xfrm>
          <a:prstGeom prst="rect">
            <a:avLst/>
          </a:prstGeom>
        </p:spPr>
        <p:txBody>
          <a:bodyPr/>
          <a:lstStyle/>
          <a:p>
            <a:endParaRPr lang="id-ID"/>
          </a:p>
        </p:txBody>
      </p:sp>
      <p:sp>
        <p:nvSpPr>
          <p:cNvPr id="7" name="Slide Number Placeholder 6"/>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410744865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7CF8C8DD-08ED-49DD-BF05-635457B9716C}" type="datetime1">
              <a:rPr lang="id-ID" smtClean="0"/>
              <a:t>29/07/2019</a:t>
            </a:fld>
            <a:endParaRPr lang="id-ID"/>
          </a:p>
        </p:txBody>
      </p:sp>
      <p:sp>
        <p:nvSpPr>
          <p:cNvPr id="5" name="Footer Placeholder 4"/>
          <p:cNvSpPr>
            <a:spLocks noGrp="1"/>
          </p:cNvSpPr>
          <p:nvPr>
            <p:ph type="ftr" sz="quarter" idx="11"/>
          </p:nvPr>
        </p:nvSpPr>
        <p:spPr>
          <a:xfrm>
            <a:off x="4038600" y="6607410"/>
            <a:ext cx="2142938" cy="11406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316601568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777E83C0-7B48-4966-900F-91DEF696FDCE}" type="datetime1">
              <a:rPr lang="id-ID" smtClean="0"/>
              <a:t>29/07/2019</a:t>
            </a:fld>
            <a:endParaRPr lang="id-ID"/>
          </a:p>
        </p:txBody>
      </p:sp>
      <p:sp>
        <p:nvSpPr>
          <p:cNvPr id="5" name="Footer Placeholder 4"/>
          <p:cNvSpPr>
            <a:spLocks noGrp="1"/>
          </p:cNvSpPr>
          <p:nvPr>
            <p:ph type="ftr" sz="quarter" idx="11"/>
          </p:nvPr>
        </p:nvSpPr>
        <p:spPr>
          <a:xfrm>
            <a:off x="4038600" y="6607410"/>
            <a:ext cx="2142938" cy="11406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p>
            <a:fld id="{977B3FD2-45BB-4354-8551-EF2A5168E54B}" type="slidenum">
              <a:rPr lang="id-ID" smtClean="0"/>
              <a:t>‹#›</a:t>
            </a:fld>
            <a:endParaRPr lang="id-ID"/>
          </a:p>
        </p:txBody>
      </p:sp>
    </p:spTree>
    <p:extLst>
      <p:ext uri="{BB962C8B-B14F-4D97-AF65-F5344CB8AC3E}">
        <p14:creationId xmlns:p14="http://schemas.microsoft.com/office/powerpoint/2010/main" val="35285735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7/29/2019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7/29/2019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9.png"/><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7/29/2019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0" r="-20000"/>
          </a:stretch>
        </a:blipFill>
        <a:effectLst/>
      </p:bgPr>
    </p:bg>
    <p:spTree>
      <p:nvGrpSpPr>
        <p:cNvPr id="1" name=""/>
        <p:cNvGrpSpPr/>
        <p:nvPr/>
      </p:nvGrpSpPr>
      <p:grpSpPr>
        <a:xfrm>
          <a:off x="0" y="0"/>
          <a:ext cx="0" cy="0"/>
          <a:chOff x="0" y="0"/>
          <a:chExt cx="0" cy="0"/>
        </a:xfrm>
      </p:grpSpPr>
      <p:grpSp>
        <p:nvGrpSpPr>
          <p:cNvPr id="1817" name="Group 1816"/>
          <p:cNvGrpSpPr/>
          <p:nvPr userDrawn="1"/>
        </p:nvGrpSpPr>
        <p:grpSpPr>
          <a:xfrm>
            <a:off x="-3396" y="5660571"/>
            <a:ext cx="12178860" cy="1215353"/>
            <a:chOff x="6570" y="6025260"/>
            <a:chExt cx="12178860" cy="889863"/>
          </a:xfrm>
          <a:effectLst>
            <a:outerShdw blurRad="50800" dist="38100" dir="18900000" algn="bl" rotWithShape="0">
              <a:prstClr val="black">
                <a:alpha val="40000"/>
              </a:prstClr>
            </a:outerShdw>
          </a:effectLst>
        </p:grpSpPr>
        <p:grpSp>
          <p:nvGrpSpPr>
            <p:cNvPr id="1125" name="Group 1124"/>
            <p:cNvGrpSpPr/>
            <p:nvPr userDrawn="1"/>
          </p:nvGrpSpPr>
          <p:grpSpPr>
            <a:xfrm>
              <a:off x="6570" y="6047106"/>
              <a:ext cx="6347791" cy="868017"/>
              <a:chOff x="485071" y="6001712"/>
              <a:chExt cx="6347791" cy="868017"/>
            </a:xfrm>
          </p:grpSpPr>
          <p:grpSp>
            <p:nvGrpSpPr>
              <p:cNvPr id="49" name="Group 48" descr="Lower building group."/>
              <p:cNvGrpSpPr/>
              <p:nvPr userDrawn="1"/>
            </p:nvGrpSpPr>
            <p:grpSpPr>
              <a:xfrm>
                <a:off x="987926" y="6050358"/>
                <a:ext cx="5556330" cy="810150"/>
                <a:chOff x="987926" y="4237495"/>
                <a:chExt cx="10669086" cy="2593308"/>
              </a:xfrm>
            </p:grpSpPr>
            <p:sp>
              <p:nvSpPr>
                <p:cNvPr id="50" name="Rectangle 49"/>
                <p:cNvSpPr/>
                <p:nvPr/>
              </p:nvSpPr>
              <p:spPr bwMode="auto">
                <a:xfrm>
                  <a:off x="987926" y="6213348"/>
                  <a:ext cx="1234908" cy="617454"/>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p:cNvGrpSpPr/>
                <p:nvPr/>
              </p:nvGrpSpPr>
              <p:grpSpPr>
                <a:xfrm>
                  <a:off x="1358399" y="5534149"/>
                  <a:ext cx="864435" cy="1296653"/>
                  <a:chOff x="304800" y="5715000"/>
                  <a:chExt cx="1066800" cy="3429000"/>
                </a:xfrm>
              </p:grpSpPr>
              <p:sp>
                <p:nvSpPr>
                  <p:cNvPr id="357" name="Rectangle 356"/>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358" name="Group 357"/>
                  <p:cNvGrpSpPr/>
                  <p:nvPr/>
                </p:nvGrpSpPr>
                <p:grpSpPr>
                  <a:xfrm>
                    <a:off x="414865" y="5867400"/>
                    <a:ext cx="838200" cy="252184"/>
                    <a:chOff x="414865" y="5867400"/>
                    <a:chExt cx="838200" cy="252184"/>
                  </a:xfrm>
                </p:grpSpPr>
                <p:sp>
                  <p:nvSpPr>
                    <p:cNvPr id="391" name="Rectangle 3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92" name="Rectangle 3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93" name="Rectangle 3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59" name="Group 358"/>
                  <p:cNvGrpSpPr/>
                  <p:nvPr/>
                </p:nvGrpSpPr>
                <p:grpSpPr>
                  <a:xfrm>
                    <a:off x="414865" y="6189133"/>
                    <a:ext cx="838200" cy="252184"/>
                    <a:chOff x="414865" y="5867400"/>
                    <a:chExt cx="838200" cy="252184"/>
                  </a:xfrm>
                </p:grpSpPr>
                <p:sp>
                  <p:nvSpPr>
                    <p:cNvPr id="388" name="Rectangle 38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9" name="Rectangle 38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90" name="Rectangle 38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0" name="Group 359"/>
                  <p:cNvGrpSpPr/>
                  <p:nvPr/>
                </p:nvGrpSpPr>
                <p:grpSpPr>
                  <a:xfrm>
                    <a:off x="414865" y="6510866"/>
                    <a:ext cx="838200" cy="252184"/>
                    <a:chOff x="414865" y="5867400"/>
                    <a:chExt cx="838200" cy="252184"/>
                  </a:xfrm>
                </p:grpSpPr>
                <p:sp>
                  <p:nvSpPr>
                    <p:cNvPr id="385" name="Rectangle 38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6" name="Rectangle 38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7" name="Rectangle 38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1" name="Group 360"/>
                  <p:cNvGrpSpPr/>
                  <p:nvPr/>
                </p:nvGrpSpPr>
                <p:grpSpPr>
                  <a:xfrm>
                    <a:off x="414865" y="6832599"/>
                    <a:ext cx="838200" cy="252184"/>
                    <a:chOff x="414865" y="5867400"/>
                    <a:chExt cx="838200" cy="252184"/>
                  </a:xfrm>
                </p:grpSpPr>
                <p:sp>
                  <p:nvSpPr>
                    <p:cNvPr id="382" name="Rectangle 38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3" name="Rectangle 38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4" name="Rectangle 38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2" name="Group 361"/>
                  <p:cNvGrpSpPr/>
                  <p:nvPr/>
                </p:nvGrpSpPr>
                <p:grpSpPr>
                  <a:xfrm>
                    <a:off x="414865" y="7154332"/>
                    <a:ext cx="838200" cy="252184"/>
                    <a:chOff x="414865" y="5867400"/>
                    <a:chExt cx="838200" cy="252184"/>
                  </a:xfrm>
                </p:grpSpPr>
                <p:sp>
                  <p:nvSpPr>
                    <p:cNvPr id="379" name="Rectangle 37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0" name="Rectangle 37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1" name="Rectangle 38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3" name="Group 362"/>
                  <p:cNvGrpSpPr/>
                  <p:nvPr/>
                </p:nvGrpSpPr>
                <p:grpSpPr>
                  <a:xfrm>
                    <a:off x="414865" y="7476065"/>
                    <a:ext cx="838200" cy="252184"/>
                    <a:chOff x="414865" y="5867400"/>
                    <a:chExt cx="838200" cy="252184"/>
                  </a:xfrm>
                </p:grpSpPr>
                <p:sp>
                  <p:nvSpPr>
                    <p:cNvPr id="376" name="Rectangle 37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7" name="Rectangle 37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8" name="Rectangle 37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4" name="Group 363"/>
                  <p:cNvGrpSpPr/>
                  <p:nvPr/>
                </p:nvGrpSpPr>
                <p:grpSpPr>
                  <a:xfrm>
                    <a:off x="414865" y="7797798"/>
                    <a:ext cx="838200" cy="252184"/>
                    <a:chOff x="414865" y="5867400"/>
                    <a:chExt cx="838200" cy="252184"/>
                  </a:xfrm>
                </p:grpSpPr>
                <p:sp>
                  <p:nvSpPr>
                    <p:cNvPr id="373" name="Rectangle 37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4" name="Rectangle 37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5" name="Rectangle 37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5" name="Group 364"/>
                  <p:cNvGrpSpPr/>
                  <p:nvPr/>
                </p:nvGrpSpPr>
                <p:grpSpPr>
                  <a:xfrm>
                    <a:off x="414865" y="8119531"/>
                    <a:ext cx="838200" cy="252184"/>
                    <a:chOff x="414865" y="5867400"/>
                    <a:chExt cx="838200" cy="252184"/>
                  </a:xfrm>
                </p:grpSpPr>
                <p:sp>
                  <p:nvSpPr>
                    <p:cNvPr id="370" name="Rectangle 36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1" name="Rectangle 37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2" name="Rectangle 37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66" name="Group 365"/>
                  <p:cNvGrpSpPr/>
                  <p:nvPr/>
                </p:nvGrpSpPr>
                <p:grpSpPr>
                  <a:xfrm>
                    <a:off x="414865" y="8441266"/>
                    <a:ext cx="838200" cy="252184"/>
                    <a:chOff x="414865" y="5867400"/>
                    <a:chExt cx="838200" cy="252184"/>
                  </a:xfrm>
                </p:grpSpPr>
                <p:sp>
                  <p:nvSpPr>
                    <p:cNvPr id="367" name="Rectangle 36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8" name="Rectangle 36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9" name="Rectangle 36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52" name="Rectangle 51"/>
                <p:cNvSpPr/>
                <p:nvPr/>
              </p:nvSpPr>
              <p:spPr bwMode="auto">
                <a:xfrm>
                  <a:off x="4136941" y="5904621"/>
                  <a:ext cx="1358399" cy="926181"/>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p:nvPr/>
              </p:nvSpPr>
              <p:spPr bwMode="auto">
                <a:xfrm>
                  <a:off x="2408070" y="5472403"/>
                  <a:ext cx="1234908" cy="1358399"/>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54" name="Group 53"/>
                <p:cNvGrpSpPr/>
                <p:nvPr/>
              </p:nvGrpSpPr>
              <p:grpSpPr>
                <a:xfrm>
                  <a:off x="3395996" y="4546222"/>
                  <a:ext cx="802690" cy="2284580"/>
                  <a:chOff x="304800" y="5715000"/>
                  <a:chExt cx="1066800" cy="3429000"/>
                </a:xfrm>
              </p:grpSpPr>
              <p:sp>
                <p:nvSpPr>
                  <p:cNvPr id="320" name="Rectangle 319"/>
                  <p:cNvSpPr/>
                  <p:nvPr/>
                </p:nvSpPr>
                <p:spPr bwMode="auto">
                  <a:xfrm>
                    <a:off x="304800" y="5715000"/>
                    <a:ext cx="1066800" cy="3429000"/>
                  </a:xfrm>
                  <a:prstGeom prst="rect">
                    <a:avLst/>
                  </a:prstGeom>
                  <a:gradFill flip="none" rotWithShape="1">
                    <a:gsLst>
                      <a:gs pos="100000">
                        <a:srgbClr val="CFCFC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321" name="Group 320"/>
                  <p:cNvGrpSpPr/>
                  <p:nvPr/>
                </p:nvGrpSpPr>
                <p:grpSpPr>
                  <a:xfrm>
                    <a:off x="414865" y="5867400"/>
                    <a:ext cx="838200" cy="252184"/>
                    <a:chOff x="414865" y="5867400"/>
                    <a:chExt cx="838200" cy="252184"/>
                  </a:xfrm>
                </p:grpSpPr>
                <p:sp>
                  <p:nvSpPr>
                    <p:cNvPr id="354" name="Rectangle 35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5" name="Rectangle 35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6" name="Rectangle 35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2" name="Group 321"/>
                  <p:cNvGrpSpPr/>
                  <p:nvPr/>
                </p:nvGrpSpPr>
                <p:grpSpPr>
                  <a:xfrm>
                    <a:off x="414865" y="6189133"/>
                    <a:ext cx="838200" cy="252184"/>
                    <a:chOff x="414865" y="5867400"/>
                    <a:chExt cx="838200" cy="252184"/>
                  </a:xfrm>
                </p:grpSpPr>
                <p:sp>
                  <p:nvSpPr>
                    <p:cNvPr id="351" name="Rectangle 35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2" name="Rectangle 35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3" name="Rectangle 35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3" name="Group 322"/>
                  <p:cNvGrpSpPr/>
                  <p:nvPr/>
                </p:nvGrpSpPr>
                <p:grpSpPr>
                  <a:xfrm>
                    <a:off x="414865" y="6510866"/>
                    <a:ext cx="838200" cy="252184"/>
                    <a:chOff x="414865" y="5867400"/>
                    <a:chExt cx="838200" cy="252184"/>
                  </a:xfrm>
                </p:grpSpPr>
                <p:sp>
                  <p:nvSpPr>
                    <p:cNvPr id="348" name="Rectangle 34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9" name="Rectangle 34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0" name="Rectangle 34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4" name="Group 323"/>
                  <p:cNvGrpSpPr/>
                  <p:nvPr/>
                </p:nvGrpSpPr>
                <p:grpSpPr>
                  <a:xfrm>
                    <a:off x="414865" y="6832599"/>
                    <a:ext cx="838200" cy="252184"/>
                    <a:chOff x="414865" y="5867400"/>
                    <a:chExt cx="838200" cy="252184"/>
                  </a:xfrm>
                </p:grpSpPr>
                <p:sp>
                  <p:nvSpPr>
                    <p:cNvPr id="345" name="Rectangle 34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6" name="Rectangle 34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7" name="Rectangle 34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5" name="Group 324"/>
                  <p:cNvGrpSpPr/>
                  <p:nvPr/>
                </p:nvGrpSpPr>
                <p:grpSpPr>
                  <a:xfrm>
                    <a:off x="414865" y="7154332"/>
                    <a:ext cx="838200" cy="252184"/>
                    <a:chOff x="414865" y="5867400"/>
                    <a:chExt cx="838200" cy="252184"/>
                  </a:xfrm>
                </p:grpSpPr>
                <p:sp>
                  <p:nvSpPr>
                    <p:cNvPr id="342" name="Rectangle 34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3" name="Rectangle 34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4" name="Rectangle 34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6" name="Group 325"/>
                  <p:cNvGrpSpPr/>
                  <p:nvPr/>
                </p:nvGrpSpPr>
                <p:grpSpPr>
                  <a:xfrm>
                    <a:off x="414865" y="7476065"/>
                    <a:ext cx="838200" cy="252184"/>
                    <a:chOff x="414865" y="5867400"/>
                    <a:chExt cx="838200" cy="252184"/>
                  </a:xfrm>
                </p:grpSpPr>
                <p:sp>
                  <p:nvSpPr>
                    <p:cNvPr id="339" name="Rectangle 33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0" name="Rectangle 33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1" name="Rectangle 34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7" name="Group 326"/>
                  <p:cNvGrpSpPr/>
                  <p:nvPr/>
                </p:nvGrpSpPr>
                <p:grpSpPr>
                  <a:xfrm>
                    <a:off x="414865" y="7797798"/>
                    <a:ext cx="838200" cy="252184"/>
                    <a:chOff x="414865" y="5867400"/>
                    <a:chExt cx="838200" cy="252184"/>
                  </a:xfrm>
                </p:grpSpPr>
                <p:sp>
                  <p:nvSpPr>
                    <p:cNvPr id="336" name="Rectangle 33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7" name="Rectangle 33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8" name="Rectangle 33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8" name="Group 327"/>
                  <p:cNvGrpSpPr/>
                  <p:nvPr/>
                </p:nvGrpSpPr>
                <p:grpSpPr>
                  <a:xfrm>
                    <a:off x="414865" y="8119531"/>
                    <a:ext cx="838200" cy="252184"/>
                    <a:chOff x="414865" y="5867400"/>
                    <a:chExt cx="838200" cy="252184"/>
                  </a:xfrm>
                </p:grpSpPr>
                <p:sp>
                  <p:nvSpPr>
                    <p:cNvPr id="333" name="Rectangle 33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4" name="Rectangle 33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5" name="Rectangle 33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29" name="Group 328"/>
                  <p:cNvGrpSpPr/>
                  <p:nvPr/>
                </p:nvGrpSpPr>
                <p:grpSpPr>
                  <a:xfrm>
                    <a:off x="414865" y="8441266"/>
                    <a:ext cx="838200" cy="252184"/>
                    <a:chOff x="414865" y="5867400"/>
                    <a:chExt cx="838200" cy="252184"/>
                  </a:xfrm>
                </p:grpSpPr>
                <p:sp>
                  <p:nvSpPr>
                    <p:cNvPr id="330" name="Rectangle 32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1" name="Rectangle 33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2" name="Rectangle 33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5" name="Group 54"/>
                <p:cNvGrpSpPr/>
                <p:nvPr/>
              </p:nvGrpSpPr>
              <p:grpSpPr>
                <a:xfrm>
                  <a:off x="4013450" y="6398584"/>
                  <a:ext cx="802690" cy="432218"/>
                  <a:chOff x="2133600" y="8077200"/>
                  <a:chExt cx="1981200" cy="1066800"/>
                </a:xfrm>
              </p:grpSpPr>
              <p:sp>
                <p:nvSpPr>
                  <p:cNvPr id="285" name="Rectangle 284"/>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286" name="Group 285"/>
                  <p:cNvGrpSpPr/>
                  <p:nvPr/>
                </p:nvGrpSpPr>
                <p:grpSpPr>
                  <a:xfrm>
                    <a:off x="2252131" y="8178800"/>
                    <a:ext cx="1752598" cy="313267"/>
                    <a:chOff x="2252131" y="8178800"/>
                    <a:chExt cx="1752598" cy="313267"/>
                  </a:xfrm>
                </p:grpSpPr>
                <p:grpSp>
                  <p:nvGrpSpPr>
                    <p:cNvPr id="304" name="Group 303"/>
                    <p:cNvGrpSpPr/>
                    <p:nvPr/>
                  </p:nvGrpSpPr>
                  <p:grpSpPr>
                    <a:xfrm>
                      <a:off x="2252131" y="8178800"/>
                      <a:ext cx="838200" cy="110067"/>
                      <a:chOff x="414865" y="5867400"/>
                      <a:chExt cx="838200" cy="252184"/>
                    </a:xfrm>
                  </p:grpSpPr>
                  <p:sp>
                    <p:nvSpPr>
                      <p:cNvPr id="317" name="Rectangle 31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8" name="Rectangle 31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9" name="Rectangle 31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05" name="Group 304"/>
                    <p:cNvGrpSpPr/>
                    <p:nvPr/>
                  </p:nvGrpSpPr>
                  <p:grpSpPr>
                    <a:xfrm>
                      <a:off x="2252131" y="8382000"/>
                      <a:ext cx="838200" cy="110067"/>
                      <a:chOff x="414865" y="5867400"/>
                      <a:chExt cx="838200" cy="252184"/>
                    </a:xfrm>
                  </p:grpSpPr>
                  <p:sp>
                    <p:nvSpPr>
                      <p:cNvPr id="314" name="Rectangle 31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5" name="Rectangle 31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6" name="Rectangle 31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06" name="Group 305"/>
                    <p:cNvGrpSpPr/>
                    <p:nvPr/>
                  </p:nvGrpSpPr>
                  <p:grpSpPr>
                    <a:xfrm>
                      <a:off x="3166529" y="8178800"/>
                      <a:ext cx="838200" cy="110067"/>
                      <a:chOff x="414865" y="5867400"/>
                      <a:chExt cx="838200" cy="252184"/>
                    </a:xfrm>
                  </p:grpSpPr>
                  <p:sp>
                    <p:nvSpPr>
                      <p:cNvPr id="311" name="Rectangle 31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2" name="Rectangle 31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3" name="Rectangle 31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07" name="Group 306"/>
                    <p:cNvGrpSpPr/>
                    <p:nvPr/>
                  </p:nvGrpSpPr>
                  <p:grpSpPr>
                    <a:xfrm>
                      <a:off x="3166529" y="8382000"/>
                      <a:ext cx="838200" cy="110067"/>
                      <a:chOff x="414865" y="5867400"/>
                      <a:chExt cx="838200" cy="252184"/>
                    </a:xfrm>
                  </p:grpSpPr>
                  <p:sp>
                    <p:nvSpPr>
                      <p:cNvPr id="308" name="Rectangle 30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9" name="Rectangle 30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0" name="Rectangle 30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87" name="Group 286"/>
                  <p:cNvGrpSpPr/>
                  <p:nvPr/>
                </p:nvGrpSpPr>
                <p:grpSpPr>
                  <a:xfrm>
                    <a:off x="2252131" y="8585200"/>
                    <a:ext cx="1752598" cy="313267"/>
                    <a:chOff x="2252131" y="8178800"/>
                    <a:chExt cx="1752598" cy="313267"/>
                  </a:xfrm>
                </p:grpSpPr>
                <p:grpSp>
                  <p:nvGrpSpPr>
                    <p:cNvPr id="288" name="Group 287"/>
                    <p:cNvGrpSpPr/>
                    <p:nvPr/>
                  </p:nvGrpSpPr>
                  <p:grpSpPr>
                    <a:xfrm>
                      <a:off x="2252131" y="8178800"/>
                      <a:ext cx="838200" cy="110067"/>
                      <a:chOff x="414865" y="5867400"/>
                      <a:chExt cx="838200" cy="252184"/>
                    </a:xfrm>
                  </p:grpSpPr>
                  <p:sp>
                    <p:nvSpPr>
                      <p:cNvPr id="301" name="Rectangle 30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2" name="Rectangle 30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3" name="Rectangle 30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89" name="Group 288"/>
                    <p:cNvGrpSpPr/>
                    <p:nvPr/>
                  </p:nvGrpSpPr>
                  <p:grpSpPr>
                    <a:xfrm>
                      <a:off x="2252131" y="8382000"/>
                      <a:ext cx="838200" cy="110067"/>
                      <a:chOff x="414865" y="5867400"/>
                      <a:chExt cx="838200" cy="252184"/>
                    </a:xfrm>
                  </p:grpSpPr>
                  <p:sp>
                    <p:nvSpPr>
                      <p:cNvPr id="298" name="Rectangle 29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9" name="Rectangle 29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0" name="Rectangle 29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90" name="Group 289"/>
                    <p:cNvGrpSpPr/>
                    <p:nvPr/>
                  </p:nvGrpSpPr>
                  <p:grpSpPr>
                    <a:xfrm>
                      <a:off x="3166529" y="8178800"/>
                      <a:ext cx="838200" cy="110067"/>
                      <a:chOff x="414865" y="5867400"/>
                      <a:chExt cx="838200" cy="252184"/>
                    </a:xfrm>
                  </p:grpSpPr>
                  <p:sp>
                    <p:nvSpPr>
                      <p:cNvPr id="295" name="Rectangle 29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6" name="Rectangle 29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7" name="Rectangle 29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91" name="Group 290"/>
                    <p:cNvGrpSpPr/>
                    <p:nvPr/>
                  </p:nvGrpSpPr>
                  <p:grpSpPr>
                    <a:xfrm>
                      <a:off x="3166529" y="8382000"/>
                      <a:ext cx="838200" cy="110067"/>
                      <a:chOff x="414865" y="5867400"/>
                      <a:chExt cx="838200" cy="252184"/>
                    </a:xfrm>
                  </p:grpSpPr>
                  <p:sp>
                    <p:nvSpPr>
                      <p:cNvPr id="292" name="Rectangle 29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3" name="Rectangle 29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4" name="Rectangle 29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56" name="Group 55"/>
                <p:cNvGrpSpPr/>
                <p:nvPr/>
              </p:nvGrpSpPr>
              <p:grpSpPr>
                <a:xfrm>
                  <a:off x="4630904" y="4978440"/>
                  <a:ext cx="576290" cy="1852362"/>
                  <a:chOff x="304800" y="5715000"/>
                  <a:chExt cx="1066800" cy="3429000"/>
                </a:xfrm>
              </p:grpSpPr>
              <p:sp>
                <p:nvSpPr>
                  <p:cNvPr id="248" name="Rectangle 247"/>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249" name="Group 248"/>
                  <p:cNvGrpSpPr/>
                  <p:nvPr/>
                </p:nvGrpSpPr>
                <p:grpSpPr>
                  <a:xfrm>
                    <a:off x="414865" y="5867400"/>
                    <a:ext cx="838200" cy="252184"/>
                    <a:chOff x="414865" y="5867400"/>
                    <a:chExt cx="838200" cy="252184"/>
                  </a:xfrm>
                </p:grpSpPr>
                <p:sp>
                  <p:nvSpPr>
                    <p:cNvPr id="282" name="Rectangle 28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3" name="Rectangle 28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4" name="Rectangle 28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0" name="Group 249"/>
                  <p:cNvGrpSpPr/>
                  <p:nvPr/>
                </p:nvGrpSpPr>
                <p:grpSpPr>
                  <a:xfrm>
                    <a:off x="414865" y="6189133"/>
                    <a:ext cx="838200" cy="252184"/>
                    <a:chOff x="414865" y="5867400"/>
                    <a:chExt cx="838200" cy="252184"/>
                  </a:xfrm>
                </p:grpSpPr>
                <p:sp>
                  <p:nvSpPr>
                    <p:cNvPr id="279" name="Rectangle 27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0" name="Rectangle 27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1" name="Rectangle 28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1" name="Group 250"/>
                  <p:cNvGrpSpPr/>
                  <p:nvPr/>
                </p:nvGrpSpPr>
                <p:grpSpPr>
                  <a:xfrm>
                    <a:off x="414865" y="6510866"/>
                    <a:ext cx="838200" cy="252184"/>
                    <a:chOff x="414865" y="5867400"/>
                    <a:chExt cx="838200" cy="252184"/>
                  </a:xfrm>
                </p:grpSpPr>
                <p:sp>
                  <p:nvSpPr>
                    <p:cNvPr id="276" name="Rectangle 27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7" name="Rectangle 27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8" name="Rectangle 27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2" name="Group 251"/>
                  <p:cNvGrpSpPr/>
                  <p:nvPr/>
                </p:nvGrpSpPr>
                <p:grpSpPr>
                  <a:xfrm>
                    <a:off x="414865" y="6832599"/>
                    <a:ext cx="838200" cy="252184"/>
                    <a:chOff x="414865" y="5867400"/>
                    <a:chExt cx="838200" cy="252184"/>
                  </a:xfrm>
                </p:grpSpPr>
                <p:sp>
                  <p:nvSpPr>
                    <p:cNvPr id="273" name="Rectangle 27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4" name="Rectangle 27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5" name="Rectangle 27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3" name="Group 252"/>
                  <p:cNvGrpSpPr/>
                  <p:nvPr/>
                </p:nvGrpSpPr>
                <p:grpSpPr>
                  <a:xfrm>
                    <a:off x="414865" y="7154332"/>
                    <a:ext cx="838200" cy="252184"/>
                    <a:chOff x="414865" y="5867400"/>
                    <a:chExt cx="838200" cy="252184"/>
                  </a:xfrm>
                </p:grpSpPr>
                <p:sp>
                  <p:nvSpPr>
                    <p:cNvPr id="270" name="Rectangle 26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1" name="Rectangle 27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2" name="Rectangle 27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4" name="Group 253"/>
                  <p:cNvGrpSpPr/>
                  <p:nvPr/>
                </p:nvGrpSpPr>
                <p:grpSpPr>
                  <a:xfrm>
                    <a:off x="414865" y="7476065"/>
                    <a:ext cx="838200" cy="252184"/>
                    <a:chOff x="414865" y="5867400"/>
                    <a:chExt cx="838200" cy="252184"/>
                  </a:xfrm>
                </p:grpSpPr>
                <p:sp>
                  <p:nvSpPr>
                    <p:cNvPr id="267" name="Rectangle 26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8" name="Rectangle 26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9" name="Rectangle 26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5" name="Group 254"/>
                  <p:cNvGrpSpPr/>
                  <p:nvPr/>
                </p:nvGrpSpPr>
                <p:grpSpPr>
                  <a:xfrm>
                    <a:off x="414865" y="7797798"/>
                    <a:ext cx="838200" cy="252184"/>
                    <a:chOff x="414865" y="5867400"/>
                    <a:chExt cx="838200" cy="252184"/>
                  </a:xfrm>
                </p:grpSpPr>
                <p:sp>
                  <p:nvSpPr>
                    <p:cNvPr id="264" name="Rectangle 26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5" name="Rectangle 26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6" name="Rectangle 26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6" name="Group 255"/>
                  <p:cNvGrpSpPr/>
                  <p:nvPr/>
                </p:nvGrpSpPr>
                <p:grpSpPr>
                  <a:xfrm>
                    <a:off x="414865" y="8119531"/>
                    <a:ext cx="838200" cy="252184"/>
                    <a:chOff x="414865" y="5867400"/>
                    <a:chExt cx="838200" cy="252184"/>
                  </a:xfrm>
                </p:grpSpPr>
                <p:sp>
                  <p:nvSpPr>
                    <p:cNvPr id="261" name="Rectangle 26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2" name="Rectangle 26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3" name="Rectangle 26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57" name="Group 256"/>
                  <p:cNvGrpSpPr/>
                  <p:nvPr/>
                </p:nvGrpSpPr>
                <p:grpSpPr>
                  <a:xfrm>
                    <a:off x="414865" y="8441266"/>
                    <a:ext cx="838200" cy="252184"/>
                    <a:chOff x="414865" y="5867400"/>
                    <a:chExt cx="838200" cy="252184"/>
                  </a:xfrm>
                </p:grpSpPr>
                <p:sp>
                  <p:nvSpPr>
                    <p:cNvPr id="258" name="Rectangle 25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59" name="Rectangle 25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0" name="Rectangle 25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7" name="Group 56"/>
                <p:cNvGrpSpPr/>
                <p:nvPr/>
              </p:nvGrpSpPr>
              <p:grpSpPr>
                <a:xfrm>
                  <a:off x="5059006" y="4237495"/>
                  <a:ext cx="806806" cy="2593307"/>
                  <a:chOff x="304800" y="5715000"/>
                  <a:chExt cx="1066800" cy="3429000"/>
                </a:xfrm>
              </p:grpSpPr>
              <p:sp>
                <p:nvSpPr>
                  <p:cNvPr id="211" name="Rectangle 210"/>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212" name="Group 211"/>
                  <p:cNvGrpSpPr/>
                  <p:nvPr/>
                </p:nvGrpSpPr>
                <p:grpSpPr>
                  <a:xfrm>
                    <a:off x="414865" y="5867400"/>
                    <a:ext cx="838200" cy="252184"/>
                    <a:chOff x="414865" y="5867400"/>
                    <a:chExt cx="838200" cy="252184"/>
                  </a:xfrm>
                </p:grpSpPr>
                <p:sp>
                  <p:nvSpPr>
                    <p:cNvPr id="245" name="Rectangle 24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6" name="Rectangle 24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7" name="Rectangle 24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3" name="Group 212"/>
                  <p:cNvGrpSpPr/>
                  <p:nvPr/>
                </p:nvGrpSpPr>
                <p:grpSpPr>
                  <a:xfrm>
                    <a:off x="414865" y="6189133"/>
                    <a:ext cx="838200" cy="252184"/>
                    <a:chOff x="414865" y="5867400"/>
                    <a:chExt cx="838200" cy="252184"/>
                  </a:xfrm>
                </p:grpSpPr>
                <p:sp>
                  <p:nvSpPr>
                    <p:cNvPr id="242" name="Rectangle 24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3" name="Rectangle 24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4" name="Rectangle 24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4" name="Group 213"/>
                  <p:cNvGrpSpPr/>
                  <p:nvPr/>
                </p:nvGrpSpPr>
                <p:grpSpPr>
                  <a:xfrm>
                    <a:off x="414865" y="6510866"/>
                    <a:ext cx="838200" cy="252184"/>
                    <a:chOff x="414865" y="5867400"/>
                    <a:chExt cx="838200" cy="252184"/>
                  </a:xfrm>
                </p:grpSpPr>
                <p:sp>
                  <p:nvSpPr>
                    <p:cNvPr id="239" name="Rectangle 23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0" name="Rectangle 23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1" name="Rectangle 24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5" name="Group 214"/>
                  <p:cNvGrpSpPr/>
                  <p:nvPr/>
                </p:nvGrpSpPr>
                <p:grpSpPr>
                  <a:xfrm>
                    <a:off x="414865" y="6832599"/>
                    <a:ext cx="838200" cy="252184"/>
                    <a:chOff x="414865" y="5867400"/>
                    <a:chExt cx="838200" cy="252184"/>
                  </a:xfrm>
                </p:grpSpPr>
                <p:sp>
                  <p:nvSpPr>
                    <p:cNvPr id="236" name="Rectangle 23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7" name="Rectangle 23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8" name="Rectangle 23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6" name="Group 215"/>
                  <p:cNvGrpSpPr/>
                  <p:nvPr/>
                </p:nvGrpSpPr>
                <p:grpSpPr>
                  <a:xfrm>
                    <a:off x="414865" y="7154332"/>
                    <a:ext cx="838200" cy="252184"/>
                    <a:chOff x="414865" y="5867400"/>
                    <a:chExt cx="838200" cy="252184"/>
                  </a:xfrm>
                </p:grpSpPr>
                <p:sp>
                  <p:nvSpPr>
                    <p:cNvPr id="233" name="Rectangle 23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4" name="Rectangle 23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5" name="Rectangle 23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7" name="Group 216"/>
                  <p:cNvGrpSpPr/>
                  <p:nvPr/>
                </p:nvGrpSpPr>
                <p:grpSpPr>
                  <a:xfrm>
                    <a:off x="414865" y="7476065"/>
                    <a:ext cx="838200" cy="252184"/>
                    <a:chOff x="414865" y="5867400"/>
                    <a:chExt cx="838200" cy="252184"/>
                  </a:xfrm>
                </p:grpSpPr>
                <p:sp>
                  <p:nvSpPr>
                    <p:cNvPr id="230" name="Rectangle 22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1" name="Rectangle 23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2" name="Rectangle 23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8" name="Group 217"/>
                  <p:cNvGrpSpPr/>
                  <p:nvPr/>
                </p:nvGrpSpPr>
                <p:grpSpPr>
                  <a:xfrm>
                    <a:off x="414865" y="7797798"/>
                    <a:ext cx="838200" cy="252184"/>
                    <a:chOff x="414865" y="5867400"/>
                    <a:chExt cx="838200" cy="252184"/>
                  </a:xfrm>
                </p:grpSpPr>
                <p:sp>
                  <p:nvSpPr>
                    <p:cNvPr id="227" name="Rectangle 22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8" name="Rectangle 22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9" name="Rectangle 22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19" name="Group 218"/>
                  <p:cNvGrpSpPr/>
                  <p:nvPr/>
                </p:nvGrpSpPr>
                <p:grpSpPr>
                  <a:xfrm>
                    <a:off x="414865" y="8119531"/>
                    <a:ext cx="838200" cy="252184"/>
                    <a:chOff x="414865" y="5867400"/>
                    <a:chExt cx="838200" cy="252184"/>
                  </a:xfrm>
                </p:grpSpPr>
                <p:sp>
                  <p:nvSpPr>
                    <p:cNvPr id="224" name="Rectangle 22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5" name="Rectangle 22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6" name="Rectangle 22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0" name="Group 219"/>
                  <p:cNvGrpSpPr/>
                  <p:nvPr/>
                </p:nvGrpSpPr>
                <p:grpSpPr>
                  <a:xfrm>
                    <a:off x="414865" y="8441266"/>
                    <a:ext cx="838200" cy="252184"/>
                    <a:chOff x="414865" y="5867400"/>
                    <a:chExt cx="838200" cy="252184"/>
                  </a:xfrm>
                </p:grpSpPr>
                <p:sp>
                  <p:nvSpPr>
                    <p:cNvPr id="221" name="Rectangle 22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2" name="Rectangle 22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3" name="Rectangle 22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58" name="Rectangle 57"/>
                <p:cNvSpPr/>
                <p:nvPr/>
              </p:nvSpPr>
              <p:spPr bwMode="auto">
                <a:xfrm>
                  <a:off x="6773649" y="6213348"/>
                  <a:ext cx="1234908" cy="617454"/>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59" name="Group 58"/>
                <p:cNvGrpSpPr/>
                <p:nvPr/>
              </p:nvGrpSpPr>
              <p:grpSpPr>
                <a:xfrm>
                  <a:off x="7144122" y="5534149"/>
                  <a:ext cx="864435" cy="1296653"/>
                  <a:chOff x="304800" y="5715000"/>
                  <a:chExt cx="1066800" cy="3429000"/>
                </a:xfrm>
              </p:grpSpPr>
              <p:sp>
                <p:nvSpPr>
                  <p:cNvPr id="174" name="Rectangle 173"/>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75" name="Group 174"/>
                  <p:cNvGrpSpPr/>
                  <p:nvPr/>
                </p:nvGrpSpPr>
                <p:grpSpPr>
                  <a:xfrm>
                    <a:off x="414865" y="5867400"/>
                    <a:ext cx="838200" cy="252184"/>
                    <a:chOff x="414865" y="5867400"/>
                    <a:chExt cx="838200" cy="252184"/>
                  </a:xfrm>
                </p:grpSpPr>
                <p:sp>
                  <p:nvSpPr>
                    <p:cNvPr id="208" name="Rectangle 20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9" name="Rectangle 20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10" name="Rectangle 20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6" name="Group 175"/>
                  <p:cNvGrpSpPr/>
                  <p:nvPr/>
                </p:nvGrpSpPr>
                <p:grpSpPr>
                  <a:xfrm>
                    <a:off x="414865" y="6189133"/>
                    <a:ext cx="838200" cy="252184"/>
                    <a:chOff x="414865" y="5867400"/>
                    <a:chExt cx="838200" cy="252184"/>
                  </a:xfrm>
                </p:grpSpPr>
                <p:sp>
                  <p:nvSpPr>
                    <p:cNvPr id="205" name="Rectangle 20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6" name="Rectangle 20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7" name="Rectangle 20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7" name="Group 176"/>
                  <p:cNvGrpSpPr/>
                  <p:nvPr/>
                </p:nvGrpSpPr>
                <p:grpSpPr>
                  <a:xfrm>
                    <a:off x="414865" y="6510866"/>
                    <a:ext cx="838200" cy="252184"/>
                    <a:chOff x="414865" y="5867400"/>
                    <a:chExt cx="838200" cy="252184"/>
                  </a:xfrm>
                </p:grpSpPr>
                <p:sp>
                  <p:nvSpPr>
                    <p:cNvPr id="202" name="Rectangle 20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3" name="Rectangle 20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4" name="Rectangle 20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p:cNvGrpSpPr/>
                  <p:nvPr/>
                </p:nvGrpSpPr>
                <p:grpSpPr>
                  <a:xfrm>
                    <a:off x="414865" y="6832599"/>
                    <a:ext cx="838200" cy="252184"/>
                    <a:chOff x="414865" y="5867400"/>
                    <a:chExt cx="838200" cy="252184"/>
                  </a:xfrm>
                </p:grpSpPr>
                <p:sp>
                  <p:nvSpPr>
                    <p:cNvPr id="199" name="Rectangle 19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0" name="Rectangle 19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1" name="Rectangle 20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178"/>
                  <p:cNvGrpSpPr/>
                  <p:nvPr/>
                </p:nvGrpSpPr>
                <p:grpSpPr>
                  <a:xfrm>
                    <a:off x="414865" y="7154332"/>
                    <a:ext cx="838200" cy="252184"/>
                    <a:chOff x="414865" y="5867400"/>
                    <a:chExt cx="838200" cy="252184"/>
                  </a:xfrm>
                </p:grpSpPr>
                <p:sp>
                  <p:nvSpPr>
                    <p:cNvPr id="196" name="Rectangle 19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7" name="Rectangle 19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8" name="Rectangle 19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a:off x="414865" y="7476065"/>
                    <a:ext cx="838200" cy="252184"/>
                    <a:chOff x="414865" y="5867400"/>
                    <a:chExt cx="838200" cy="252184"/>
                  </a:xfrm>
                </p:grpSpPr>
                <p:sp>
                  <p:nvSpPr>
                    <p:cNvPr id="193" name="Rectangle 1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4" name="Rectangle 1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5" name="Rectangle 1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1" name="Group 180"/>
                  <p:cNvGrpSpPr/>
                  <p:nvPr/>
                </p:nvGrpSpPr>
                <p:grpSpPr>
                  <a:xfrm>
                    <a:off x="414865" y="7797798"/>
                    <a:ext cx="838200" cy="252184"/>
                    <a:chOff x="414865" y="5867400"/>
                    <a:chExt cx="838200" cy="252184"/>
                  </a:xfrm>
                </p:grpSpPr>
                <p:sp>
                  <p:nvSpPr>
                    <p:cNvPr id="190" name="Rectangle 1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1" name="Rectangle 1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2" name="Rectangle 1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2" name="Group 181"/>
                  <p:cNvGrpSpPr/>
                  <p:nvPr/>
                </p:nvGrpSpPr>
                <p:grpSpPr>
                  <a:xfrm>
                    <a:off x="414865" y="8119531"/>
                    <a:ext cx="838200" cy="252184"/>
                    <a:chOff x="414865" y="5867400"/>
                    <a:chExt cx="838200" cy="252184"/>
                  </a:xfrm>
                </p:grpSpPr>
                <p:sp>
                  <p:nvSpPr>
                    <p:cNvPr id="187" name="Rectangle 1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8" name="Rectangle 1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9" name="Rectangle 1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3" name="Group 182"/>
                  <p:cNvGrpSpPr/>
                  <p:nvPr/>
                </p:nvGrpSpPr>
                <p:grpSpPr>
                  <a:xfrm>
                    <a:off x="414865" y="8441266"/>
                    <a:ext cx="838200" cy="252184"/>
                    <a:chOff x="414865" y="5867400"/>
                    <a:chExt cx="838200" cy="252184"/>
                  </a:xfrm>
                </p:grpSpPr>
                <p:sp>
                  <p:nvSpPr>
                    <p:cNvPr id="184" name="Rectangle 1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5" name="Rectangle 1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6" name="Rectangle 1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60" name="Rectangle 59"/>
                <p:cNvSpPr/>
                <p:nvPr/>
              </p:nvSpPr>
              <p:spPr bwMode="auto">
                <a:xfrm>
                  <a:off x="9922664" y="5486401"/>
                  <a:ext cx="1734348" cy="1344402"/>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1" name="Rectangle 60"/>
                <p:cNvSpPr/>
                <p:nvPr/>
              </p:nvSpPr>
              <p:spPr bwMode="auto">
                <a:xfrm>
                  <a:off x="8193793" y="5029201"/>
                  <a:ext cx="1234908" cy="1801602"/>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62" name="Group 61"/>
                <p:cNvGrpSpPr/>
                <p:nvPr/>
              </p:nvGrpSpPr>
              <p:grpSpPr>
                <a:xfrm>
                  <a:off x="9181719" y="4546222"/>
                  <a:ext cx="802690" cy="2284580"/>
                  <a:chOff x="304800" y="5715000"/>
                  <a:chExt cx="1066800" cy="3429000"/>
                </a:xfrm>
              </p:grpSpPr>
              <p:sp>
                <p:nvSpPr>
                  <p:cNvPr id="137" name="Rectangle 136"/>
                  <p:cNvSpPr/>
                  <p:nvPr/>
                </p:nvSpPr>
                <p:spPr bwMode="auto">
                  <a:xfrm>
                    <a:off x="304800" y="5715000"/>
                    <a:ext cx="1066800" cy="3429000"/>
                  </a:xfrm>
                  <a:prstGeom prst="rect">
                    <a:avLst/>
                  </a:prstGeom>
                  <a:gradFill flip="none" rotWithShape="1">
                    <a:gsLst>
                      <a:gs pos="100000">
                        <a:srgbClr val="CFCFC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38" name="Group 137"/>
                  <p:cNvGrpSpPr/>
                  <p:nvPr/>
                </p:nvGrpSpPr>
                <p:grpSpPr>
                  <a:xfrm>
                    <a:off x="414865" y="5867400"/>
                    <a:ext cx="838200" cy="252184"/>
                    <a:chOff x="414865" y="5867400"/>
                    <a:chExt cx="838200" cy="252184"/>
                  </a:xfrm>
                </p:grpSpPr>
                <p:sp>
                  <p:nvSpPr>
                    <p:cNvPr id="171" name="Rectangle 1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2" name="Rectangle 1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 name="Rectangle 1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9" name="Group 138"/>
                  <p:cNvGrpSpPr/>
                  <p:nvPr/>
                </p:nvGrpSpPr>
                <p:grpSpPr>
                  <a:xfrm>
                    <a:off x="414865" y="6189133"/>
                    <a:ext cx="838200" cy="252184"/>
                    <a:chOff x="414865" y="5867400"/>
                    <a:chExt cx="838200" cy="252184"/>
                  </a:xfrm>
                </p:grpSpPr>
                <p:sp>
                  <p:nvSpPr>
                    <p:cNvPr id="168" name="Rectangle 1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 name="Rectangle 1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 name="Rectangle 1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a:off x="414865" y="6510866"/>
                    <a:ext cx="838200" cy="252184"/>
                    <a:chOff x="414865" y="5867400"/>
                    <a:chExt cx="838200" cy="252184"/>
                  </a:xfrm>
                </p:grpSpPr>
                <p:sp>
                  <p:nvSpPr>
                    <p:cNvPr id="165" name="Rectangle 1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 name="Rectangle 1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7" name="Rectangle 1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40"/>
                  <p:cNvGrpSpPr/>
                  <p:nvPr/>
                </p:nvGrpSpPr>
                <p:grpSpPr>
                  <a:xfrm>
                    <a:off x="414865" y="6832599"/>
                    <a:ext cx="838200" cy="252184"/>
                    <a:chOff x="414865" y="5867400"/>
                    <a:chExt cx="838200" cy="252184"/>
                  </a:xfrm>
                </p:grpSpPr>
                <p:sp>
                  <p:nvSpPr>
                    <p:cNvPr id="162" name="Rectangle 1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3" name="Rectangle 1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4" name="Rectangle 1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41"/>
                  <p:cNvGrpSpPr/>
                  <p:nvPr/>
                </p:nvGrpSpPr>
                <p:grpSpPr>
                  <a:xfrm>
                    <a:off x="414865" y="7154332"/>
                    <a:ext cx="838200" cy="252184"/>
                    <a:chOff x="414865" y="5867400"/>
                    <a:chExt cx="838200" cy="252184"/>
                  </a:xfrm>
                </p:grpSpPr>
                <p:sp>
                  <p:nvSpPr>
                    <p:cNvPr id="159" name="Rectangle 1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 name="Rectangle 1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 name="Rectangle 1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3" name="Group 142"/>
                  <p:cNvGrpSpPr/>
                  <p:nvPr/>
                </p:nvGrpSpPr>
                <p:grpSpPr>
                  <a:xfrm>
                    <a:off x="414865" y="7476065"/>
                    <a:ext cx="838200" cy="252184"/>
                    <a:chOff x="414865" y="5867400"/>
                    <a:chExt cx="838200" cy="252184"/>
                  </a:xfrm>
                </p:grpSpPr>
                <p:sp>
                  <p:nvSpPr>
                    <p:cNvPr id="156" name="Rectangle 15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 name="Rectangle 15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 name="Rectangle 15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 name="Group 143"/>
                  <p:cNvGrpSpPr/>
                  <p:nvPr/>
                </p:nvGrpSpPr>
                <p:grpSpPr>
                  <a:xfrm>
                    <a:off x="414865" y="7797798"/>
                    <a:ext cx="838200" cy="252184"/>
                    <a:chOff x="414865" y="5867400"/>
                    <a:chExt cx="838200" cy="252184"/>
                  </a:xfrm>
                </p:grpSpPr>
                <p:sp>
                  <p:nvSpPr>
                    <p:cNvPr id="153" name="Rectangle 15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 name="Rectangle 15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 name="Rectangle 15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a:off x="414865" y="8119531"/>
                    <a:ext cx="838200" cy="252184"/>
                    <a:chOff x="414865" y="5867400"/>
                    <a:chExt cx="838200" cy="252184"/>
                  </a:xfrm>
                </p:grpSpPr>
                <p:sp>
                  <p:nvSpPr>
                    <p:cNvPr id="150" name="Rectangle 14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 name="Rectangle 15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2" name="Rectangle 15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6" name="Group 145"/>
                  <p:cNvGrpSpPr/>
                  <p:nvPr/>
                </p:nvGrpSpPr>
                <p:grpSpPr>
                  <a:xfrm>
                    <a:off x="414865" y="8441266"/>
                    <a:ext cx="838200" cy="252184"/>
                    <a:chOff x="414865" y="5867400"/>
                    <a:chExt cx="838200" cy="252184"/>
                  </a:xfrm>
                </p:grpSpPr>
                <p:sp>
                  <p:nvSpPr>
                    <p:cNvPr id="147" name="Rectangle 14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8" name="Rectangle 14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9" name="Rectangle 14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3" name="Group 62"/>
                <p:cNvGrpSpPr/>
                <p:nvPr/>
              </p:nvGrpSpPr>
              <p:grpSpPr>
                <a:xfrm>
                  <a:off x="5785723" y="5066648"/>
                  <a:ext cx="548848" cy="1764154"/>
                  <a:chOff x="304800" y="5715000"/>
                  <a:chExt cx="1066800" cy="3429000"/>
                </a:xfrm>
              </p:grpSpPr>
              <p:sp>
                <p:nvSpPr>
                  <p:cNvPr id="100" name="Rectangle 99"/>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01" name="Group 100"/>
                  <p:cNvGrpSpPr/>
                  <p:nvPr/>
                </p:nvGrpSpPr>
                <p:grpSpPr>
                  <a:xfrm>
                    <a:off x="414865" y="5867400"/>
                    <a:ext cx="838200" cy="252184"/>
                    <a:chOff x="414865" y="5867400"/>
                    <a:chExt cx="838200" cy="252184"/>
                  </a:xfrm>
                </p:grpSpPr>
                <p:sp>
                  <p:nvSpPr>
                    <p:cNvPr id="134" name="Rectangle 1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 name="Rectangle 1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6" name="Rectangle 1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101"/>
                  <p:cNvGrpSpPr/>
                  <p:nvPr/>
                </p:nvGrpSpPr>
                <p:grpSpPr>
                  <a:xfrm>
                    <a:off x="414865" y="6189133"/>
                    <a:ext cx="838200" cy="252184"/>
                    <a:chOff x="414865" y="5867400"/>
                    <a:chExt cx="838200" cy="252184"/>
                  </a:xfrm>
                </p:grpSpPr>
                <p:sp>
                  <p:nvSpPr>
                    <p:cNvPr id="131" name="Rectangle 1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2" name="Rectangle 1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3" name="Rectangle 1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102"/>
                  <p:cNvGrpSpPr/>
                  <p:nvPr/>
                </p:nvGrpSpPr>
                <p:grpSpPr>
                  <a:xfrm>
                    <a:off x="414865" y="6510866"/>
                    <a:ext cx="838200" cy="252184"/>
                    <a:chOff x="414865" y="5867400"/>
                    <a:chExt cx="838200" cy="252184"/>
                  </a:xfrm>
                </p:grpSpPr>
                <p:sp>
                  <p:nvSpPr>
                    <p:cNvPr id="128" name="Rectangle 1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9" name="Rectangle 1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 name="Rectangle 1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4" name="Group 103"/>
                  <p:cNvGrpSpPr/>
                  <p:nvPr/>
                </p:nvGrpSpPr>
                <p:grpSpPr>
                  <a:xfrm>
                    <a:off x="414865" y="6832599"/>
                    <a:ext cx="838200" cy="252184"/>
                    <a:chOff x="414865" y="5867400"/>
                    <a:chExt cx="838200" cy="252184"/>
                  </a:xfrm>
                </p:grpSpPr>
                <p:sp>
                  <p:nvSpPr>
                    <p:cNvPr id="125" name="Rectangle 1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 name="Rectangle 1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7" name="Rectangle 1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04"/>
                  <p:cNvGrpSpPr/>
                  <p:nvPr/>
                </p:nvGrpSpPr>
                <p:grpSpPr>
                  <a:xfrm>
                    <a:off x="414865" y="7154332"/>
                    <a:ext cx="838200" cy="252184"/>
                    <a:chOff x="414865" y="5867400"/>
                    <a:chExt cx="838200" cy="252184"/>
                  </a:xfrm>
                </p:grpSpPr>
                <p:sp>
                  <p:nvSpPr>
                    <p:cNvPr id="122" name="Rectangle 12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 name="Rectangle 12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 name="Rectangle 12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p:cNvGrpSpPr/>
                  <p:nvPr/>
                </p:nvGrpSpPr>
                <p:grpSpPr>
                  <a:xfrm>
                    <a:off x="414865" y="7476065"/>
                    <a:ext cx="838200" cy="252184"/>
                    <a:chOff x="414865" y="5867400"/>
                    <a:chExt cx="838200" cy="252184"/>
                  </a:xfrm>
                </p:grpSpPr>
                <p:sp>
                  <p:nvSpPr>
                    <p:cNvPr id="119" name="Rectangle 11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 name="Rectangle 11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1" name="Rectangle 12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p:cNvGrpSpPr/>
                  <p:nvPr/>
                </p:nvGrpSpPr>
                <p:grpSpPr>
                  <a:xfrm>
                    <a:off x="414865" y="7797798"/>
                    <a:ext cx="838200" cy="252184"/>
                    <a:chOff x="414865" y="5867400"/>
                    <a:chExt cx="838200" cy="252184"/>
                  </a:xfrm>
                </p:grpSpPr>
                <p:sp>
                  <p:nvSpPr>
                    <p:cNvPr id="116" name="Rectangle 11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7" name="Rectangle 11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8" name="Rectangle 11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107"/>
                  <p:cNvGrpSpPr/>
                  <p:nvPr/>
                </p:nvGrpSpPr>
                <p:grpSpPr>
                  <a:xfrm>
                    <a:off x="414865" y="8119531"/>
                    <a:ext cx="838200" cy="252184"/>
                    <a:chOff x="414865" y="5867400"/>
                    <a:chExt cx="838200" cy="252184"/>
                  </a:xfrm>
                </p:grpSpPr>
                <p:sp>
                  <p:nvSpPr>
                    <p:cNvPr id="113" name="Rectangle 11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4" name="Rectangle 11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 name="Rectangle 11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p:cNvGrpSpPr/>
                  <p:nvPr/>
                </p:nvGrpSpPr>
                <p:grpSpPr>
                  <a:xfrm>
                    <a:off x="414865" y="8441266"/>
                    <a:ext cx="838200" cy="252184"/>
                    <a:chOff x="414865" y="5867400"/>
                    <a:chExt cx="838200" cy="252184"/>
                  </a:xfrm>
                </p:grpSpPr>
                <p:sp>
                  <p:nvSpPr>
                    <p:cNvPr id="110" name="Rectangle 10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1" name="Rectangle 11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2" name="Rectangle 11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4" name="Group 63"/>
                <p:cNvGrpSpPr/>
                <p:nvPr/>
              </p:nvGrpSpPr>
              <p:grpSpPr>
                <a:xfrm>
                  <a:off x="9799173" y="6398584"/>
                  <a:ext cx="802690" cy="432218"/>
                  <a:chOff x="2133600" y="8077200"/>
                  <a:chExt cx="1981200" cy="1066800"/>
                </a:xfrm>
              </p:grpSpPr>
              <p:sp>
                <p:nvSpPr>
                  <p:cNvPr id="65" name="Rectangle 64"/>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66" name="Group 65"/>
                  <p:cNvGrpSpPr/>
                  <p:nvPr/>
                </p:nvGrpSpPr>
                <p:grpSpPr>
                  <a:xfrm>
                    <a:off x="2252131" y="8178800"/>
                    <a:ext cx="1752598" cy="313267"/>
                    <a:chOff x="2252131" y="8178800"/>
                    <a:chExt cx="1752598" cy="313267"/>
                  </a:xfrm>
                </p:grpSpPr>
                <p:grpSp>
                  <p:nvGrpSpPr>
                    <p:cNvPr id="84" name="Group 83"/>
                    <p:cNvGrpSpPr/>
                    <p:nvPr/>
                  </p:nvGrpSpPr>
                  <p:grpSpPr>
                    <a:xfrm>
                      <a:off x="2252131" y="8178800"/>
                      <a:ext cx="838200" cy="110067"/>
                      <a:chOff x="414865" y="5867400"/>
                      <a:chExt cx="838200" cy="252184"/>
                    </a:xfrm>
                  </p:grpSpPr>
                  <p:sp>
                    <p:nvSpPr>
                      <p:cNvPr id="97" name="Rectangle 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8" name="Rectangle 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9" name="Rectangle 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84"/>
                    <p:cNvGrpSpPr/>
                    <p:nvPr/>
                  </p:nvGrpSpPr>
                  <p:grpSpPr>
                    <a:xfrm>
                      <a:off x="2252131" y="8382000"/>
                      <a:ext cx="838200" cy="110067"/>
                      <a:chOff x="414865" y="5867400"/>
                      <a:chExt cx="838200" cy="252184"/>
                    </a:xfrm>
                  </p:grpSpPr>
                  <p:sp>
                    <p:nvSpPr>
                      <p:cNvPr id="94" name="Rectangle 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5" name="Rectangle 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6" name="Rectangle 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p:cNvGrpSpPr/>
                    <p:nvPr/>
                  </p:nvGrpSpPr>
                  <p:grpSpPr>
                    <a:xfrm>
                      <a:off x="3166529" y="8178800"/>
                      <a:ext cx="838200" cy="110067"/>
                      <a:chOff x="414865" y="5867400"/>
                      <a:chExt cx="838200" cy="252184"/>
                    </a:xfrm>
                  </p:grpSpPr>
                  <p:sp>
                    <p:nvSpPr>
                      <p:cNvPr id="91" name="Rectangle 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2" name="Rectangle 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3" name="Rectangle 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p:cNvGrpSpPr/>
                    <p:nvPr/>
                  </p:nvGrpSpPr>
                  <p:grpSpPr>
                    <a:xfrm>
                      <a:off x="3166529" y="8382000"/>
                      <a:ext cx="838200" cy="110067"/>
                      <a:chOff x="414865" y="5867400"/>
                      <a:chExt cx="838200" cy="252184"/>
                    </a:xfrm>
                  </p:grpSpPr>
                  <p:sp>
                    <p:nvSpPr>
                      <p:cNvPr id="88" name="Rectangle 8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9" name="Rectangle 8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0" name="Rectangle 8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7" name="Group 66"/>
                  <p:cNvGrpSpPr/>
                  <p:nvPr/>
                </p:nvGrpSpPr>
                <p:grpSpPr>
                  <a:xfrm>
                    <a:off x="2252131" y="8585200"/>
                    <a:ext cx="1752598" cy="313267"/>
                    <a:chOff x="2252131" y="8178800"/>
                    <a:chExt cx="1752598" cy="313267"/>
                  </a:xfrm>
                </p:grpSpPr>
                <p:grpSp>
                  <p:nvGrpSpPr>
                    <p:cNvPr id="68" name="Group 67"/>
                    <p:cNvGrpSpPr/>
                    <p:nvPr/>
                  </p:nvGrpSpPr>
                  <p:grpSpPr>
                    <a:xfrm>
                      <a:off x="2252131" y="8178800"/>
                      <a:ext cx="838200" cy="110067"/>
                      <a:chOff x="414865" y="5867400"/>
                      <a:chExt cx="838200" cy="252184"/>
                    </a:xfrm>
                  </p:grpSpPr>
                  <p:sp>
                    <p:nvSpPr>
                      <p:cNvPr id="81" name="Rectangle 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2" name="Rectangle 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3" name="Rectangle 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p:nvPr/>
                  </p:nvGrpSpPr>
                  <p:grpSpPr>
                    <a:xfrm>
                      <a:off x="2252131" y="8382000"/>
                      <a:ext cx="838200" cy="110067"/>
                      <a:chOff x="414865" y="5867400"/>
                      <a:chExt cx="838200" cy="252184"/>
                    </a:xfrm>
                  </p:grpSpPr>
                  <p:sp>
                    <p:nvSpPr>
                      <p:cNvPr id="78" name="Rectangle 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9" name="Rectangle 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0" name="Rectangle 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69"/>
                    <p:cNvGrpSpPr/>
                    <p:nvPr/>
                  </p:nvGrpSpPr>
                  <p:grpSpPr>
                    <a:xfrm>
                      <a:off x="3166529" y="8178800"/>
                      <a:ext cx="838200" cy="110067"/>
                      <a:chOff x="414865" y="5867400"/>
                      <a:chExt cx="838200" cy="252184"/>
                    </a:xfrm>
                  </p:grpSpPr>
                  <p:sp>
                    <p:nvSpPr>
                      <p:cNvPr id="75" name="Rectangle 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6" name="Rectangle 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7" name="Rectangle 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p:cNvGrpSpPr/>
                    <p:nvPr/>
                  </p:nvGrpSpPr>
                  <p:grpSpPr>
                    <a:xfrm>
                      <a:off x="3166529" y="8382000"/>
                      <a:ext cx="838200" cy="110067"/>
                      <a:chOff x="414865" y="5867400"/>
                      <a:chExt cx="838200" cy="252184"/>
                    </a:xfrm>
                  </p:grpSpPr>
                  <p:sp>
                    <p:nvSpPr>
                      <p:cNvPr id="72" name="Rectangle 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 name="Rectangle 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4" name="Rectangle 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394" name="Group 393" descr="Top building group."/>
              <p:cNvGrpSpPr/>
              <p:nvPr userDrawn="1"/>
            </p:nvGrpSpPr>
            <p:grpSpPr>
              <a:xfrm>
                <a:off x="485071" y="6001712"/>
                <a:ext cx="6347791" cy="868017"/>
                <a:chOff x="0" y="4052259"/>
                <a:chExt cx="12188825" cy="2778543"/>
              </a:xfrm>
            </p:grpSpPr>
            <p:grpSp>
              <p:nvGrpSpPr>
                <p:cNvPr id="395" name="Group 394"/>
                <p:cNvGrpSpPr/>
                <p:nvPr/>
              </p:nvGrpSpPr>
              <p:grpSpPr>
                <a:xfrm>
                  <a:off x="0" y="5066648"/>
                  <a:ext cx="548848" cy="1764154"/>
                  <a:chOff x="304800" y="5715000"/>
                  <a:chExt cx="1066800" cy="3429000"/>
                </a:xfrm>
              </p:grpSpPr>
              <p:sp>
                <p:nvSpPr>
                  <p:cNvPr id="702" name="Rectangle 701"/>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03" name="Group 702"/>
                  <p:cNvGrpSpPr/>
                  <p:nvPr/>
                </p:nvGrpSpPr>
                <p:grpSpPr>
                  <a:xfrm>
                    <a:off x="414865" y="5867400"/>
                    <a:ext cx="838200" cy="252184"/>
                    <a:chOff x="414865" y="5867400"/>
                    <a:chExt cx="838200" cy="252184"/>
                  </a:xfrm>
                </p:grpSpPr>
                <p:sp>
                  <p:nvSpPr>
                    <p:cNvPr id="736" name="Rectangle 73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7" name="Rectangle 73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8" name="Rectangle 73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4" name="Group 703"/>
                  <p:cNvGrpSpPr/>
                  <p:nvPr/>
                </p:nvGrpSpPr>
                <p:grpSpPr>
                  <a:xfrm>
                    <a:off x="414865" y="6189133"/>
                    <a:ext cx="838200" cy="252184"/>
                    <a:chOff x="414865" y="5867400"/>
                    <a:chExt cx="838200" cy="252184"/>
                  </a:xfrm>
                </p:grpSpPr>
                <p:sp>
                  <p:nvSpPr>
                    <p:cNvPr id="733" name="Rectangle 73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4" name="Rectangle 73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5" name="Rectangle 73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5" name="Group 704"/>
                  <p:cNvGrpSpPr/>
                  <p:nvPr/>
                </p:nvGrpSpPr>
                <p:grpSpPr>
                  <a:xfrm>
                    <a:off x="414865" y="6510866"/>
                    <a:ext cx="838200" cy="252184"/>
                    <a:chOff x="414865" y="5867400"/>
                    <a:chExt cx="838200" cy="252184"/>
                  </a:xfrm>
                </p:grpSpPr>
                <p:sp>
                  <p:nvSpPr>
                    <p:cNvPr id="730" name="Rectangle 72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1" name="Rectangle 73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2" name="Rectangle 73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6" name="Group 705"/>
                  <p:cNvGrpSpPr/>
                  <p:nvPr/>
                </p:nvGrpSpPr>
                <p:grpSpPr>
                  <a:xfrm>
                    <a:off x="414865" y="6832599"/>
                    <a:ext cx="838200" cy="252184"/>
                    <a:chOff x="414865" y="5867400"/>
                    <a:chExt cx="838200" cy="252184"/>
                  </a:xfrm>
                </p:grpSpPr>
                <p:sp>
                  <p:nvSpPr>
                    <p:cNvPr id="727" name="Rectangle 72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8" name="Rectangle 72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9" name="Rectangle 72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7" name="Group 706"/>
                  <p:cNvGrpSpPr/>
                  <p:nvPr/>
                </p:nvGrpSpPr>
                <p:grpSpPr>
                  <a:xfrm>
                    <a:off x="414865" y="7154332"/>
                    <a:ext cx="838200" cy="252184"/>
                    <a:chOff x="414865" y="5867400"/>
                    <a:chExt cx="838200" cy="252184"/>
                  </a:xfrm>
                </p:grpSpPr>
                <p:sp>
                  <p:nvSpPr>
                    <p:cNvPr id="724" name="Rectangle 72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5" name="Rectangle 72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6" name="Rectangle 72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8" name="Group 707"/>
                  <p:cNvGrpSpPr/>
                  <p:nvPr/>
                </p:nvGrpSpPr>
                <p:grpSpPr>
                  <a:xfrm>
                    <a:off x="414865" y="7476065"/>
                    <a:ext cx="838200" cy="252184"/>
                    <a:chOff x="414865" y="5867400"/>
                    <a:chExt cx="838200" cy="252184"/>
                  </a:xfrm>
                </p:grpSpPr>
                <p:sp>
                  <p:nvSpPr>
                    <p:cNvPr id="721" name="Rectangle 72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2" name="Rectangle 72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3" name="Rectangle 72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09" name="Group 708"/>
                  <p:cNvGrpSpPr/>
                  <p:nvPr/>
                </p:nvGrpSpPr>
                <p:grpSpPr>
                  <a:xfrm>
                    <a:off x="414865" y="7797798"/>
                    <a:ext cx="838200" cy="252184"/>
                    <a:chOff x="414865" y="5867400"/>
                    <a:chExt cx="838200" cy="252184"/>
                  </a:xfrm>
                </p:grpSpPr>
                <p:sp>
                  <p:nvSpPr>
                    <p:cNvPr id="718" name="Rectangle 71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19" name="Rectangle 71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0" name="Rectangle 71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10" name="Group 709"/>
                  <p:cNvGrpSpPr/>
                  <p:nvPr/>
                </p:nvGrpSpPr>
                <p:grpSpPr>
                  <a:xfrm>
                    <a:off x="414865" y="8119531"/>
                    <a:ext cx="838200" cy="252184"/>
                    <a:chOff x="414865" y="5867400"/>
                    <a:chExt cx="838200" cy="252184"/>
                  </a:xfrm>
                </p:grpSpPr>
                <p:sp>
                  <p:nvSpPr>
                    <p:cNvPr id="715" name="Rectangle 7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16" name="Rectangle 7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17" name="Rectangle 7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711" name="Group 710"/>
                  <p:cNvGrpSpPr/>
                  <p:nvPr/>
                </p:nvGrpSpPr>
                <p:grpSpPr>
                  <a:xfrm>
                    <a:off x="414865" y="8441266"/>
                    <a:ext cx="838200" cy="252184"/>
                    <a:chOff x="414865" y="5867400"/>
                    <a:chExt cx="838200" cy="252184"/>
                  </a:xfrm>
                </p:grpSpPr>
                <p:sp>
                  <p:nvSpPr>
                    <p:cNvPr id="712" name="Rectangle 7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13" name="Rectangle 7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14" name="Rectangle 7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96" name="Group 395"/>
                <p:cNvGrpSpPr/>
                <p:nvPr/>
              </p:nvGrpSpPr>
              <p:grpSpPr>
                <a:xfrm>
                  <a:off x="432218" y="4052259"/>
                  <a:ext cx="864435" cy="2778543"/>
                  <a:chOff x="304800" y="5715000"/>
                  <a:chExt cx="1066800" cy="3429000"/>
                </a:xfrm>
              </p:grpSpPr>
              <p:sp>
                <p:nvSpPr>
                  <p:cNvPr id="665" name="Rectangle 664"/>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666" name="Group 665"/>
                  <p:cNvGrpSpPr/>
                  <p:nvPr/>
                </p:nvGrpSpPr>
                <p:grpSpPr>
                  <a:xfrm>
                    <a:off x="414865" y="5867400"/>
                    <a:ext cx="838200" cy="252184"/>
                    <a:chOff x="414865" y="5867400"/>
                    <a:chExt cx="838200" cy="252184"/>
                  </a:xfrm>
                </p:grpSpPr>
                <p:sp>
                  <p:nvSpPr>
                    <p:cNvPr id="699" name="Rectangle 69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00" name="Rectangle 69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01" name="Rectangle 70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67" name="Group 666"/>
                  <p:cNvGrpSpPr/>
                  <p:nvPr/>
                </p:nvGrpSpPr>
                <p:grpSpPr>
                  <a:xfrm>
                    <a:off x="414865" y="6189133"/>
                    <a:ext cx="838200" cy="252184"/>
                    <a:chOff x="414865" y="5867400"/>
                    <a:chExt cx="838200" cy="252184"/>
                  </a:xfrm>
                </p:grpSpPr>
                <p:sp>
                  <p:nvSpPr>
                    <p:cNvPr id="696" name="Rectangle 69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7" name="Rectangle 69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8" name="Rectangle 69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68" name="Group 667"/>
                  <p:cNvGrpSpPr/>
                  <p:nvPr/>
                </p:nvGrpSpPr>
                <p:grpSpPr>
                  <a:xfrm>
                    <a:off x="414865" y="6510866"/>
                    <a:ext cx="838200" cy="252184"/>
                    <a:chOff x="414865" y="5867400"/>
                    <a:chExt cx="838200" cy="252184"/>
                  </a:xfrm>
                </p:grpSpPr>
                <p:sp>
                  <p:nvSpPr>
                    <p:cNvPr id="693" name="Rectangle 6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4" name="Rectangle 6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5" name="Rectangle 6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69" name="Group 668"/>
                  <p:cNvGrpSpPr/>
                  <p:nvPr/>
                </p:nvGrpSpPr>
                <p:grpSpPr>
                  <a:xfrm>
                    <a:off x="414865" y="6832599"/>
                    <a:ext cx="838200" cy="252184"/>
                    <a:chOff x="414865" y="5867400"/>
                    <a:chExt cx="838200" cy="252184"/>
                  </a:xfrm>
                </p:grpSpPr>
                <p:sp>
                  <p:nvSpPr>
                    <p:cNvPr id="690" name="Rectangle 6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1" name="Rectangle 6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2" name="Rectangle 6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70" name="Group 669"/>
                  <p:cNvGrpSpPr/>
                  <p:nvPr/>
                </p:nvGrpSpPr>
                <p:grpSpPr>
                  <a:xfrm>
                    <a:off x="414865" y="7154332"/>
                    <a:ext cx="838200" cy="252184"/>
                    <a:chOff x="414865" y="5867400"/>
                    <a:chExt cx="838200" cy="252184"/>
                  </a:xfrm>
                </p:grpSpPr>
                <p:sp>
                  <p:nvSpPr>
                    <p:cNvPr id="687" name="Rectangle 6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8" name="Rectangle 6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9" name="Rectangle 6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71" name="Group 670"/>
                  <p:cNvGrpSpPr/>
                  <p:nvPr/>
                </p:nvGrpSpPr>
                <p:grpSpPr>
                  <a:xfrm>
                    <a:off x="414865" y="7476065"/>
                    <a:ext cx="838200" cy="252184"/>
                    <a:chOff x="414865" y="5867400"/>
                    <a:chExt cx="838200" cy="252184"/>
                  </a:xfrm>
                </p:grpSpPr>
                <p:sp>
                  <p:nvSpPr>
                    <p:cNvPr id="684" name="Rectangle 6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5" name="Rectangle 6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6" name="Rectangle 6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72" name="Group 671"/>
                  <p:cNvGrpSpPr/>
                  <p:nvPr/>
                </p:nvGrpSpPr>
                <p:grpSpPr>
                  <a:xfrm>
                    <a:off x="414865" y="7797798"/>
                    <a:ext cx="838200" cy="252184"/>
                    <a:chOff x="414865" y="5867400"/>
                    <a:chExt cx="838200" cy="252184"/>
                  </a:xfrm>
                </p:grpSpPr>
                <p:sp>
                  <p:nvSpPr>
                    <p:cNvPr id="681" name="Rectangle 6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2" name="Rectangle 6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3" name="Rectangle 6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73" name="Group 672"/>
                  <p:cNvGrpSpPr/>
                  <p:nvPr/>
                </p:nvGrpSpPr>
                <p:grpSpPr>
                  <a:xfrm>
                    <a:off x="414865" y="8119531"/>
                    <a:ext cx="838200" cy="252184"/>
                    <a:chOff x="414865" y="5867400"/>
                    <a:chExt cx="838200" cy="252184"/>
                  </a:xfrm>
                </p:grpSpPr>
                <p:sp>
                  <p:nvSpPr>
                    <p:cNvPr id="678" name="Rectangle 6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9" name="Rectangle 6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0" name="Rectangle 6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74" name="Group 673"/>
                  <p:cNvGrpSpPr/>
                  <p:nvPr/>
                </p:nvGrpSpPr>
                <p:grpSpPr>
                  <a:xfrm>
                    <a:off x="414865" y="8441266"/>
                    <a:ext cx="838200" cy="252184"/>
                    <a:chOff x="414865" y="5867400"/>
                    <a:chExt cx="838200" cy="252184"/>
                  </a:xfrm>
                </p:grpSpPr>
                <p:sp>
                  <p:nvSpPr>
                    <p:cNvPr id="675" name="Rectangle 6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6" name="Rectangle 6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7" name="Rectangle 6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97" name="Group 396"/>
                <p:cNvGrpSpPr/>
                <p:nvPr/>
              </p:nvGrpSpPr>
              <p:grpSpPr>
                <a:xfrm>
                  <a:off x="1914107" y="5966366"/>
                  <a:ext cx="1605380" cy="864436"/>
                  <a:chOff x="2133600" y="8077200"/>
                  <a:chExt cx="1981200" cy="1066800"/>
                </a:xfrm>
              </p:grpSpPr>
              <p:sp>
                <p:nvSpPr>
                  <p:cNvPr id="630" name="Rectangle 629"/>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631" name="Group 630"/>
                  <p:cNvGrpSpPr/>
                  <p:nvPr/>
                </p:nvGrpSpPr>
                <p:grpSpPr>
                  <a:xfrm>
                    <a:off x="2252131" y="8178800"/>
                    <a:ext cx="1752598" cy="313267"/>
                    <a:chOff x="2252131" y="8178800"/>
                    <a:chExt cx="1752598" cy="313267"/>
                  </a:xfrm>
                </p:grpSpPr>
                <p:grpSp>
                  <p:nvGrpSpPr>
                    <p:cNvPr id="649" name="Group 648"/>
                    <p:cNvGrpSpPr/>
                    <p:nvPr/>
                  </p:nvGrpSpPr>
                  <p:grpSpPr>
                    <a:xfrm>
                      <a:off x="2252131" y="8178800"/>
                      <a:ext cx="838200" cy="110067"/>
                      <a:chOff x="414865" y="5867400"/>
                      <a:chExt cx="838200" cy="252184"/>
                    </a:xfrm>
                  </p:grpSpPr>
                  <p:sp>
                    <p:nvSpPr>
                      <p:cNvPr id="662" name="Rectangle 6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3" name="Rectangle 6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4" name="Rectangle 6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50" name="Group 649"/>
                    <p:cNvGrpSpPr/>
                    <p:nvPr/>
                  </p:nvGrpSpPr>
                  <p:grpSpPr>
                    <a:xfrm>
                      <a:off x="2252131" y="8382000"/>
                      <a:ext cx="838200" cy="110067"/>
                      <a:chOff x="414865" y="5867400"/>
                      <a:chExt cx="838200" cy="252184"/>
                    </a:xfrm>
                  </p:grpSpPr>
                  <p:sp>
                    <p:nvSpPr>
                      <p:cNvPr id="659" name="Rectangle 6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0" name="Rectangle 6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1" name="Rectangle 6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51" name="Group 650"/>
                    <p:cNvGrpSpPr/>
                    <p:nvPr/>
                  </p:nvGrpSpPr>
                  <p:grpSpPr>
                    <a:xfrm>
                      <a:off x="3166529" y="8178800"/>
                      <a:ext cx="838200" cy="110067"/>
                      <a:chOff x="414865" y="5867400"/>
                      <a:chExt cx="838200" cy="252184"/>
                    </a:xfrm>
                  </p:grpSpPr>
                  <p:sp>
                    <p:nvSpPr>
                      <p:cNvPr id="656" name="Rectangle 65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7" name="Rectangle 65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8" name="Rectangle 65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52" name="Group 651"/>
                    <p:cNvGrpSpPr/>
                    <p:nvPr/>
                  </p:nvGrpSpPr>
                  <p:grpSpPr>
                    <a:xfrm>
                      <a:off x="3166529" y="8382000"/>
                      <a:ext cx="838200" cy="110067"/>
                      <a:chOff x="414865" y="5867400"/>
                      <a:chExt cx="838200" cy="252184"/>
                    </a:xfrm>
                  </p:grpSpPr>
                  <p:sp>
                    <p:nvSpPr>
                      <p:cNvPr id="653" name="Rectangle 65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4" name="Rectangle 65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5" name="Rectangle 65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32" name="Group 631"/>
                  <p:cNvGrpSpPr/>
                  <p:nvPr/>
                </p:nvGrpSpPr>
                <p:grpSpPr>
                  <a:xfrm>
                    <a:off x="2252131" y="8585200"/>
                    <a:ext cx="1752598" cy="313267"/>
                    <a:chOff x="2252131" y="8178800"/>
                    <a:chExt cx="1752598" cy="313267"/>
                  </a:xfrm>
                </p:grpSpPr>
                <p:grpSp>
                  <p:nvGrpSpPr>
                    <p:cNvPr id="633" name="Group 632"/>
                    <p:cNvGrpSpPr/>
                    <p:nvPr/>
                  </p:nvGrpSpPr>
                  <p:grpSpPr>
                    <a:xfrm>
                      <a:off x="2252131" y="8178800"/>
                      <a:ext cx="838200" cy="110067"/>
                      <a:chOff x="414865" y="5867400"/>
                      <a:chExt cx="838200" cy="252184"/>
                    </a:xfrm>
                  </p:grpSpPr>
                  <p:sp>
                    <p:nvSpPr>
                      <p:cNvPr id="646" name="Rectangle 6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7" name="Rectangle 6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8" name="Rectangle 6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4" name="Group 633"/>
                    <p:cNvGrpSpPr/>
                    <p:nvPr/>
                  </p:nvGrpSpPr>
                  <p:grpSpPr>
                    <a:xfrm>
                      <a:off x="2252131" y="8382000"/>
                      <a:ext cx="838200" cy="110067"/>
                      <a:chOff x="414865" y="5867400"/>
                      <a:chExt cx="838200" cy="252184"/>
                    </a:xfrm>
                  </p:grpSpPr>
                  <p:sp>
                    <p:nvSpPr>
                      <p:cNvPr id="643" name="Rectangle 64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4" name="Rectangle 64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5" name="Rectangle 64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5" name="Group 634"/>
                    <p:cNvGrpSpPr/>
                    <p:nvPr/>
                  </p:nvGrpSpPr>
                  <p:grpSpPr>
                    <a:xfrm>
                      <a:off x="3166529" y="8178800"/>
                      <a:ext cx="838200" cy="110067"/>
                      <a:chOff x="414865" y="5867400"/>
                      <a:chExt cx="838200" cy="252184"/>
                    </a:xfrm>
                  </p:grpSpPr>
                  <p:sp>
                    <p:nvSpPr>
                      <p:cNvPr id="640" name="Rectangle 6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1" name="Rectangle 6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2" name="Rectangle 6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6" name="Group 635"/>
                    <p:cNvGrpSpPr/>
                    <p:nvPr/>
                  </p:nvGrpSpPr>
                  <p:grpSpPr>
                    <a:xfrm>
                      <a:off x="3166529" y="8382000"/>
                      <a:ext cx="838200" cy="110067"/>
                      <a:chOff x="414865" y="5867400"/>
                      <a:chExt cx="838200" cy="252184"/>
                    </a:xfrm>
                  </p:grpSpPr>
                  <p:sp>
                    <p:nvSpPr>
                      <p:cNvPr id="637" name="Rectangle 6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8" name="Rectangle 6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9" name="Rectangle 6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98" name="Group 397"/>
                <p:cNvGrpSpPr/>
                <p:nvPr/>
              </p:nvGrpSpPr>
              <p:grpSpPr>
                <a:xfrm>
                  <a:off x="1667126" y="4731458"/>
                  <a:ext cx="555709" cy="2099344"/>
                  <a:chOff x="304800" y="5715000"/>
                  <a:chExt cx="1066800" cy="3429000"/>
                </a:xfrm>
              </p:grpSpPr>
              <p:sp>
                <p:nvSpPr>
                  <p:cNvPr id="590" name="Rectangle 589"/>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591" name="Group 590"/>
                  <p:cNvGrpSpPr/>
                  <p:nvPr/>
                </p:nvGrpSpPr>
                <p:grpSpPr>
                  <a:xfrm>
                    <a:off x="414865" y="5867400"/>
                    <a:ext cx="838200" cy="252184"/>
                    <a:chOff x="414865" y="5867400"/>
                    <a:chExt cx="838200" cy="252184"/>
                  </a:xfrm>
                </p:grpSpPr>
                <p:sp>
                  <p:nvSpPr>
                    <p:cNvPr id="627" name="Rectangle 62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8" name="Rectangle 62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9" name="Rectangle 62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2" name="Group 591"/>
                  <p:cNvGrpSpPr/>
                  <p:nvPr/>
                </p:nvGrpSpPr>
                <p:grpSpPr>
                  <a:xfrm>
                    <a:off x="414865" y="6189133"/>
                    <a:ext cx="838200" cy="252184"/>
                    <a:chOff x="414865" y="5867400"/>
                    <a:chExt cx="838200" cy="252184"/>
                  </a:xfrm>
                </p:grpSpPr>
                <p:sp>
                  <p:nvSpPr>
                    <p:cNvPr id="624" name="Rectangle 62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5" name="Rectangle 62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6" name="Rectangle 62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3" name="Group 592"/>
                  <p:cNvGrpSpPr/>
                  <p:nvPr/>
                </p:nvGrpSpPr>
                <p:grpSpPr>
                  <a:xfrm>
                    <a:off x="414865" y="6510866"/>
                    <a:ext cx="838200" cy="252184"/>
                    <a:chOff x="414865" y="5867400"/>
                    <a:chExt cx="838200" cy="252184"/>
                  </a:xfrm>
                </p:grpSpPr>
                <p:sp>
                  <p:nvSpPr>
                    <p:cNvPr id="621" name="Rectangle 62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2" name="Rectangle 62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3" name="Rectangle 62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4" name="Group 593"/>
                  <p:cNvGrpSpPr/>
                  <p:nvPr/>
                </p:nvGrpSpPr>
                <p:grpSpPr>
                  <a:xfrm>
                    <a:off x="414865" y="6832599"/>
                    <a:ext cx="838200" cy="252184"/>
                    <a:chOff x="414865" y="5867400"/>
                    <a:chExt cx="838200" cy="252184"/>
                  </a:xfrm>
                </p:grpSpPr>
                <p:sp>
                  <p:nvSpPr>
                    <p:cNvPr id="618" name="Rectangle 61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9" name="Rectangle 61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0" name="Rectangle 61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5" name="Group 594"/>
                  <p:cNvGrpSpPr/>
                  <p:nvPr/>
                </p:nvGrpSpPr>
                <p:grpSpPr>
                  <a:xfrm>
                    <a:off x="414865" y="7154332"/>
                    <a:ext cx="838200" cy="252184"/>
                    <a:chOff x="414865" y="5867400"/>
                    <a:chExt cx="838200" cy="252184"/>
                  </a:xfrm>
                </p:grpSpPr>
                <p:sp>
                  <p:nvSpPr>
                    <p:cNvPr id="615" name="Rectangle 6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6" name="Rectangle 6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7" name="Rectangle 6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6" name="Group 595"/>
                  <p:cNvGrpSpPr/>
                  <p:nvPr/>
                </p:nvGrpSpPr>
                <p:grpSpPr>
                  <a:xfrm>
                    <a:off x="414865" y="7476065"/>
                    <a:ext cx="838200" cy="252184"/>
                    <a:chOff x="414865" y="5867400"/>
                    <a:chExt cx="838200" cy="252184"/>
                  </a:xfrm>
                </p:grpSpPr>
                <p:sp>
                  <p:nvSpPr>
                    <p:cNvPr id="612" name="Rectangle 6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3" name="Rectangle 6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4" name="Rectangle 6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7" name="Group 596"/>
                  <p:cNvGrpSpPr/>
                  <p:nvPr/>
                </p:nvGrpSpPr>
                <p:grpSpPr>
                  <a:xfrm>
                    <a:off x="414865" y="7797798"/>
                    <a:ext cx="838200" cy="252184"/>
                    <a:chOff x="414865" y="5867400"/>
                    <a:chExt cx="838200" cy="252184"/>
                  </a:xfrm>
                </p:grpSpPr>
                <p:sp>
                  <p:nvSpPr>
                    <p:cNvPr id="609" name="Rectangle 6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0" name="Rectangle 6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1" name="Rectangle 6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8" name="Group 597"/>
                  <p:cNvGrpSpPr/>
                  <p:nvPr/>
                </p:nvGrpSpPr>
                <p:grpSpPr>
                  <a:xfrm>
                    <a:off x="414865" y="8119531"/>
                    <a:ext cx="838200" cy="252184"/>
                    <a:chOff x="414865" y="5867400"/>
                    <a:chExt cx="838200" cy="252184"/>
                  </a:xfrm>
                </p:grpSpPr>
                <p:sp>
                  <p:nvSpPr>
                    <p:cNvPr id="606" name="Rectangle 60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7" name="Rectangle 60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8" name="Rectangle 60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99" name="Group 598"/>
                  <p:cNvGrpSpPr/>
                  <p:nvPr/>
                </p:nvGrpSpPr>
                <p:grpSpPr>
                  <a:xfrm>
                    <a:off x="414865" y="8441266"/>
                    <a:ext cx="838200" cy="588361"/>
                    <a:chOff x="414865" y="5867400"/>
                    <a:chExt cx="838200" cy="588361"/>
                  </a:xfrm>
                </p:grpSpPr>
                <p:sp>
                  <p:nvSpPr>
                    <p:cNvPr id="600" name="Rectangle 59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1" name="Rectangle 60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2" name="Rectangle 60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3" name="Rectangle 602"/>
                    <p:cNvSpPr/>
                    <p:nvPr/>
                  </p:nvSpPr>
                  <p:spPr bwMode="auto">
                    <a:xfrm>
                      <a:off x="4148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4" name="Rectangle 603"/>
                    <p:cNvSpPr/>
                    <p:nvPr/>
                  </p:nvSpPr>
                  <p:spPr bwMode="auto">
                    <a:xfrm>
                      <a:off x="7196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5" name="Rectangle 604"/>
                    <p:cNvSpPr/>
                    <p:nvPr/>
                  </p:nvSpPr>
                  <p:spPr bwMode="auto">
                    <a:xfrm>
                      <a:off x="10244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99" name="Group 398"/>
                <p:cNvGrpSpPr/>
                <p:nvPr/>
              </p:nvGrpSpPr>
              <p:grpSpPr>
                <a:xfrm>
                  <a:off x="6217941" y="4052259"/>
                  <a:ext cx="864435" cy="2778543"/>
                  <a:chOff x="304800" y="5715000"/>
                  <a:chExt cx="1066800" cy="3429000"/>
                </a:xfrm>
              </p:grpSpPr>
              <p:sp>
                <p:nvSpPr>
                  <p:cNvPr id="553" name="Rectangle 552"/>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554" name="Group 553"/>
                  <p:cNvGrpSpPr/>
                  <p:nvPr/>
                </p:nvGrpSpPr>
                <p:grpSpPr>
                  <a:xfrm>
                    <a:off x="414865" y="5867400"/>
                    <a:ext cx="838200" cy="252184"/>
                    <a:chOff x="414865" y="5867400"/>
                    <a:chExt cx="838200" cy="252184"/>
                  </a:xfrm>
                </p:grpSpPr>
                <p:sp>
                  <p:nvSpPr>
                    <p:cNvPr id="587" name="Rectangle 5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8" name="Rectangle 5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9" name="Rectangle 5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55" name="Group 554"/>
                  <p:cNvGrpSpPr/>
                  <p:nvPr/>
                </p:nvGrpSpPr>
                <p:grpSpPr>
                  <a:xfrm>
                    <a:off x="414865" y="6189133"/>
                    <a:ext cx="838200" cy="252184"/>
                    <a:chOff x="414865" y="5867400"/>
                    <a:chExt cx="838200" cy="252184"/>
                  </a:xfrm>
                </p:grpSpPr>
                <p:sp>
                  <p:nvSpPr>
                    <p:cNvPr id="584" name="Rectangle 5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5" name="Rectangle 5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6" name="Rectangle 5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56" name="Group 555"/>
                  <p:cNvGrpSpPr/>
                  <p:nvPr/>
                </p:nvGrpSpPr>
                <p:grpSpPr>
                  <a:xfrm>
                    <a:off x="414865" y="6510866"/>
                    <a:ext cx="838200" cy="252184"/>
                    <a:chOff x="414865" y="5867400"/>
                    <a:chExt cx="838200" cy="252184"/>
                  </a:xfrm>
                </p:grpSpPr>
                <p:sp>
                  <p:nvSpPr>
                    <p:cNvPr id="581" name="Rectangle 5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2" name="Rectangle 5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3" name="Rectangle 5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57" name="Group 556"/>
                  <p:cNvGrpSpPr/>
                  <p:nvPr/>
                </p:nvGrpSpPr>
                <p:grpSpPr>
                  <a:xfrm>
                    <a:off x="414865" y="6832599"/>
                    <a:ext cx="838200" cy="252184"/>
                    <a:chOff x="414865" y="5867400"/>
                    <a:chExt cx="838200" cy="252184"/>
                  </a:xfrm>
                </p:grpSpPr>
                <p:sp>
                  <p:nvSpPr>
                    <p:cNvPr id="578" name="Rectangle 5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9" name="Rectangle 5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0" name="Rectangle 5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58" name="Group 557"/>
                  <p:cNvGrpSpPr/>
                  <p:nvPr/>
                </p:nvGrpSpPr>
                <p:grpSpPr>
                  <a:xfrm>
                    <a:off x="414865" y="7154332"/>
                    <a:ext cx="838200" cy="252184"/>
                    <a:chOff x="414865" y="5867400"/>
                    <a:chExt cx="838200" cy="252184"/>
                  </a:xfrm>
                </p:grpSpPr>
                <p:sp>
                  <p:nvSpPr>
                    <p:cNvPr id="575" name="Rectangle 5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6" name="Rectangle 5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7" name="Rectangle 5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59" name="Group 558"/>
                  <p:cNvGrpSpPr/>
                  <p:nvPr/>
                </p:nvGrpSpPr>
                <p:grpSpPr>
                  <a:xfrm>
                    <a:off x="414865" y="7476065"/>
                    <a:ext cx="838200" cy="252184"/>
                    <a:chOff x="414865" y="5867400"/>
                    <a:chExt cx="838200" cy="252184"/>
                  </a:xfrm>
                </p:grpSpPr>
                <p:sp>
                  <p:nvSpPr>
                    <p:cNvPr id="572" name="Rectangle 5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3" name="Rectangle 5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4" name="Rectangle 5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60" name="Group 559"/>
                  <p:cNvGrpSpPr/>
                  <p:nvPr/>
                </p:nvGrpSpPr>
                <p:grpSpPr>
                  <a:xfrm>
                    <a:off x="414865" y="7797798"/>
                    <a:ext cx="838200" cy="252184"/>
                    <a:chOff x="414865" y="5867400"/>
                    <a:chExt cx="838200" cy="252184"/>
                  </a:xfrm>
                </p:grpSpPr>
                <p:sp>
                  <p:nvSpPr>
                    <p:cNvPr id="569" name="Rectangle 56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0" name="Rectangle 56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1" name="Rectangle 57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61" name="Group 560"/>
                  <p:cNvGrpSpPr/>
                  <p:nvPr/>
                </p:nvGrpSpPr>
                <p:grpSpPr>
                  <a:xfrm>
                    <a:off x="414865" y="8119531"/>
                    <a:ext cx="838200" cy="252184"/>
                    <a:chOff x="414865" y="5867400"/>
                    <a:chExt cx="838200" cy="252184"/>
                  </a:xfrm>
                </p:grpSpPr>
                <p:sp>
                  <p:nvSpPr>
                    <p:cNvPr id="566" name="Rectangle 56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7" name="Rectangle 56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8" name="Rectangle 56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62" name="Group 561"/>
                  <p:cNvGrpSpPr/>
                  <p:nvPr/>
                </p:nvGrpSpPr>
                <p:grpSpPr>
                  <a:xfrm>
                    <a:off x="414865" y="8441266"/>
                    <a:ext cx="838200" cy="252184"/>
                    <a:chOff x="414865" y="5867400"/>
                    <a:chExt cx="838200" cy="252184"/>
                  </a:xfrm>
                </p:grpSpPr>
                <p:sp>
                  <p:nvSpPr>
                    <p:cNvPr id="563" name="Rectangle 56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4" name="Rectangle 56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5" name="Rectangle 56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00" name="Group 399"/>
                <p:cNvGrpSpPr/>
                <p:nvPr/>
              </p:nvGrpSpPr>
              <p:grpSpPr>
                <a:xfrm>
                  <a:off x="7699830" y="5966366"/>
                  <a:ext cx="1605380" cy="864436"/>
                  <a:chOff x="2133600" y="8077200"/>
                  <a:chExt cx="1981200" cy="1066800"/>
                </a:xfrm>
              </p:grpSpPr>
              <p:sp>
                <p:nvSpPr>
                  <p:cNvPr id="518" name="Rectangle 517"/>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519" name="Group 518"/>
                  <p:cNvGrpSpPr/>
                  <p:nvPr/>
                </p:nvGrpSpPr>
                <p:grpSpPr>
                  <a:xfrm>
                    <a:off x="2252131" y="8178800"/>
                    <a:ext cx="1752598" cy="313267"/>
                    <a:chOff x="2252131" y="8178800"/>
                    <a:chExt cx="1752598" cy="313267"/>
                  </a:xfrm>
                </p:grpSpPr>
                <p:grpSp>
                  <p:nvGrpSpPr>
                    <p:cNvPr id="537" name="Group 536"/>
                    <p:cNvGrpSpPr/>
                    <p:nvPr/>
                  </p:nvGrpSpPr>
                  <p:grpSpPr>
                    <a:xfrm>
                      <a:off x="2252131" y="8178800"/>
                      <a:ext cx="838200" cy="110067"/>
                      <a:chOff x="414865" y="5867400"/>
                      <a:chExt cx="838200" cy="252184"/>
                    </a:xfrm>
                  </p:grpSpPr>
                  <p:sp>
                    <p:nvSpPr>
                      <p:cNvPr id="550" name="Rectangle 54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51" name="Rectangle 55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52" name="Rectangle 55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38" name="Group 537"/>
                    <p:cNvGrpSpPr/>
                    <p:nvPr/>
                  </p:nvGrpSpPr>
                  <p:grpSpPr>
                    <a:xfrm>
                      <a:off x="2252131" y="8382000"/>
                      <a:ext cx="838200" cy="110067"/>
                      <a:chOff x="414865" y="5867400"/>
                      <a:chExt cx="838200" cy="252184"/>
                    </a:xfrm>
                  </p:grpSpPr>
                  <p:sp>
                    <p:nvSpPr>
                      <p:cNvPr id="547" name="Rectangle 54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8" name="Rectangle 54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9" name="Rectangle 54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39" name="Group 538"/>
                    <p:cNvGrpSpPr/>
                    <p:nvPr/>
                  </p:nvGrpSpPr>
                  <p:grpSpPr>
                    <a:xfrm>
                      <a:off x="3166529" y="8178800"/>
                      <a:ext cx="838200" cy="110067"/>
                      <a:chOff x="414865" y="5867400"/>
                      <a:chExt cx="838200" cy="252184"/>
                    </a:xfrm>
                  </p:grpSpPr>
                  <p:sp>
                    <p:nvSpPr>
                      <p:cNvPr id="544" name="Rectangle 54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5" name="Rectangle 54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6" name="Rectangle 54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40" name="Group 539"/>
                    <p:cNvGrpSpPr/>
                    <p:nvPr/>
                  </p:nvGrpSpPr>
                  <p:grpSpPr>
                    <a:xfrm>
                      <a:off x="3166529" y="8382000"/>
                      <a:ext cx="838200" cy="110067"/>
                      <a:chOff x="414865" y="5867400"/>
                      <a:chExt cx="838200" cy="252184"/>
                    </a:xfrm>
                  </p:grpSpPr>
                  <p:sp>
                    <p:nvSpPr>
                      <p:cNvPr id="541" name="Rectangle 54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2" name="Rectangle 54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3" name="Rectangle 54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20" name="Group 519"/>
                  <p:cNvGrpSpPr/>
                  <p:nvPr/>
                </p:nvGrpSpPr>
                <p:grpSpPr>
                  <a:xfrm>
                    <a:off x="2252131" y="8585200"/>
                    <a:ext cx="1752598" cy="313267"/>
                    <a:chOff x="2252131" y="8178800"/>
                    <a:chExt cx="1752598" cy="313267"/>
                  </a:xfrm>
                </p:grpSpPr>
                <p:grpSp>
                  <p:nvGrpSpPr>
                    <p:cNvPr id="521" name="Group 520"/>
                    <p:cNvGrpSpPr/>
                    <p:nvPr/>
                  </p:nvGrpSpPr>
                  <p:grpSpPr>
                    <a:xfrm>
                      <a:off x="2252131" y="8178800"/>
                      <a:ext cx="838200" cy="110067"/>
                      <a:chOff x="414865" y="5867400"/>
                      <a:chExt cx="838200" cy="252184"/>
                    </a:xfrm>
                  </p:grpSpPr>
                  <p:sp>
                    <p:nvSpPr>
                      <p:cNvPr id="534" name="Rectangle 5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5" name="Rectangle 5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6" name="Rectangle 5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22" name="Group 521"/>
                    <p:cNvGrpSpPr/>
                    <p:nvPr/>
                  </p:nvGrpSpPr>
                  <p:grpSpPr>
                    <a:xfrm>
                      <a:off x="2252131" y="8382000"/>
                      <a:ext cx="838200" cy="110067"/>
                      <a:chOff x="414865" y="5867400"/>
                      <a:chExt cx="838200" cy="252184"/>
                    </a:xfrm>
                  </p:grpSpPr>
                  <p:sp>
                    <p:nvSpPr>
                      <p:cNvPr id="531" name="Rectangle 5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2" name="Rectangle 5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3" name="Rectangle 5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23" name="Group 522"/>
                    <p:cNvGrpSpPr/>
                    <p:nvPr/>
                  </p:nvGrpSpPr>
                  <p:grpSpPr>
                    <a:xfrm>
                      <a:off x="3166529" y="8178800"/>
                      <a:ext cx="838200" cy="110067"/>
                      <a:chOff x="414865" y="5867400"/>
                      <a:chExt cx="838200" cy="252184"/>
                    </a:xfrm>
                  </p:grpSpPr>
                  <p:sp>
                    <p:nvSpPr>
                      <p:cNvPr id="528" name="Rectangle 5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29" name="Rectangle 5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0" name="Rectangle 5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524" name="Group 523"/>
                    <p:cNvGrpSpPr/>
                    <p:nvPr/>
                  </p:nvGrpSpPr>
                  <p:grpSpPr>
                    <a:xfrm>
                      <a:off x="3166529" y="8382000"/>
                      <a:ext cx="838200" cy="110067"/>
                      <a:chOff x="414865" y="5867400"/>
                      <a:chExt cx="838200" cy="252184"/>
                    </a:xfrm>
                  </p:grpSpPr>
                  <p:sp>
                    <p:nvSpPr>
                      <p:cNvPr id="525" name="Rectangle 5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26" name="Rectangle 5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27" name="Rectangle 5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01" name="Group 400"/>
                <p:cNvGrpSpPr/>
                <p:nvPr/>
              </p:nvGrpSpPr>
              <p:grpSpPr>
                <a:xfrm>
                  <a:off x="10416627" y="4978440"/>
                  <a:ext cx="576290" cy="1852362"/>
                  <a:chOff x="304800" y="5715000"/>
                  <a:chExt cx="1066800" cy="3429000"/>
                </a:xfrm>
              </p:grpSpPr>
              <p:sp>
                <p:nvSpPr>
                  <p:cNvPr id="481" name="Rectangle 480"/>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482" name="Group 481"/>
                  <p:cNvGrpSpPr/>
                  <p:nvPr/>
                </p:nvGrpSpPr>
                <p:grpSpPr>
                  <a:xfrm>
                    <a:off x="414865" y="5867400"/>
                    <a:ext cx="838200" cy="252184"/>
                    <a:chOff x="414865" y="5867400"/>
                    <a:chExt cx="838200" cy="252184"/>
                  </a:xfrm>
                </p:grpSpPr>
                <p:sp>
                  <p:nvSpPr>
                    <p:cNvPr id="515" name="Rectangle 5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6" name="Rectangle 5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7" name="Rectangle 5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3" name="Group 482"/>
                  <p:cNvGrpSpPr/>
                  <p:nvPr/>
                </p:nvGrpSpPr>
                <p:grpSpPr>
                  <a:xfrm>
                    <a:off x="414865" y="6189133"/>
                    <a:ext cx="838200" cy="252184"/>
                    <a:chOff x="414865" y="5867400"/>
                    <a:chExt cx="838200" cy="252184"/>
                  </a:xfrm>
                </p:grpSpPr>
                <p:sp>
                  <p:nvSpPr>
                    <p:cNvPr id="512" name="Rectangle 5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3" name="Rectangle 5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4" name="Rectangle 5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4" name="Group 483"/>
                  <p:cNvGrpSpPr/>
                  <p:nvPr/>
                </p:nvGrpSpPr>
                <p:grpSpPr>
                  <a:xfrm>
                    <a:off x="414865" y="6510866"/>
                    <a:ext cx="838200" cy="252184"/>
                    <a:chOff x="414865" y="5867400"/>
                    <a:chExt cx="838200" cy="252184"/>
                  </a:xfrm>
                </p:grpSpPr>
                <p:sp>
                  <p:nvSpPr>
                    <p:cNvPr id="509" name="Rectangle 5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0" name="Rectangle 5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1" name="Rectangle 5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5" name="Group 484"/>
                  <p:cNvGrpSpPr/>
                  <p:nvPr/>
                </p:nvGrpSpPr>
                <p:grpSpPr>
                  <a:xfrm>
                    <a:off x="414865" y="6832599"/>
                    <a:ext cx="838200" cy="252184"/>
                    <a:chOff x="414865" y="5867400"/>
                    <a:chExt cx="838200" cy="252184"/>
                  </a:xfrm>
                </p:grpSpPr>
                <p:sp>
                  <p:nvSpPr>
                    <p:cNvPr id="506" name="Rectangle 50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7" name="Rectangle 50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8" name="Rectangle 50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6" name="Group 485"/>
                  <p:cNvGrpSpPr/>
                  <p:nvPr/>
                </p:nvGrpSpPr>
                <p:grpSpPr>
                  <a:xfrm>
                    <a:off x="414865" y="7154332"/>
                    <a:ext cx="838200" cy="252184"/>
                    <a:chOff x="414865" y="5867400"/>
                    <a:chExt cx="838200" cy="252184"/>
                  </a:xfrm>
                </p:grpSpPr>
                <p:sp>
                  <p:nvSpPr>
                    <p:cNvPr id="503" name="Rectangle 50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4" name="Rectangle 50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5" name="Rectangle 50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7" name="Group 486"/>
                  <p:cNvGrpSpPr/>
                  <p:nvPr/>
                </p:nvGrpSpPr>
                <p:grpSpPr>
                  <a:xfrm>
                    <a:off x="414865" y="7476065"/>
                    <a:ext cx="838200" cy="252184"/>
                    <a:chOff x="414865" y="5867400"/>
                    <a:chExt cx="838200" cy="252184"/>
                  </a:xfrm>
                </p:grpSpPr>
                <p:sp>
                  <p:nvSpPr>
                    <p:cNvPr id="500" name="Rectangle 49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1" name="Rectangle 50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2" name="Rectangle 50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8" name="Group 487"/>
                  <p:cNvGrpSpPr/>
                  <p:nvPr/>
                </p:nvGrpSpPr>
                <p:grpSpPr>
                  <a:xfrm>
                    <a:off x="414865" y="7797798"/>
                    <a:ext cx="838200" cy="252184"/>
                    <a:chOff x="414865" y="5867400"/>
                    <a:chExt cx="838200" cy="252184"/>
                  </a:xfrm>
                </p:grpSpPr>
                <p:sp>
                  <p:nvSpPr>
                    <p:cNvPr id="497" name="Rectangle 4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8" name="Rectangle 4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9" name="Rectangle 4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89" name="Group 488"/>
                  <p:cNvGrpSpPr/>
                  <p:nvPr/>
                </p:nvGrpSpPr>
                <p:grpSpPr>
                  <a:xfrm>
                    <a:off x="414865" y="8119531"/>
                    <a:ext cx="838200" cy="252184"/>
                    <a:chOff x="414865" y="5867400"/>
                    <a:chExt cx="838200" cy="252184"/>
                  </a:xfrm>
                </p:grpSpPr>
                <p:sp>
                  <p:nvSpPr>
                    <p:cNvPr id="494" name="Rectangle 4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5" name="Rectangle 4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6" name="Rectangle 4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90" name="Group 489"/>
                  <p:cNvGrpSpPr/>
                  <p:nvPr/>
                </p:nvGrpSpPr>
                <p:grpSpPr>
                  <a:xfrm>
                    <a:off x="414865" y="8441266"/>
                    <a:ext cx="838200" cy="252184"/>
                    <a:chOff x="414865" y="5867400"/>
                    <a:chExt cx="838200" cy="252184"/>
                  </a:xfrm>
                </p:grpSpPr>
                <p:sp>
                  <p:nvSpPr>
                    <p:cNvPr id="491" name="Rectangle 4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2" name="Rectangle 4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3" name="Rectangle 4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02" name="Group 401"/>
                <p:cNvGrpSpPr/>
                <p:nvPr/>
              </p:nvGrpSpPr>
              <p:grpSpPr>
                <a:xfrm>
                  <a:off x="7452849" y="4731458"/>
                  <a:ext cx="555709" cy="2099344"/>
                  <a:chOff x="304800" y="5715000"/>
                  <a:chExt cx="1066800" cy="3429000"/>
                </a:xfrm>
              </p:grpSpPr>
              <p:sp>
                <p:nvSpPr>
                  <p:cNvPr id="441" name="Rectangle 440"/>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442" name="Group 441"/>
                  <p:cNvGrpSpPr/>
                  <p:nvPr/>
                </p:nvGrpSpPr>
                <p:grpSpPr>
                  <a:xfrm>
                    <a:off x="414865" y="5867400"/>
                    <a:ext cx="838200" cy="252184"/>
                    <a:chOff x="414865" y="5867400"/>
                    <a:chExt cx="838200" cy="252184"/>
                  </a:xfrm>
                </p:grpSpPr>
                <p:sp>
                  <p:nvSpPr>
                    <p:cNvPr id="478" name="Rectangle 4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9" name="Rectangle 4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80" name="Rectangle 4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3" name="Group 442"/>
                  <p:cNvGrpSpPr/>
                  <p:nvPr/>
                </p:nvGrpSpPr>
                <p:grpSpPr>
                  <a:xfrm>
                    <a:off x="414865" y="6189133"/>
                    <a:ext cx="838200" cy="252184"/>
                    <a:chOff x="414865" y="5867400"/>
                    <a:chExt cx="838200" cy="252184"/>
                  </a:xfrm>
                </p:grpSpPr>
                <p:sp>
                  <p:nvSpPr>
                    <p:cNvPr id="475" name="Rectangle 4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6" name="Rectangle 4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7" name="Rectangle 4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4" name="Group 443"/>
                  <p:cNvGrpSpPr/>
                  <p:nvPr/>
                </p:nvGrpSpPr>
                <p:grpSpPr>
                  <a:xfrm>
                    <a:off x="414865" y="6510866"/>
                    <a:ext cx="838200" cy="252184"/>
                    <a:chOff x="414865" y="5867400"/>
                    <a:chExt cx="838200" cy="252184"/>
                  </a:xfrm>
                </p:grpSpPr>
                <p:sp>
                  <p:nvSpPr>
                    <p:cNvPr id="472" name="Rectangle 4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3" name="Rectangle 4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4" name="Rectangle 4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5" name="Group 444"/>
                  <p:cNvGrpSpPr/>
                  <p:nvPr/>
                </p:nvGrpSpPr>
                <p:grpSpPr>
                  <a:xfrm>
                    <a:off x="414865" y="6832599"/>
                    <a:ext cx="838200" cy="252184"/>
                    <a:chOff x="414865" y="5867400"/>
                    <a:chExt cx="838200" cy="252184"/>
                  </a:xfrm>
                </p:grpSpPr>
                <p:sp>
                  <p:nvSpPr>
                    <p:cNvPr id="469" name="Rectangle 46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0" name="Rectangle 46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1" name="Rectangle 47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6" name="Group 445"/>
                  <p:cNvGrpSpPr/>
                  <p:nvPr/>
                </p:nvGrpSpPr>
                <p:grpSpPr>
                  <a:xfrm>
                    <a:off x="414865" y="7154332"/>
                    <a:ext cx="838200" cy="252184"/>
                    <a:chOff x="414865" y="5867400"/>
                    <a:chExt cx="838200" cy="252184"/>
                  </a:xfrm>
                </p:grpSpPr>
                <p:sp>
                  <p:nvSpPr>
                    <p:cNvPr id="466" name="Rectangle 46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7" name="Rectangle 46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8" name="Rectangle 46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7" name="Group 446"/>
                  <p:cNvGrpSpPr/>
                  <p:nvPr/>
                </p:nvGrpSpPr>
                <p:grpSpPr>
                  <a:xfrm>
                    <a:off x="414865" y="7476065"/>
                    <a:ext cx="838200" cy="252184"/>
                    <a:chOff x="414865" y="5867400"/>
                    <a:chExt cx="838200" cy="252184"/>
                  </a:xfrm>
                </p:grpSpPr>
                <p:sp>
                  <p:nvSpPr>
                    <p:cNvPr id="463" name="Rectangle 46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4" name="Rectangle 46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5" name="Rectangle 46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8" name="Group 447"/>
                  <p:cNvGrpSpPr/>
                  <p:nvPr/>
                </p:nvGrpSpPr>
                <p:grpSpPr>
                  <a:xfrm>
                    <a:off x="414865" y="7797798"/>
                    <a:ext cx="838200" cy="252184"/>
                    <a:chOff x="414865" y="5867400"/>
                    <a:chExt cx="838200" cy="252184"/>
                  </a:xfrm>
                </p:grpSpPr>
                <p:sp>
                  <p:nvSpPr>
                    <p:cNvPr id="460" name="Rectangle 45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1" name="Rectangle 46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2" name="Rectangle 46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49" name="Group 448"/>
                  <p:cNvGrpSpPr/>
                  <p:nvPr/>
                </p:nvGrpSpPr>
                <p:grpSpPr>
                  <a:xfrm>
                    <a:off x="414865" y="8119531"/>
                    <a:ext cx="838200" cy="252184"/>
                    <a:chOff x="414865" y="5867400"/>
                    <a:chExt cx="838200" cy="252184"/>
                  </a:xfrm>
                </p:grpSpPr>
                <p:sp>
                  <p:nvSpPr>
                    <p:cNvPr id="457" name="Rectangle 45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8" name="Rectangle 45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9" name="Rectangle 45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50" name="Group 449"/>
                  <p:cNvGrpSpPr/>
                  <p:nvPr/>
                </p:nvGrpSpPr>
                <p:grpSpPr>
                  <a:xfrm>
                    <a:off x="414865" y="8441266"/>
                    <a:ext cx="838200" cy="588361"/>
                    <a:chOff x="414865" y="5867400"/>
                    <a:chExt cx="838200" cy="588361"/>
                  </a:xfrm>
                </p:grpSpPr>
                <p:sp>
                  <p:nvSpPr>
                    <p:cNvPr id="451" name="Rectangle 45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2" name="Rectangle 45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3" name="Rectangle 45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4" name="Rectangle 453"/>
                    <p:cNvSpPr/>
                    <p:nvPr/>
                  </p:nvSpPr>
                  <p:spPr bwMode="auto">
                    <a:xfrm>
                      <a:off x="4148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5" name="Rectangle 454"/>
                    <p:cNvSpPr/>
                    <p:nvPr/>
                  </p:nvSpPr>
                  <p:spPr bwMode="auto">
                    <a:xfrm>
                      <a:off x="7196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6" name="Rectangle 455"/>
                    <p:cNvSpPr/>
                    <p:nvPr/>
                  </p:nvSpPr>
                  <p:spPr bwMode="auto">
                    <a:xfrm>
                      <a:off x="10244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03" name="Group 402"/>
                <p:cNvGrpSpPr/>
                <p:nvPr/>
              </p:nvGrpSpPr>
              <p:grpSpPr>
                <a:xfrm>
                  <a:off x="11382019" y="4237495"/>
                  <a:ext cx="806806" cy="2593307"/>
                  <a:chOff x="304800" y="5715000"/>
                  <a:chExt cx="1066800" cy="3429000"/>
                </a:xfrm>
              </p:grpSpPr>
              <p:sp>
                <p:nvSpPr>
                  <p:cNvPr id="404" name="Rectangle 403"/>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405" name="Group 404"/>
                  <p:cNvGrpSpPr/>
                  <p:nvPr/>
                </p:nvGrpSpPr>
                <p:grpSpPr>
                  <a:xfrm>
                    <a:off x="414865" y="5867400"/>
                    <a:ext cx="838200" cy="252184"/>
                    <a:chOff x="414865" y="5867400"/>
                    <a:chExt cx="838200" cy="252184"/>
                  </a:xfrm>
                </p:grpSpPr>
                <p:sp>
                  <p:nvSpPr>
                    <p:cNvPr id="438" name="Rectangle 43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9" name="Rectangle 43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0" name="Rectangle 43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06" name="Group 405"/>
                  <p:cNvGrpSpPr/>
                  <p:nvPr/>
                </p:nvGrpSpPr>
                <p:grpSpPr>
                  <a:xfrm>
                    <a:off x="414865" y="6189133"/>
                    <a:ext cx="838200" cy="252184"/>
                    <a:chOff x="414865" y="5867400"/>
                    <a:chExt cx="838200" cy="252184"/>
                  </a:xfrm>
                </p:grpSpPr>
                <p:sp>
                  <p:nvSpPr>
                    <p:cNvPr id="435" name="Rectangle 43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6" name="Rectangle 43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7" name="Rectangle 43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07" name="Group 406"/>
                  <p:cNvGrpSpPr/>
                  <p:nvPr/>
                </p:nvGrpSpPr>
                <p:grpSpPr>
                  <a:xfrm>
                    <a:off x="414865" y="6510866"/>
                    <a:ext cx="838200" cy="252184"/>
                    <a:chOff x="414865" y="5867400"/>
                    <a:chExt cx="838200" cy="252184"/>
                  </a:xfrm>
                </p:grpSpPr>
                <p:sp>
                  <p:nvSpPr>
                    <p:cNvPr id="432" name="Rectangle 43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3" name="Rectangle 43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4" name="Rectangle 43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08" name="Group 407"/>
                  <p:cNvGrpSpPr/>
                  <p:nvPr/>
                </p:nvGrpSpPr>
                <p:grpSpPr>
                  <a:xfrm>
                    <a:off x="414865" y="6832599"/>
                    <a:ext cx="838200" cy="252184"/>
                    <a:chOff x="414865" y="5867400"/>
                    <a:chExt cx="838200" cy="252184"/>
                  </a:xfrm>
                </p:grpSpPr>
                <p:sp>
                  <p:nvSpPr>
                    <p:cNvPr id="429" name="Rectangle 42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0" name="Rectangle 42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1" name="Rectangle 43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09" name="Group 408"/>
                  <p:cNvGrpSpPr/>
                  <p:nvPr/>
                </p:nvGrpSpPr>
                <p:grpSpPr>
                  <a:xfrm>
                    <a:off x="414865" y="7154332"/>
                    <a:ext cx="838200" cy="252184"/>
                    <a:chOff x="414865" y="5867400"/>
                    <a:chExt cx="838200" cy="252184"/>
                  </a:xfrm>
                </p:grpSpPr>
                <p:sp>
                  <p:nvSpPr>
                    <p:cNvPr id="426" name="Rectangle 42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7" name="Rectangle 42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8" name="Rectangle 42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10" name="Group 409"/>
                  <p:cNvGrpSpPr/>
                  <p:nvPr/>
                </p:nvGrpSpPr>
                <p:grpSpPr>
                  <a:xfrm>
                    <a:off x="414865" y="7476065"/>
                    <a:ext cx="838200" cy="252184"/>
                    <a:chOff x="414865" y="5867400"/>
                    <a:chExt cx="838200" cy="252184"/>
                  </a:xfrm>
                </p:grpSpPr>
                <p:sp>
                  <p:nvSpPr>
                    <p:cNvPr id="423" name="Rectangle 42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4" name="Rectangle 42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5" name="Rectangle 42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11" name="Group 410"/>
                  <p:cNvGrpSpPr/>
                  <p:nvPr/>
                </p:nvGrpSpPr>
                <p:grpSpPr>
                  <a:xfrm>
                    <a:off x="414865" y="7797798"/>
                    <a:ext cx="838200" cy="252184"/>
                    <a:chOff x="414865" y="5867400"/>
                    <a:chExt cx="838200" cy="252184"/>
                  </a:xfrm>
                </p:grpSpPr>
                <p:sp>
                  <p:nvSpPr>
                    <p:cNvPr id="420" name="Rectangle 41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1" name="Rectangle 42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2" name="Rectangle 42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12" name="Group 411"/>
                  <p:cNvGrpSpPr/>
                  <p:nvPr/>
                </p:nvGrpSpPr>
                <p:grpSpPr>
                  <a:xfrm>
                    <a:off x="414865" y="8119531"/>
                    <a:ext cx="838200" cy="252184"/>
                    <a:chOff x="414865" y="5867400"/>
                    <a:chExt cx="838200" cy="252184"/>
                  </a:xfrm>
                </p:grpSpPr>
                <p:sp>
                  <p:nvSpPr>
                    <p:cNvPr id="417" name="Rectangle 41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18" name="Rectangle 41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19" name="Rectangle 41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413" name="Group 412"/>
                  <p:cNvGrpSpPr/>
                  <p:nvPr/>
                </p:nvGrpSpPr>
                <p:grpSpPr>
                  <a:xfrm>
                    <a:off x="414865" y="8441266"/>
                    <a:ext cx="838200" cy="252184"/>
                    <a:chOff x="414865" y="5867400"/>
                    <a:chExt cx="838200" cy="252184"/>
                  </a:xfrm>
                </p:grpSpPr>
                <p:sp>
                  <p:nvSpPr>
                    <p:cNvPr id="414" name="Rectangle 41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15" name="Rectangle 41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16" name="Rectangle 41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1126" name="Group 1125"/>
            <p:cNvGrpSpPr/>
            <p:nvPr userDrawn="1"/>
          </p:nvGrpSpPr>
          <p:grpSpPr>
            <a:xfrm>
              <a:off x="5837639" y="6025260"/>
              <a:ext cx="6347791" cy="868017"/>
              <a:chOff x="485071" y="6001712"/>
              <a:chExt cx="6347791" cy="868017"/>
            </a:xfrm>
          </p:grpSpPr>
          <p:grpSp>
            <p:nvGrpSpPr>
              <p:cNvPr id="1127" name="Group 1126" descr="Lower building group."/>
              <p:cNvGrpSpPr/>
              <p:nvPr userDrawn="1"/>
            </p:nvGrpSpPr>
            <p:grpSpPr>
              <a:xfrm>
                <a:off x="987926" y="6050358"/>
                <a:ext cx="5556330" cy="810150"/>
                <a:chOff x="987926" y="4237495"/>
                <a:chExt cx="10669086" cy="2593308"/>
              </a:xfrm>
            </p:grpSpPr>
            <p:sp>
              <p:nvSpPr>
                <p:cNvPr id="1473" name="Rectangle 1472"/>
                <p:cNvSpPr/>
                <p:nvPr/>
              </p:nvSpPr>
              <p:spPr bwMode="auto">
                <a:xfrm>
                  <a:off x="987926" y="6213348"/>
                  <a:ext cx="1234908" cy="617454"/>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74" name="Group 1473"/>
                <p:cNvGrpSpPr/>
                <p:nvPr/>
              </p:nvGrpSpPr>
              <p:grpSpPr>
                <a:xfrm>
                  <a:off x="1358399" y="5534149"/>
                  <a:ext cx="864435" cy="1296653"/>
                  <a:chOff x="304800" y="5715000"/>
                  <a:chExt cx="1066800" cy="3429000"/>
                </a:xfrm>
              </p:grpSpPr>
              <p:sp>
                <p:nvSpPr>
                  <p:cNvPr id="1780" name="Rectangle 1779"/>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781" name="Group 1780"/>
                  <p:cNvGrpSpPr/>
                  <p:nvPr/>
                </p:nvGrpSpPr>
                <p:grpSpPr>
                  <a:xfrm>
                    <a:off x="414865" y="5867400"/>
                    <a:ext cx="838200" cy="252184"/>
                    <a:chOff x="414865" y="5867400"/>
                    <a:chExt cx="838200" cy="252184"/>
                  </a:xfrm>
                </p:grpSpPr>
                <p:sp>
                  <p:nvSpPr>
                    <p:cNvPr id="1814" name="Rectangle 181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15" name="Rectangle 181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16" name="Rectangle 181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2" name="Group 1781"/>
                  <p:cNvGrpSpPr/>
                  <p:nvPr/>
                </p:nvGrpSpPr>
                <p:grpSpPr>
                  <a:xfrm>
                    <a:off x="414865" y="6189133"/>
                    <a:ext cx="838200" cy="252184"/>
                    <a:chOff x="414865" y="5867400"/>
                    <a:chExt cx="838200" cy="252184"/>
                  </a:xfrm>
                </p:grpSpPr>
                <p:sp>
                  <p:nvSpPr>
                    <p:cNvPr id="1811" name="Rectangle 181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12" name="Rectangle 181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13" name="Rectangle 181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3" name="Group 1782"/>
                  <p:cNvGrpSpPr/>
                  <p:nvPr/>
                </p:nvGrpSpPr>
                <p:grpSpPr>
                  <a:xfrm>
                    <a:off x="414865" y="6510866"/>
                    <a:ext cx="838200" cy="252184"/>
                    <a:chOff x="414865" y="5867400"/>
                    <a:chExt cx="838200" cy="252184"/>
                  </a:xfrm>
                </p:grpSpPr>
                <p:sp>
                  <p:nvSpPr>
                    <p:cNvPr id="1808" name="Rectangle 180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9" name="Rectangle 180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10" name="Rectangle 180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4" name="Group 1783"/>
                  <p:cNvGrpSpPr/>
                  <p:nvPr/>
                </p:nvGrpSpPr>
                <p:grpSpPr>
                  <a:xfrm>
                    <a:off x="414865" y="6832599"/>
                    <a:ext cx="838200" cy="252184"/>
                    <a:chOff x="414865" y="5867400"/>
                    <a:chExt cx="838200" cy="252184"/>
                  </a:xfrm>
                </p:grpSpPr>
                <p:sp>
                  <p:nvSpPr>
                    <p:cNvPr id="1805" name="Rectangle 180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6" name="Rectangle 180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7" name="Rectangle 180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5" name="Group 1784"/>
                  <p:cNvGrpSpPr/>
                  <p:nvPr/>
                </p:nvGrpSpPr>
                <p:grpSpPr>
                  <a:xfrm>
                    <a:off x="414865" y="7154332"/>
                    <a:ext cx="838200" cy="252184"/>
                    <a:chOff x="414865" y="5867400"/>
                    <a:chExt cx="838200" cy="252184"/>
                  </a:xfrm>
                </p:grpSpPr>
                <p:sp>
                  <p:nvSpPr>
                    <p:cNvPr id="1802" name="Rectangle 180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3" name="Rectangle 180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4" name="Rectangle 180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6" name="Group 1785"/>
                  <p:cNvGrpSpPr/>
                  <p:nvPr/>
                </p:nvGrpSpPr>
                <p:grpSpPr>
                  <a:xfrm>
                    <a:off x="414865" y="7476065"/>
                    <a:ext cx="838200" cy="252184"/>
                    <a:chOff x="414865" y="5867400"/>
                    <a:chExt cx="838200" cy="252184"/>
                  </a:xfrm>
                </p:grpSpPr>
                <p:sp>
                  <p:nvSpPr>
                    <p:cNvPr id="1799" name="Rectangle 179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0" name="Rectangle 179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01" name="Rectangle 180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7" name="Group 1786"/>
                  <p:cNvGrpSpPr/>
                  <p:nvPr/>
                </p:nvGrpSpPr>
                <p:grpSpPr>
                  <a:xfrm>
                    <a:off x="414865" y="7797798"/>
                    <a:ext cx="838200" cy="252184"/>
                    <a:chOff x="414865" y="5867400"/>
                    <a:chExt cx="838200" cy="252184"/>
                  </a:xfrm>
                </p:grpSpPr>
                <p:sp>
                  <p:nvSpPr>
                    <p:cNvPr id="1796" name="Rectangle 179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97" name="Rectangle 179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98" name="Rectangle 179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8" name="Group 1787"/>
                  <p:cNvGrpSpPr/>
                  <p:nvPr/>
                </p:nvGrpSpPr>
                <p:grpSpPr>
                  <a:xfrm>
                    <a:off x="414865" y="8119531"/>
                    <a:ext cx="838200" cy="252184"/>
                    <a:chOff x="414865" y="5867400"/>
                    <a:chExt cx="838200" cy="252184"/>
                  </a:xfrm>
                </p:grpSpPr>
                <p:sp>
                  <p:nvSpPr>
                    <p:cNvPr id="1793" name="Rectangle 17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94" name="Rectangle 17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95" name="Rectangle 17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89" name="Group 1788"/>
                  <p:cNvGrpSpPr/>
                  <p:nvPr/>
                </p:nvGrpSpPr>
                <p:grpSpPr>
                  <a:xfrm>
                    <a:off x="414865" y="8441266"/>
                    <a:ext cx="838200" cy="252184"/>
                    <a:chOff x="414865" y="5867400"/>
                    <a:chExt cx="838200" cy="252184"/>
                  </a:xfrm>
                </p:grpSpPr>
                <p:sp>
                  <p:nvSpPr>
                    <p:cNvPr id="1790" name="Rectangle 17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91" name="Rectangle 17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92" name="Rectangle 17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475" name="Rectangle 1474"/>
                <p:cNvSpPr/>
                <p:nvPr/>
              </p:nvSpPr>
              <p:spPr bwMode="auto">
                <a:xfrm>
                  <a:off x="4136941" y="5904621"/>
                  <a:ext cx="1358399" cy="926181"/>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76" name="Rectangle 1475"/>
                <p:cNvSpPr/>
                <p:nvPr/>
              </p:nvSpPr>
              <p:spPr bwMode="auto">
                <a:xfrm>
                  <a:off x="2408070" y="5472403"/>
                  <a:ext cx="1234908" cy="1358399"/>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77" name="Group 1476"/>
                <p:cNvGrpSpPr/>
                <p:nvPr/>
              </p:nvGrpSpPr>
              <p:grpSpPr>
                <a:xfrm>
                  <a:off x="3395996" y="4546222"/>
                  <a:ext cx="802690" cy="2284580"/>
                  <a:chOff x="304800" y="5715000"/>
                  <a:chExt cx="1066800" cy="3429000"/>
                </a:xfrm>
              </p:grpSpPr>
              <p:sp>
                <p:nvSpPr>
                  <p:cNvPr id="1743" name="Rectangle 1742"/>
                  <p:cNvSpPr/>
                  <p:nvPr/>
                </p:nvSpPr>
                <p:spPr bwMode="auto">
                  <a:xfrm>
                    <a:off x="304800" y="5715000"/>
                    <a:ext cx="1066800" cy="3429000"/>
                  </a:xfrm>
                  <a:prstGeom prst="rect">
                    <a:avLst/>
                  </a:prstGeom>
                  <a:gradFill flip="none" rotWithShape="1">
                    <a:gsLst>
                      <a:gs pos="100000">
                        <a:srgbClr val="CFCFC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744" name="Group 1743"/>
                  <p:cNvGrpSpPr/>
                  <p:nvPr/>
                </p:nvGrpSpPr>
                <p:grpSpPr>
                  <a:xfrm>
                    <a:off x="414865" y="5867400"/>
                    <a:ext cx="838200" cy="252184"/>
                    <a:chOff x="414865" y="5867400"/>
                    <a:chExt cx="838200" cy="252184"/>
                  </a:xfrm>
                </p:grpSpPr>
                <p:sp>
                  <p:nvSpPr>
                    <p:cNvPr id="1777" name="Rectangle 177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8" name="Rectangle 177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9" name="Rectangle 177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45" name="Group 1744"/>
                  <p:cNvGrpSpPr/>
                  <p:nvPr/>
                </p:nvGrpSpPr>
                <p:grpSpPr>
                  <a:xfrm>
                    <a:off x="414865" y="6189133"/>
                    <a:ext cx="838200" cy="252184"/>
                    <a:chOff x="414865" y="5867400"/>
                    <a:chExt cx="838200" cy="252184"/>
                  </a:xfrm>
                </p:grpSpPr>
                <p:sp>
                  <p:nvSpPr>
                    <p:cNvPr id="1774" name="Rectangle 177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5" name="Rectangle 177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6" name="Rectangle 177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46" name="Group 1745"/>
                  <p:cNvGrpSpPr/>
                  <p:nvPr/>
                </p:nvGrpSpPr>
                <p:grpSpPr>
                  <a:xfrm>
                    <a:off x="414865" y="6510866"/>
                    <a:ext cx="838200" cy="252184"/>
                    <a:chOff x="414865" y="5867400"/>
                    <a:chExt cx="838200" cy="252184"/>
                  </a:xfrm>
                </p:grpSpPr>
                <p:sp>
                  <p:nvSpPr>
                    <p:cNvPr id="1771" name="Rectangle 17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2" name="Rectangle 17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3" name="Rectangle 17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47" name="Group 1746"/>
                  <p:cNvGrpSpPr/>
                  <p:nvPr/>
                </p:nvGrpSpPr>
                <p:grpSpPr>
                  <a:xfrm>
                    <a:off x="414865" y="6832599"/>
                    <a:ext cx="838200" cy="252184"/>
                    <a:chOff x="414865" y="5867400"/>
                    <a:chExt cx="838200" cy="252184"/>
                  </a:xfrm>
                </p:grpSpPr>
                <p:sp>
                  <p:nvSpPr>
                    <p:cNvPr id="1768" name="Rectangle 17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9" name="Rectangle 17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70" name="Rectangle 17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48" name="Group 1747"/>
                  <p:cNvGrpSpPr/>
                  <p:nvPr/>
                </p:nvGrpSpPr>
                <p:grpSpPr>
                  <a:xfrm>
                    <a:off x="414865" y="7154332"/>
                    <a:ext cx="838200" cy="252184"/>
                    <a:chOff x="414865" y="5867400"/>
                    <a:chExt cx="838200" cy="252184"/>
                  </a:xfrm>
                </p:grpSpPr>
                <p:sp>
                  <p:nvSpPr>
                    <p:cNvPr id="1765" name="Rectangle 17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6" name="Rectangle 17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7" name="Rectangle 17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49" name="Group 1748"/>
                  <p:cNvGrpSpPr/>
                  <p:nvPr/>
                </p:nvGrpSpPr>
                <p:grpSpPr>
                  <a:xfrm>
                    <a:off x="414865" y="7476065"/>
                    <a:ext cx="838200" cy="252184"/>
                    <a:chOff x="414865" y="5867400"/>
                    <a:chExt cx="838200" cy="252184"/>
                  </a:xfrm>
                </p:grpSpPr>
                <p:sp>
                  <p:nvSpPr>
                    <p:cNvPr id="1762" name="Rectangle 17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3" name="Rectangle 17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4" name="Rectangle 17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50" name="Group 1749"/>
                  <p:cNvGrpSpPr/>
                  <p:nvPr/>
                </p:nvGrpSpPr>
                <p:grpSpPr>
                  <a:xfrm>
                    <a:off x="414865" y="7797798"/>
                    <a:ext cx="838200" cy="252184"/>
                    <a:chOff x="414865" y="5867400"/>
                    <a:chExt cx="838200" cy="252184"/>
                  </a:xfrm>
                </p:grpSpPr>
                <p:sp>
                  <p:nvSpPr>
                    <p:cNvPr id="1759" name="Rectangle 17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0" name="Rectangle 17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61" name="Rectangle 17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51" name="Group 1750"/>
                  <p:cNvGrpSpPr/>
                  <p:nvPr/>
                </p:nvGrpSpPr>
                <p:grpSpPr>
                  <a:xfrm>
                    <a:off x="414865" y="8119531"/>
                    <a:ext cx="838200" cy="252184"/>
                    <a:chOff x="414865" y="5867400"/>
                    <a:chExt cx="838200" cy="252184"/>
                  </a:xfrm>
                </p:grpSpPr>
                <p:sp>
                  <p:nvSpPr>
                    <p:cNvPr id="1756" name="Rectangle 175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57" name="Rectangle 175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58" name="Rectangle 175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52" name="Group 1751"/>
                  <p:cNvGrpSpPr/>
                  <p:nvPr/>
                </p:nvGrpSpPr>
                <p:grpSpPr>
                  <a:xfrm>
                    <a:off x="414865" y="8441266"/>
                    <a:ext cx="838200" cy="252184"/>
                    <a:chOff x="414865" y="5867400"/>
                    <a:chExt cx="838200" cy="252184"/>
                  </a:xfrm>
                </p:grpSpPr>
                <p:sp>
                  <p:nvSpPr>
                    <p:cNvPr id="1753" name="Rectangle 175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54" name="Rectangle 175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55" name="Rectangle 175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8" name="Group 1477"/>
                <p:cNvGrpSpPr/>
                <p:nvPr/>
              </p:nvGrpSpPr>
              <p:grpSpPr>
                <a:xfrm>
                  <a:off x="4013450" y="6398584"/>
                  <a:ext cx="802690" cy="432218"/>
                  <a:chOff x="2133600" y="8077200"/>
                  <a:chExt cx="1981200" cy="1066800"/>
                </a:xfrm>
              </p:grpSpPr>
              <p:sp>
                <p:nvSpPr>
                  <p:cNvPr id="1708" name="Rectangle 1707"/>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709" name="Group 1708"/>
                  <p:cNvGrpSpPr/>
                  <p:nvPr/>
                </p:nvGrpSpPr>
                <p:grpSpPr>
                  <a:xfrm>
                    <a:off x="2252131" y="8178800"/>
                    <a:ext cx="1752598" cy="313267"/>
                    <a:chOff x="2252131" y="8178800"/>
                    <a:chExt cx="1752598" cy="313267"/>
                  </a:xfrm>
                </p:grpSpPr>
                <p:grpSp>
                  <p:nvGrpSpPr>
                    <p:cNvPr id="1727" name="Group 1726"/>
                    <p:cNvGrpSpPr/>
                    <p:nvPr/>
                  </p:nvGrpSpPr>
                  <p:grpSpPr>
                    <a:xfrm>
                      <a:off x="2252131" y="8178800"/>
                      <a:ext cx="838200" cy="110067"/>
                      <a:chOff x="414865" y="5867400"/>
                      <a:chExt cx="838200" cy="252184"/>
                    </a:xfrm>
                  </p:grpSpPr>
                  <p:sp>
                    <p:nvSpPr>
                      <p:cNvPr id="1740" name="Rectangle 17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41" name="Rectangle 17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42" name="Rectangle 17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28" name="Group 1727"/>
                    <p:cNvGrpSpPr/>
                    <p:nvPr/>
                  </p:nvGrpSpPr>
                  <p:grpSpPr>
                    <a:xfrm>
                      <a:off x="2252131" y="8382000"/>
                      <a:ext cx="838200" cy="110067"/>
                      <a:chOff x="414865" y="5867400"/>
                      <a:chExt cx="838200" cy="252184"/>
                    </a:xfrm>
                  </p:grpSpPr>
                  <p:sp>
                    <p:nvSpPr>
                      <p:cNvPr id="1737" name="Rectangle 17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8" name="Rectangle 17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9" name="Rectangle 17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29" name="Group 1728"/>
                    <p:cNvGrpSpPr/>
                    <p:nvPr/>
                  </p:nvGrpSpPr>
                  <p:grpSpPr>
                    <a:xfrm>
                      <a:off x="3166529" y="8178800"/>
                      <a:ext cx="838200" cy="110067"/>
                      <a:chOff x="414865" y="5867400"/>
                      <a:chExt cx="838200" cy="252184"/>
                    </a:xfrm>
                  </p:grpSpPr>
                  <p:sp>
                    <p:nvSpPr>
                      <p:cNvPr id="1734" name="Rectangle 17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5" name="Rectangle 17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6" name="Rectangle 17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30" name="Group 1729"/>
                    <p:cNvGrpSpPr/>
                    <p:nvPr/>
                  </p:nvGrpSpPr>
                  <p:grpSpPr>
                    <a:xfrm>
                      <a:off x="3166529" y="8382000"/>
                      <a:ext cx="838200" cy="110067"/>
                      <a:chOff x="414865" y="5867400"/>
                      <a:chExt cx="838200" cy="252184"/>
                    </a:xfrm>
                  </p:grpSpPr>
                  <p:sp>
                    <p:nvSpPr>
                      <p:cNvPr id="1731" name="Rectangle 17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2" name="Rectangle 17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33" name="Rectangle 17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710" name="Group 1709"/>
                  <p:cNvGrpSpPr/>
                  <p:nvPr/>
                </p:nvGrpSpPr>
                <p:grpSpPr>
                  <a:xfrm>
                    <a:off x="2252131" y="8585200"/>
                    <a:ext cx="1752598" cy="313267"/>
                    <a:chOff x="2252131" y="8178800"/>
                    <a:chExt cx="1752598" cy="313267"/>
                  </a:xfrm>
                </p:grpSpPr>
                <p:grpSp>
                  <p:nvGrpSpPr>
                    <p:cNvPr id="1711" name="Group 1710"/>
                    <p:cNvGrpSpPr/>
                    <p:nvPr/>
                  </p:nvGrpSpPr>
                  <p:grpSpPr>
                    <a:xfrm>
                      <a:off x="2252131" y="8178800"/>
                      <a:ext cx="838200" cy="110067"/>
                      <a:chOff x="414865" y="5867400"/>
                      <a:chExt cx="838200" cy="252184"/>
                    </a:xfrm>
                  </p:grpSpPr>
                  <p:sp>
                    <p:nvSpPr>
                      <p:cNvPr id="1724" name="Rectangle 172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25" name="Rectangle 172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26" name="Rectangle 172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12" name="Group 1711"/>
                    <p:cNvGrpSpPr/>
                    <p:nvPr/>
                  </p:nvGrpSpPr>
                  <p:grpSpPr>
                    <a:xfrm>
                      <a:off x="2252131" y="8382000"/>
                      <a:ext cx="838200" cy="110067"/>
                      <a:chOff x="414865" y="5867400"/>
                      <a:chExt cx="838200" cy="252184"/>
                    </a:xfrm>
                  </p:grpSpPr>
                  <p:sp>
                    <p:nvSpPr>
                      <p:cNvPr id="1721" name="Rectangle 172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22" name="Rectangle 172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23" name="Rectangle 172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13" name="Group 1712"/>
                    <p:cNvGrpSpPr/>
                    <p:nvPr/>
                  </p:nvGrpSpPr>
                  <p:grpSpPr>
                    <a:xfrm>
                      <a:off x="3166529" y="8178800"/>
                      <a:ext cx="838200" cy="110067"/>
                      <a:chOff x="414865" y="5867400"/>
                      <a:chExt cx="838200" cy="252184"/>
                    </a:xfrm>
                  </p:grpSpPr>
                  <p:sp>
                    <p:nvSpPr>
                      <p:cNvPr id="1718" name="Rectangle 171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19" name="Rectangle 171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20" name="Rectangle 171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14" name="Group 1713"/>
                    <p:cNvGrpSpPr/>
                    <p:nvPr/>
                  </p:nvGrpSpPr>
                  <p:grpSpPr>
                    <a:xfrm>
                      <a:off x="3166529" y="8382000"/>
                      <a:ext cx="838200" cy="110067"/>
                      <a:chOff x="414865" y="5867400"/>
                      <a:chExt cx="838200" cy="252184"/>
                    </a:xfrm>
                  </p:grpSpPr>
                  <p:sp>
                    <p:nvSpPr>
                      <p:cNvPr id="1715" name="Rectangle 17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16" name="Rectangle 17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17" name="Rectangle 17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479" name="Group 1478"/>
                <p:cNvGrpSpPr/>
                <p:nvPr/>
              </p:nvGrpSpPr>
              <p:grpSpPr>
                <a:xfrm>
                  <a:off x="4630904" y="4978440"/>
                  <a:ext cx="576290" cy="1852362"/>
                  <a:chOff x="304800" y="5715000"/>
                  <a:chExt cx="1066800" cy="3429000"/>
                </a:xfrm>
              </p:grpSpPr>
              <p:sp>
                <p:nvSpPr>
                  <p:cNvPr id="1671" name="Rectangle 1670"/>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672" name="Group 1671"/>
                  <p:cNvGrpSpPr/>
                  <p:nvPr/>
                </p:nvGrpSpPr>
                <p:grpSpPr>
                  <a:xfrm>
                    <a:off x="414865" y="5867400"/>
                    <a:ext cx="838200" cy="252184"/>
                    <a:chOff x="414865" y="5867400"/>
                    <a:chExt cx="838200" cy="252184"/>
                  </a:xfrm>
                </p:grpSpPr>
                <p:sp>
                  <p:nvSpPr>
                    <p:cNvPr id="1705" name="Rectangle 170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6" name="Rectangle 170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7" name="Rectangle 170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3" name="Group 1672"/>
                  <p:cNvGrpSpPr/>
                  <p:nvPr/>
                </p:nvGrpSpPr>
                <p:grpSpPr>
                  <a:xfrm>
                    <a:off x="414865" y="6189133"/>
                    <a:ext cx="838200" cy="252184"/>
                    <a:chOff x="414865" y="5867400"/>
                    <a:chExt cx="838200" cy="252184"/>
                  </a:xfrm>
                </p:grpSpPr>
                <p:sp>
                  <p:nvSpPr>
                    <p:cNvPr id="1702" name="Rectangle 170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3" name="Rectangle 170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4" name="Rectangle 170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4" name="Group 1673"/>
                  <p:cNvGrpSpPr/>
                  <p:nvPr/>
                </p:nvGrpSpPr>
                <p:grpSpPr>
                  <a:xfrm>
                    <a:off x="414865" y="6510866"/>
                    <a:ext cx="838200" cy="252184"/>
                    <a:chOff x="414865" y="5867400"/>
                    <a:chExt cx="838200" cy="252184"/>
                  </a:xfrm>
                </p:grpSpPr>
                <p:sp>
                  <p:nvSpPr>
                    <p:cNvPr id="1699" name="Rectangle 169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0" name="Rectangle 169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01" name="Rectangle 170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5" name="Group 1674"/>
                  <p:cNvGrpSpPr/>
                  <p:nvPr/>
                </p:nvGrpSpPr>
                <p:grpSpPr>
                  <a:xfrm>
                    <a:off x="414865" y="6832599"/>
                    <a:ext cx="838200" cy="252184"/>
                    <a:chOff x="414865" y="5867400"/>
                    <a:chExt cx="838200" cy="252184"/>
                  </a:xfrm>
                </p:grpSpPr>
                <p:sp>
                  <p:nvSpPr>
                    <p:cNvPr id="1696" name="Rectangle 169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7" name="Rectangle 169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8" name="Rectangle 169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6" name="Group 1675"/>
                  <p:cNvGrpSpPr/>
                  <p:nvPr/>
                </p:nvGrpSpPr>
                <p:grpSpPr>
                  <a:xfrm>
                    <a:off x="414865" y="7154332"/>
                    <a:ext cx="838200" cy="252184"/>
                    <a:chOff x="414865" y="5867400"/>
                    <a:chExt cx="838200" cy="252184"/>
                  </a:xfrm>
                </p:grpSpPr>
                <p:sp>
                  <p:nvSpPr>
                    <p:cNvPr id="1693" name="Rectangle 16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4" name="Rectangle 16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5" name="Rectangle 16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7" name="Group 1676"/>
                  <p:cNvGrpSpPr/>
                  <p:nvPr/>
                </p:nvGrpSpPr>
                <p:grpSpPr>
                  <a:xfrm>
                    <a:off x="414865" y="7476065"/>
                    <a:ext cx="838200" cy="252184"/>
                    <a:chOff x="414865" y="5867400"/>
                    <a:chExt cx="838200" cy="252184"/>
                  </a:xfrm>
                </p:grpSpPr>
                <p:sp>
                  <p:nvSpPr>
                    <p:cNvPr id="1690" name="Rectangle 16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1" name="Rectangle 16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92" name="Rectangle 16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8" name="Group 1677"/>
                  <p:cNvGrpSpPr/>
                  <p:nvPr/>
                </p:nvGrpSpPr>
                <p:grpSpPr>
                  <a:xfrm>
                    <a:off x="414865" y="7797798"/>
                    <a:ext cx="838200" cy="252184"/>
                    <a:chOff x="414865" y="5867400"/>
                    <a:chExt cx="838200" cy="252184"/>
                  </a:xfrm>
                </p:grpSpPr>
                <p:sp>
                  <p:nvSpPr>
                    <p:cNvPr id="1687" name="Rectangle 16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88" name="Rectangle 16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89" name="Rectangle 16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79" name="Group 1678"/>
                  <p:cNvGrpSpPr/>
                  <p:nvPr/>
                </p:nvGrpSpPr>
                <p:grpSpPr>
                  <a:xfrm>
                    <a:off x="414865" y="8119531"/>
                    <a:ext cx="838200" cy="252184"/>
                    <a:chOff x="414865" y="5867400"/>
                    <a:chExt cx="838200" cy="252184"/>
                  </a:xfrm>
                </p:grpSpPr>
                <p:sp>
                  <p:nvSpPr>
                    <p:cNvPr id="1684" name="Rectangle 16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85" name="Rectangle 16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86" name="Rectangle 16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80" name="Group 1679"/>
                  <p:cNvGrpSpPr/>
                  <p:nvPr/>
                </p:nvGrpSpPr>
                <p:grpSpPr>
                  <a:xfrm>
                    <a:off x="414865" y="8441266"/>
                    <a:ext cx="838200" cy="252184"/>
                    <a:chOff x="414865" y="5867400"/>
                    <a:chExt cx="838200" cy="252184"/>
                  </a:xfrm>
                </p:grpSpPr>
                <p:sp>
                  <p:nvSpPr>
                    <p:cNvPr id="1681" name="Rectangle 16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82" name="Rectangle 16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83" name="Rectangle 16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80" name="Group 1479"/>
                <p:cNvGrpSpPr/>
                <p:nvPr/>
              </p:nvGrpSpPr>
              <p:grpSpPr>
                <a:xfrm>
                  <a:off x="5059006" y="4237495"/>
                  <a:ext cx="806806" cy="2593307"/>
                  <a:chOff x="304800" y="5715000"/>
                  <a:chExt cx="1066800" cy="3429000"/>
                </a:xfrm>
              </p:grpSpPr>
              <p:sp>
                <p:nvSpPr>
                  <p:cNvPr id="1634" name="Rectangle 1633"/>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635" name="Group 1634"/>
                  <p:cNvGrpSpPr/>
                  <p:nvPr/>
                </p:nvGrpSpPr>
                <p:grpSpPr>
                  <a:xfrm>
                    <a:off x="414865" y="5867400"/>
                    <a:ext cx="838200" cy="252184"/>
                    <a:chOff x="414865" y="5867400"/>
                    <a:chExt cx="838200" cy="252184"/>
                  </a:xfrm>
                </p:grpSpPr>
                <p:sp>
                  <p:nvSpPr>
                    <p:cNvPr id="1668" name="Rectangle 16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9" name="Rectangle 16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70" name="Rectangle 16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36" name="Group 1635"/>
                  <p:cNvGrpSpPr/>
                  <p:nvPr/>
                </p:nvGrpSpPr>
                <p:grpSpPr>
                  <a:xfrm>
                    <a:off x="414865" y="6189133"/>
                    <a:ext cx="838200" cy="252184"/>
                    <a:chOff x="414865" y="5867400"/>
                    <a:chExt cx="838200" cy="252184"/>
                  </a:xfrm>
                </p:grpSpPr>
                <p:sp>
                  <p:nvSpPr>
                    <p:cNvPr id="1665" name="Rectangle 16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6" name="Rectangle 16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7" name="Rectangle 16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37" name="Group 1636"/>
                  <p:cNvGrpSpPr/>
                  <p:nvPr/>
                </p:nvGrpSpPr>
                <p:grpSpPr>
                  <a:xfrm>
                    <a:off x="414865" y="6510866"/>
                    <a:ext cx="838200" cy="252184"/>
                    <a:chOff x="414865" y="5867400"/>
                    <a:chExt cx="838200" cy="252184"/>
                  </a:xfrm>
                </p:grpSpPr>
                <p:sp>
                  <p:nvSpPr>
                    <p:cNvPr id="1662" name="Rectangle 16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3" name="Rectangle 16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4" name="Rectangle 16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38" name="Group 1637"/>
                  <p:cNvGrpSpPr/>
                  <p:nvPr/>
                </p:nvGrpSpPr>
                <p:grpSpPr>
                  <a:xfrm>
                    <a:off x="414865" y="6832599"/>
                    <a:ext cx="838200" cy="252184"/>
                    <a:chOff x="414865" y="5867400"/>
                    <a:chExt cx="838200" cy="252184"/>
                  </a:xfrm>
                </p:grpSpPr>
                <p:sp>
                  <p:nvSpPr>
                    <p:cNvPr id="1659" name="Rectangle 16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0" name="Rectangle 16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61" name="Rectangle 16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39" name="Group 1638"/>
                  <p:cNvGrpSpPr/>
                  <p:nvPr/>
                </p:nvGrpSpPr>
                <p:grpSpPr>
                  <a:xfrm>
                    <a:off x="414865" y="7154332"/>
                    <a:ext cx="838200" cy="252184"/>
                    <a:chOff x="414865" y="5867400"/>
                    <a:chExt cx="838200" cy="252184"/>
                  </a:xfrm>
                </p:grpSpPr>
                <p:sp>
                  <p:nvSpPr>
                    <p:cNvPr id="1656" name="Rectangle 165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57" name="Rectangle 165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58" name="Rectangle 165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40" name="Group 1639"/>
                  <p:cNvGrpSpPr/>
                  <p:nvPr/>
                </p:nvGrpSpPr>
                <p:grpSpPr>
                  <a:xfrm>
                    <a:off x="414865" y="7476065"/>
                    <a:ext cx="838200" cy="252184"/>
                    <a:chOff x="414865" y="5867400"/>
                    <a:chExt cx="838200" cy="252184"/>
                  </a:xfrm>
                </p:grpSpPr>
                <p:sp>
                  <p:nvSpPr>
                    <p:cNvPr id="1653" name="Rectangle 165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54" name="Rectangle 165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55" name="Rectangle 165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41" name="Group 1640"/>
                  <p:cNvGrpSpPr/>
                  <p:nvPr/>
                </p:nvGrpSpPr>
                <p:grpSpPr>
                  <a:xfrm>
                    <a:off x="414865" y="7797798"/>
                    <a:ext cx="838200" cy="252184"/>
                    <a:chOff x="414865" y="5867400"/>
                    <a:chExt cx="838200" cy="252184"/>
                  </a:xfrm>
                </p:grpSpPr>
                <p:sp>
                  <p:nvSpPr>
                    <p:cNvPr id="1650" name="Rectangle 164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51" name="Rectangle 165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52" name="Rectangle 165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42" name="Group 1641"/>
                  <p:cNvGrpSpPr/>
                  <p:nvPr/>
                </p:nvGrpSpPr>
                <p:grpSpPr>
                  <a:xfrm>
                    <a:off x="414865" y="8119531"/>
                    <a:ext cx="838200" cy="252184"/>
                    <a:chOff x="414865" y="5867400"/>
                    <a:chExt cx="838200" cy="252184"/>
                  </a:xfrm>
                </p:grpSpPr>
                <p:sp>
                  <p:nvSpPr>
                    <p:cNvPr id="1647" name="Rectangle 164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48" name="Rectangle 164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49" name="Rectangle 164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43" name="Group 1642"/>
                  <p:cNvGrpSpPr/>
                  <p:nvPr/>
                </p:nvGrpSpPr>
                <p:grpSpPr>
                  <a:xfrm>
                    <a:off x="414865" y="8441266"/>
                    <a:ext cx="838200" cy="252184"/>
                    <a:chOff x="414865" y="5867400"/>
                    <a:chExt cx="838200" cy="252184"/>
                  </a:xfrm>
                </p:grpSpPr>
                <p:sp>
                  <p:nvSpPr>
                    <p:cNvPr id="1644" name="Rectangle 164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45" name="Rectangle 164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46" name="Rectangle 164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481" name="Rectangle 1480"/>
                <p:cNvSpPr/>
                <p:nvPr/>
              </p:nvSpPr>
              <p:spPr bwMode="auto">
                <a:xfrm>
                  <a:off x="6773649" y="6213348"/>
                  <a:ext cx="1234908" cy="617454"/>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82" name="Group 1481"/>
                <p:cNvGrpSpPr/>
                <p:nvPr/>
              </p:nvGrpSpPr>
              <p:grpSpPr>
                <a:xfrm>
                  <a:off x="7144122" y="5534149"/>
                  <a:ext cx="864435" cy="1296653"/>
                  <a:chOff x="304800" y="5715000"/>
                  <a:chExt cx="1066800" cy="3429000"/>
                </a:xfrm>
              </p:grpSpPr>
              <p:sp>
                <p:nvSpPr>
                  <p:cNvPr id="1597" name="Rectangle 1596"/>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598" name="Group 1597"/>
                  <p:cNvGrpSpPr/>
                  <p:nvPr/>
                </p:nvGrpSpPr>
                <p:grpSpPr>
                  <a:xfrm>
                    <a:off x="414865" y="5867400"/>
                    <a:ext cx="838200" cy="252184"/>
                    <a:chOff x="414865" y="5867400"/>
                    <a:chExt cx="838200" cy="252184"/>
                  </a:xfrm>
                </p:grpSpPr>
                <p:sp>
                  <p:nvSpPr>
                    <p:cNvPr id="1631" name="Rectangle 16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32" name="Rectangle 16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33" name="Rectangle 16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99" name="Group 1598"/>
                  <p:cNvGrpSpPr/>
                  <p:nvPr/>
                </p:nvGrpSpPr>
                <p:grpSpPr>
                  <a:xfrm>
                    <a:off x="414865" y="6189133"/>
                    <a:ext cx="838200" cy="252184"/>
                    <a:chOff x="414865" y="5867400"/>
                    <a:chExt cx="838200" cy="252184"/>
                  </a:xfrm>
                </p:grpSpPr>
                <p:sp>
                  <p:nvSpPr>
                    <p:cNvPr id="1628" name="Rectangle 16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9" name="Rectangle 16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30" name="Rectangle 16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0" name="Group 1599"/>
                  <p:cNvGrpSpPr/>
                  <p:nvPr/>
                </p:nvGrpSpPr>
                <p:grpSpPr>
                  <a:xfrm>
                    <a:off x="414865" y="6510866"/>
                    <a:ext cx="838200" cy="252184"/>
                    <a:chOff x="414865" y="5867400"/>
                    <a:chExt cx="838200" cy="252184"/>
                  </a:xfrm>
                </p:grpSpPr>
                <p:sp>
                  <p:nvSpPr>
                    <p:cNvPr id="1625" name="Rectangle 16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6" name="Rectangle 16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7" name="Rectangle 16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1" name="Group 1600"/>
                  <p:cNvGrpSpPr/>
                  <p:nvPr/>
                </p:nvGrpSpPr>
                <p:grpSpPr>
                  <a:xfrm>
                    <a:off x="414865" y="6832599"/>
                    <a:ext cx="838200" cy="252184"/>
                    <a:chOff x="414865" y="5867400"/>
                    <a:chExt cx="838200" cy="252184"/>
                  </a:xfrm>
                </p:grpSpPr>
                <p:sp>
                  <p:nvSpPr>
                    <p:cNvPr id="1622" name="Rectangle 162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3" name="Rectangle 162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4" name="Rectangle 162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2" name="Group 1601"/>
                  <p:cNvGrpSpPr/>
                  <p:nvPr/>
                </p:nvGrpSpPr>
                <p:grpSpPr>
                  <a:xfrm>
                    <a:off x="414865" y="7154332"/>
                    <a:ext cx="838200" cy="252184"/>
                    <a:chOff x="414865" y="5867400"/>
                    <a:chExt cx="838200" cy="252184"/>
                  </a:xfrm>
                </p:grpSpPr>
                <p:sp>
                  <p:nvSpPr>
                    <p:cNvPr id="1619" name="Rectangle 161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0" name="Rectangle 161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21" name="Rectangle 162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3" name="Group 1602"/>
                  <p:cNvGrpSpPr/>
                  <p:nvPr/>
                </p:nvGrpSpPr>
                <p:grpSpPr>
                  <a:xfrm>
                    <a:off x="414865" y="7476065"/>
                    <a:ext cx="838200" cy="252184"/>
                    <a:chOff x="414865" y="5867400"/>
                    <a:chExt cx="838200" cy="252184"/>
                  </a:xfrm>
                </p:grpSpPr>
                <p:sp>
                  <p:nvSpPr>
                    <p:cNvPr id="1616" name="Rectangle 161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7" name="Rectangle 161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8" name="Rectangle 161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4" name="Group 1603"/>
                  <p:cNvGrpSpPr/>
                  <p:nvPr/>
                </p:nvGrpSpPr>
                <p:grpSpPr>
                  <a:xfrm>
                    <a:off x="414865" y="7797798"/>
                    <a:ext cx="838200" cy="252184"/>
                    <a:chOff x="414865" y="5867400"/>
                    <a:chExt cx="838200" cy="252184"/>
                  </a:xfrm>
                </p:grpSpPr>
                <p:sp>
                  <p:nvSpPr>
                    <p:cNvPr id="1613" name="Rectangle 161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4" name="Rectangle 161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5" name="Rectangle 161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5" name="Group 1604"/>
                  <p:cNvGrpSpPr/>
                  <p:nvPr/>
                </p:nvGrpSpPr>
                <p:grpSpPr>
                  <a:xfrm>
                    <a:off x="414865" y="8119531"/>
                    <a:ext cx="838200" cy="252184"/>
                    <a:chOff x="414865" y="5867400"/>
                    <a:chExt cx="838200" cy="252184"/>
                  </a:xfrm>
                </p:grpSpPr>
                <p:sp>
                  <p:nvSpPr>
                    <p:cNvPr id="1610" name="Rectangle 160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1" name="Rectangle 161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12" name="Rectangle 161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606" name="Group 1605"/>
                  <p:cNvGrpSpPr/>
                  <p:nvPr/>
                </p:nvGrpSpPr>
                <p:grpSpPr>
                  <a:xfrm>
                    <a:off x="414865" y="8441266"/>
                    <a:ext cx="838200" cy="252184"/>
                    <a:chOff x="414865" y="5867400"/>
                    <a:chExt cx="838200" cy="252184"/>
                  </a:xfrm>
                </p:grpSpPr>
                <p:sp>
                  <p:nvSpPr>
                    <p:cNvPr id="1607" name="Rectangle 160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8" name="Rectangle 160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9" name="Rectangle 160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483" name="Rectangle 1482"/>
                <p:cNvSpPr/>
                <p:nvPr/>
              </p:nvSpPr>
              <p:spPr bwMode="auto">
                <a:xfrm>
                  <a:off x="9922664" y="5486401"/>
                  <a:ext cx="1734348" cy="1344402"/>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84" name="Rectangle 1483"/>
                <p:cNvSpPr/>
                <p:nvPr/>
              </p:nvSpPr>
              <p:spPr bwMode="auto">
                <a:xfrm>
                  <a:off x="8193793" y="5029201"/>
                  <a:ext cx="1234908" cy="1801602"/>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85" name="Group 1484"/>
                <p:cNvGrpSpPr/>
                <p:nvPr/>
              </p:nvGrpSpPr>
              <p:grpSpPr>
                <a:xfrm>
                  <a:off x="9181719" y="4546222"/>
                  <a:ext cx="802690" cy="2284580"/>
                  <a:chOff x="304800" y="5715000"/>
                  <a:chExt cx="1066800" cy="3429000"/>
                </a:xfrm>
              </p:grpSpPr>
              <p:sp>
                <p:nvSpPr>
                  <p:cNvPr id="1560" name="Rectangle 1559"/>
                  <p:cNvSpPr/>
                  <p:nvPr/>
                </p:nvSpPr>
                <p:spPr bwMode="auto">
                  <a:xfrm>
                    <a:off x="304800" y="5715000"/>
                    <a:ext cx="1066800" cy="3429000"/>
                  </a:xfrm>
                  <a:prstGeom prst="rect">
                    <a:avLst/>
                  </a:prstGeom>
                  <a:gradFill flip="none" rotWithShape="1">
                    <a:gsLst>
                      <a:gs pos="100000">
                        <a:srgbClr val="CFCFC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561" name="Group 1560"/>
                  <p:cNvGrpSpPr/>
                  <p:nvPr/>
                </p:nvGrpSpPr>
                <p:grpSpPr>
                  <a:xfrm>
                    <a:off x="414865" y="5867400"/>
                    <a:ext cx="838200" cy="252184"/>
                    <a:chOff x="414865" y="5867400"/>
                    <a:chExt cx="838200" cy="252184"/>
                  </a:xfrm>
                </p:grpSpPr>
                <p:sp>
                  <p:nvSpPr>
                    <p:cNvPr id="1594" name="Rectangle 15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95" name="Rectangle 15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96" name="Rectangle 15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2" name="Group 1561"/>
                  <p:cNvGrpSpPr/>
                  <p:nvPr/>
                </p:nvGrpSpPr>
                <p:grpSpPr>
                  <a:xfrm>
                    <a:off x="414865" y="6189133"/>
                    <a:ext cx="838200" cy="252184"/>
                    <a:chOff x="414865" y="5867400"/>
                    <a:chExt cx="838200" cy="252184"/>
                  </a:xfrm>
                </p:grpSpPr>
                <p:sp>
                  <p:nvSpPr>
                    <p:cNvPr id="1591" name="Rectangle 15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92" name="Rectangle 15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93" name="Rectangle 15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3" name="Group 1562"/>
                  <p:cNvGrpSpPr/>
                  <p:nvPr/>
                </p:nvGrpSpPr>
                <p:grpSpPr>
                  <a:xfrm>
                    <a:off x="414865" y="6510866"/>
                    <a:ext cx="838200" cy="252184"/>
                    <a:chOff x="414865" y="5867400"/>
                    <a:chExt cx="838200" cy="252184"/>
                  </a:xfrm>
                </p:grpSpPr>
                <p:sp>
                  <p:nvSpPr>
                    <p:cNvPr id="1588" name="Rectangle 158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9" name="Rectangle 158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90" name="Rectangle 158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4" name="Group 1563"/>
                  <p:cNvGrpSpPr/>
                  <p:nvPr/>
                </p:nvGrpSpPr>
                <p:grpSpPr>
                  <a:xfrm>
                    <a:off x="414865" y="6832599"/>
                    <a:ext cx="838200" cy="252184"/>
                    <a:chOff x="414865" y="5867400"/>
                    <a:chExt cx="838200" cy="252184"/>
                  </a:xfrm>
                </p:grpSpPr>
                <p:sp>
                  <p:nvSpPr>
                    <p:cNvPr id="1585" name="Rectangle 158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6" name="Rectangle 158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7" name="Rectangle 158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5" name="Group 1564"/>
                  <p:cNvGrpSpPr/>
                  <p:nvPr/>
                </p:nvGrpSpPr>
                <p:grpSpPr>
                  <a:xfrm>
                    <a:off x="414865" y="7154332"/>
                    <a:ext cx="838200" cy="252184"/>
                    <a:chOff x="414865" y="5867400"/>
                    <a:chExt cx="838200" cy="252184"/>
                  </a:xfrm>
                </p:grpSpPr>
                <p:sp>
                  <p:nvSpPr>
                    <p:cNvPr id="1582" name="Rectangle 158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3" name="Rectangle 158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4" name="Rectangle 158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6" name="Group 1565"/>
                  <p:cNvGrpSpPr/>
                  <p:nvPr/>
                </p:nvGrpSpPr>
                <p:grpSpPr>
                  <a:xfrm>
                    <a:off x="414865" y="7476065"/>
                    <a:ext cx="838200" cy="252184"/>
                    <a:chOff x="414865" y="5867400"/>
                    <a:chExt cx="838200" cy="252184"/>
                  </a:xfrm>
                </p:grpSpPr>
                <p:sp>
                  <p:nvSpPr>
                    <p:cNvPr id="1579" name="Rectangle 157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0" name="Rectangle 157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81" name="Rectangle 158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7" name="Group 1566"/>
                  <p:cNvGrpSpPr/>
                  <p:nvPr/>
                </p:nvGrpSpPr>
                <p:grpSpPr>
                  <a:xfrm>
                    <a:off x="414865" y="7797798"/>
                    <a:ext cx="838200" cy="252184"/>
                    <a:chOff x="414865" y="5867400"/>
                    <a:chExt cx="838200" cy="252184"/>
                  </a:xfrm>
                </p:grpSpPr>
                <p:sp>
                  <p:nvSpPr>
                    <p:cNvPr id="1576" name="Rectangle 157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7" name="Rectangle 157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8" name="Rectangle 157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8" name="Group 1567"/>
                  <p:cNvGrpSpPr/>
                  <p:nvPr/>
                </p:nvGrpSpPr>
                <p:grpSpPr>
                  <a:xfrm>
                    <a:off x="414865" y="8119531"/>
                    <a:ext cx="838200" cy="252184"/>
                    <a:chOff x="414865" y="5867400"/>
                    <a:chExt cx="838200" cy="252184"/>
                  </a:xfrm>
                </p:grpSpPr>
                <p:sp>
                  <p:nvSpPr>
                    <p:cNvPr id="1573" name="Rectangle 157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4" name="Rectangle 157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5" name="Rectangle 157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69" name="Group 1568"/>
                  <p:cNvGrpSpPr/>
                  <p:nvPr/>
                </p:nvGrpSpPr>
                <p:grpSpPr>
                  <a:xfrm>
                    <a:off x="414865" y="8441266"/>
                    <a:ext cx="838200" cy="252184"/>
                    <a:chOff x="414865" y="5867400"/>
                    <a:chExt cx="838200" cy="252184"/>
                  </a:xfrm>
                </p:grpSpPr>
                <p:sp>
                  <p:nvSpPr>
                    <p:cNvPr id="1570" name="Rectangle 156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1" name="Rectangle 157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72" name="Rectangle 157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86" name="Group 1485"/>
                <p:cNvGrpSpPr/>
                <p:nvPr/>
              </p:nvGrpSpPr>
              <p:grpSpPr>
                <a:xfrm>
                  <a:off x="5785723" y="5066648"/>
                  <a:ext cx="548848" cy="1764154"/>
                  <a:chOff x="304800" y="5715000"/>
                  <a:chExt cx="1066800" cy="3429000"/>
                </a:xfrm>
              </p:grpSpPr>
              <p:sp>
                <p:nvSpPr>
                  <p:cNvPr id="1523" name="Rectangle 1522"/>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524" name="Group 1523"/>
                  <p:cNvGrpSpPr/>
                  <p:nvPr/>
                </p:nvGrpSpPr>
                <p:grpSpPr>
                  <a:xfrm>
                    <a:off x="414865" y="5867400"/>
                    <a:ext cx="838200" cy="252184"/>
                    <a:chOff x="414865" y="5867400"/>
                    <a:chExt cx="838200" cy="252184"/>
                  </a:xfrm>
                </p:grpSpPr>
                <p:sp>
                  <p:nvSpPr>
                    <p:cNvPr id="1557" name="Rectangle 155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8" name="Rectangle 155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9" name="Rectangle 155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25" name="Group 1524"/>
                  <p:cNvGrpSpPr/>
                  <p:nvPr/>
                </p:nvGrpSpPr>
                <p:grpSpPr>
                  <a:xfrm>
                    <a:off x="414865" y="6189133"/>
                    <a:ext cx="838200" cy="252184"/>
                    <a:chOff x="414865" y="5867400"/>
                    <a:chExt cx="838200" cy="252184"/>
                  </a:xfrm>
                </p:grpSpPr>
                <p:sp>
                  <p:nvSpPr>
                    <p:cNvPr id="1554" name="Rectangle 155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5" name="Rectangle 155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6" name="Rectangle 155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26" name="Group 1525"/>
                  <p:cNvGrpSpPr/>
                  <p:nvPr/>
                </p:nvGrpSpPr>
                <p:grpSpPr>
                  <a:xfrm>
                    <a:off x="414865" y="6510866"/>
                    <a:ext cx="838200" cy="252184"/>
                    <a:chOff x="414865" y="5867400"/>
                    <a:chExt cx="838200" cy="252184"/>
                  </a:xfrm>
                </p:grpSpPr>
                <p:sp>
                  <p:nvSpPr>
                    <p:cNvPr id="1551" name="Rectangle 155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2" name="Rectangle 155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3" name="Rectangle 155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27" name="Group 1526"/>
                  <p:cNvGrpSpPr/>
                  <p:nvPr/>
                </p:nvGrpSpPr>
                <p:grpSpPr>
                  <a:xfrm>
                    <a:off x="414865" y="6832599"/>
                    <a:ext cx="838200" cy="252184"/>
                    <a:chOff x="414865" y="5867400"/>
                    <a:chExt cx="838200" cy="252184"/>
                  </a:xfrm>
                </p:grpSpPr>
                <p:sp>
                  <p:nvSpPr>
                    <p:cNvPr id="1548" name="Rectangle 154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9" name="Rectangle 154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50" name="Rectangle 154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28" name="Group 1527"/>
                  <p:cNvGrpSpPr/>
                  <p:nvPr/>
                </p:nvGrpSpPr>
                <p:grpSpPr>
                  <a:xfrm>
                    <a:off x="414865" y="7154332"/>
                    <a:ext cx="838200" cy="252184"/>
                    <a:chOff x="414865" y="5867400"/>
                    <a:chExt cx="838200" cy="252184"/>
                  </a:xfrm>
                </p:grpSpPr>
                <p:sp>
                  <p:nvSpPr>
                    <p:cNvPr id="1545" name="Rectangle 154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6" name="Rectangle 154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7" name="Rectangle 154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29" name="Group 1528"/>
                  <p:cNvGrpSpPr/>
                  <p:nvPr/>
                </p:nvGrpSpPr>
                <p:grpSpPr>
                  <a:xfrm>
                    <a:off x="414865" y="7476065"/>
                    <a:ext cx="838200" cy="252184"/>
                    <a:chOff x="414865" y="5867400"/>
                    <a:chExt cx="838200" cy="252184"/>
                  </a:xfrm>
                </p:grpSpPr>
                <p:sp>
                  <p:nvSpPr>
                    <p:cNvPr id="1542" name="Rectangle 154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3" name="Rectangle 154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4" name="Rectangle 154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30" name="Group 1529"/>
                  <p:cNvGrpSpPr/>
                  <p:nvPr/>
                </p:nvGrpSpPr>
                <p:grpSpPr>
                  <a:xfrm>
                    <a:off x="414865" y="7797798"/>
                    <a:ext cx="838200" cy="252184"/>
                    <a:chOff x="414865" y="5867400"/>
                    <a:chExt cx="838200" cy="252184"/>
                  </a:xfrm>
                </p:grpSpPr>
                <p:sp>
                  <p:nvSpPr>
                    <p:cNvPr id="1539" name="Rectangle 153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0" name="Rectangle 153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41" name="Rectangle 154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31" name="Group 1530"/>
                  <p:cNvGrpSpPr/>
                  <p:nvPr/>
                </p:nvGrpSpPr>
                <p:grpSpPr>
                  <a:xfrm>
                    <a:off x="414865" y="8119531"/>
                    <a:ext cx="838200" cy="252184"/>
                    <a:chOff x="414865" y="5867400"/>
                    <a:chExt cx="838200" cy="252184"/>
                  </a:xfrm>
                </p:grpSpPr>
                <p:sp>
                  <p:nvSpPr>
                    <p:cNvPr id="1536" name="Rectangle 153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37" name="Rectangle 153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38" name="Rectangle 153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32" name="Group 1531"/>
                  <p:cNvGrpSpPr/>
                  <p:nvPr/>
                </p:nvGrpSpPr>
                <p:grpSpPr>
                  <a:xfrm>
                    <a:off x="414865" y="8441266"/>
                    <a:ext cx="838200" cy="252184"/>
                    <a:chOff x="414865" y="5867400"/>
                    <a:chExt cx="838200" cy="252184"/>
                  </a:xfrm>
                </p:grpSpPr>
                <p:sp>
                  <p:nvSpPr>
                    <p:cNvPr id="1533" name="Rectangle 153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34" name="Rectangle 153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35" name="Rectangle 153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87" name="Group 1486"/>
                <p:cNvGrpSpPr/>
                <p:nvPr/>
              </p:nvGrpSpPr>
              <p:grpSpPr>
                <a:xfrm>
                  <a:off x="9799173" y="6398584"/>
                  <a:ext cx="802690" cy="432218"/>
                  <a:chOff x="2133600" y="8077200"/>
                  <a:chExt cx="1981200" cy="1066800"/>
                </a:xfrm>
              </p:grpSpPr>
              <p:sp>
                <p:nvSpPr>
                  <p:cNvPr id="1488" name="Rectangle 1487"/>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89" name="Group 1488"/>
                  <p:cNvGrpSpPr/>
                  <p:nvPr/>
                </p:nvGrpSpPr>
                <p:grpSpPr>
                  <a:xfrm>
                    <a:off x="2252131" y="8178800"/>
                    <a:ext cx="1752598" cy="313267"/>
                    <a:chOff x="2252131" y="8178800"/>
                    <a:chExt cx="1752598" cy="313267"/>
                  </a:xfrm>
                </p:grpSpPr>
                <p:grpSp>
                  <p:nvGrpSpPr>
                    <p:cNvPr id="1507" name="Group 1506"/>
                    <p:cNvGrpSpPr/>
                    <p:nvPr/>
                  </p:nvGrpSpPr>
                  <p:grpSpPr>
                    <a:xfrm>
                      <a:off x="2252131" y="8178800"/>
                      <a:ext cx="838200" cy="110067"/>
                      <a:chOff x="414865" y="5867400"/>
                      <a:chExt cx="838200" cy="252184"/>
                    </a:xfrm>
                  </p:grpSpPr>
                  <p:sp>
                    <p:nvSpPr>
                      <p:cNvPr id="1520" name="Rectangle 151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21" name="Rectangle 152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22" name="Rectangle 152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08" name="Group 1507"/>
                    <p:cNvGrpSpPr/>
                    <p:nvPr/>
                  </p:nvGrpSpPr>
                  <p:grpSpPr>
                    <a:xfrm>
                      <a:off x="2252131" y="8382000"/>
                      <a:ext cx="838200" cy="110067"/>
                      <a:chOff x="414865" y="5867400"/>
                      <a:chExt cx="838200" cy="252184"/>
                    </a:xfrm>
                  </p:grpSpPr>
                  <p:sp>
                    <p:nvSpPr>
                      <p:cNvPr id="1517" name="Rectangle 151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8" name="Rectangle 151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9" name="Rectangle 151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09" name="Group 1508"/>
                    <p:cNvGrpSpPr/>
                    <p:nvPr/>
                  </p:nvGrpSpPr>
                  <p:grpSpPr>
                    <a:xfrm>
                      <a:off x="3166529" y="8178800"/>
                      <a:ext cx="838200" cy="110067"/>
                      <a:chOff x="414865" y="5867400"/>
                      <a:chExt cx="838200" cy="252184"/>
                    </a:xfrm>
                  </p:grpSpPr>
                  <p:sp>
                    <p:nvSpPr>
                      <p:cNvPr id="1514" name="Rectangle 151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5" name="Rectangle 151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6" name="Rectangle 151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510" name="Group 1509"/>
                    <p:cNvGrpSpPr/>
                    <p:nvPr/>
                  </p:nvGrpSpPr>
                  <p:grpSpPr>
                    <a:xfrm>
                      <a:off x="3166529" y="8382000"/>
                      <a:ext cx="838200" cy="110067"/>
                      <a:chOff x="414865" y="5867400"/>
                      <a:chExt cx="838200" cy="252184"/>
                    </a:xfrm>
                  </p:grpSpPr>
                  <p:sp>
                    <p:nvSpPr>
                      <p:cNvPr id="1511" name="Rectangle 151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2" name="Rectangle 151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13" name="Rectangle 151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90" name="Group 1489"/>
                  <p:cNvGrpSpPr/>
                  <p:nvPr/>
                </p:nvGrpSpPr>
                <p:grpSpPr>
                  <a:xfrm>
                    <a:off x="2252131" y="8585200"/>
                    <a:ext cx="1752598" cy="313267"/>
                    <a:chOff x="2252131" y="8178800"/>
                    <a:chExt cx="1752598" cy="313267"/>
                  </a:xfrm>
                </p:grpSpPr>
                <p:grpSp>
                  <p:nvGrpSpPr>
                    <p:cNvPr id="1491" name="Group 1490"/>
                    <p:cNvGrpSpPr/>
                    <p:nvPr/>
                  </p:nvGrpSpPr>
                  <p:grpSpPr>
                    <a:xfrm>
                      <a:off x="2252131" y="8178800"/>
                      <a:ext cx="838200" cy="110067"/>
                      <a:chOff x="414865" y="5867400"/>
                      <a:chExt cx="838200" cy="252184"/>
                    </a:xfrm>
                  </p:grpSpPr>
                  <p:sp>
                    <p:nvSpPr>
                      <p:cNvPr id="1504" name="Rectangle 150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05" name="Rectangle 150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06" name="Rectangle 150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92" name="Group 1491"/>
                    <p:cNvGrpSpPr/>
                    <p:nvPr/>
                  </p:nvGrpSpPr>
                  <p:grpSpPr>
                    <a:xfrm>
                      <a:off x="2252131" y="8382000"/>
                      <a:ext cx="838200" cy="110067"/>
                      <a:chOff x="414865" y="5867400"/>
                      <a:chExt cx="838200" cy="252184"/>
                    </a:xfrm>
                  </p:grpSpPr>
                  <p:sp>
                    <p:nvSpPr>
                      <p:cNvPr id="1501" name="Rectangle 150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02" name="Rectangle 150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03" name="Rectangle 150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93" name="Group 1492"/>
                    <p:cNvGrpSpPr/>
                    <p:nvPr/>
                  </p:nvGrpSpPr>
                  <p:grpSpPr>
                    <a:xfrm>
                      <a:off x="3166529" y="8178800"/>
                      <a:ext cx="838200" cy="110067"/>
                      <a:chOff x="414865" y="5867400"/>
                      <a:chExt cx="838200" cy="252184"/>
                    </a:xfrm>
                  </p:grpSpPr>
                  <p:sp>
                    <p:nvSpPr>
                      <p:cNvPr id="1498" name="Rectangle 149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99" name="Rectangle 149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00" name="Rectangle 149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94" name="Group 1493"/>
                    <p:cNvGrpSpPr/>
                    <p:nvPr/>
                  </p:nvGrpSpPr>
                  <p:grpSpPr>
                    <a:xfrm>
                      <a:off x="3166529" y="8382000"/>
                      <a:ext cx="838200" cy="110067"/>
                      <a:chOff x="414865" y="5867400"/>
                      <a:chExt cx="838200" cy="252184"/>
                    </a:xfrm>
                  </p:grpSpPr>
                  <p:sp>
                    <p:nvSpPr>
                      <p:cNvPr id="1495" name="Rectangle 149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96" name="Rectangle 149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97" name="Rectangle 149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1128" name="Group 1127" descr="Top building group."/>
              <p:cNvGrpSpPr/>
              <p:nvPr userDrawn="1"/>
            </p:nvGrpSpPr>
            <p:grpSpPr>
              <a:xfrm>
                <a:off x="485071" y="6001712"/>
                <a:ext cx="6347791" cy="868017"/>
                <a:chOff x="0" y="4052259"/>
                <a:chExt cx="12188825" cy="2778543"/>
              </a:xfrm>
            </p:grpSpPr>
            <p:grpSp>
              <p:nvGrpSpPr>
                <p:cNvPr id="1129" name="Group 1128"/>
                <p:cNvGrpSpPr/>
                <p:nvPr/>
              </p:nvGrpSpPr>
              <p:grpSpPr>
                <a:xfrm>
                  <a:off x="0" y="5066648"/>
                  <a:ext cx="548848" cy="1764154"/>
                  <a:chOff x="304800" y="5715000"/>
                  <a:chExt cx="1066800" cy="3429000"/>
                </a:xfrm>
              </p:grpSpPr>
              <p:sp>
                <p:nvSpPr>
                  <p:cNvPr id="1436" name="Rectangle 1435"/>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37" name="Group 1436"/>
                  <p:cNvGrpSpPr/>
                  <p:nvPr/>
                </p:nvGrpSpPr>
                <p:grpSpPr>
                  <a:xfrm>
                    <a:off x="414865" y="5867400"/>
                    <a:ext cx="838200" cy="252184"/>
                    <a:chOff x="414865" y="5867400"/>
                    <a:chExt cx="838200" cy="252184"/>
                  </a:xfrm>
                </p:grpSpPr>
                <p:sp>
                  <p:nvSpPr>
                    <p:cNvPr id="1470" name="Rectangle 146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71" name="Rectangle 147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72" name="Rectangle 147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38" name="Group 1437"/>
                  <p:cNvGrpSpPr/>
                  <p:nvPr/>
                </p:nvGrpSpPr>
                <p:grpSpPr>
                  <a:xfrm>
                    <a:off x="414865" y="6189133"/>
                    <a:ext cx="838200" cy="252184"/>
                    <a:chOff x="414865" y="5867400"/>
                    <a:chExt cx="838200" cy="252184"/>
                  </a:xfrm>
                </p:grpSpPr>
                <p:sp>
                  <p:nvSpPr>
                    <p:cNvPr id="1467" name="Rectangle 146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8" name="Rectangle 146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9" name="Rectangle 146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39" name="Group 1438"/>
                  <p:cNvGrpSpPr/>
                  <p:nvPr/>
                </p:nvGrpSpPr>
                <p:grpSpPr>
                  <a:xfrm>
                    <a:off x="414865" y="6510866"/>
                    <a:ext cx="838200" cy="252184"/>
                    <a:chOff x="414865" y="5867400"/>
                    <a:chExt cx="838200" cy="252184"/>
                  </a:xfrm>
                </p:grpSpPr>
                <p:sp>
                  <p:nvSpPr>
                    <p:cNvPr id="1464" name="Rectangle 146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5" name="Rectangle 146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6" name="Rectangle 146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0" name="Group 1439"/>
                  <p:cNvGrpSpPr/>
                  <p:nvPr/>
                </p:nvGrpSpPr>
                <p:grpSpPr>
                  <a:xfrm>
                    <a:off x="414865" y="6832599"/>
                    <a:ext cx="838200" cy="252184"/>
                    <a:chOff x="414865" y="5867400"/>
                    <a:chExt cx="838200" cy="252184"/>
                  </a:xfrm>
                </p:grpSpPr>
                <p:sp>
                  <p:nvSpPr>
                    <p:cNvPr id="1461" name="Rectangle 146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2" name="Rectangle 146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3" name="Rectangle 146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1" name="Group 1440"/>
                  <p:cNvGrpSpPr/>
                  <p:nvPr/>
                </p:nvGrpSpPr>
                <p:grpSpPr>
                  <a:xfrm>
                    <a:off x="414865" y="7154332"/>
                    <a:ext cx="838200" cy="252184"/>
                    <a:chOff x="414865" y="5867400"/>
                    <a:chExt cx="838200" cy="252184"/>
                  </a:xfrm>
                </p:grpSpPr>
                <p:sp>
                  <p:nvSpPr>
                    <p:cNvPr id="1458" name="Rectangle 145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9" name="Rectangle 145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60" name="Rectangle 145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2" name="Group 1441"/>
                  <p:cNvGrpSpPr/>
                  <p:nvPr/>
                </p:nvGrpSpPr>
                <p:grpSpPr>
                  <a:xfrm>
                    <a:off x="414865" y="7476065"/>
                    <a:ext cx="838200" cy="252184"/>
                    <a:chOff x="414865" y="5867400"/>
                    <a:chExt cx="838200" cy="252184"/>
                  </a:xfrm>
                </p:grpSpPr>
                <p:sp>
                  <p:nvSpPr>
                    <p:cNvPr id="1455" name="Rectangle 145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6" name="Rectangle 145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7" name="Rectangle 145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3" name="Group 1442"/>
                  <p:cNvGrpSpPr/>
                  <p:nvPr/>
                </p:nvGrpSpPr>
                <p:grpSpPr>
                  <a:xfrm>
                    <a:off x="414865" y="7797798"/>
                    <a:ext cx="838200" cy="252184"/>
                    <a:chOff x="414865" y="5867400"/>
                    <a:chExt cx="838200" cy="252184"/>
                  </a:xfrm>
                </p:grpSpPr>
                <p:sp>
                  <p:nvSpPr>
                    <p:cNvPr id="1452" name="Rectangle 145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3" name="Rectangle 145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4" name="Rectangle 145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4" name="Group 1443"/>
                  <p:cNvGrpSpPr/>
                  <p:nvPr/>
                </p:nvGrpSpPr>
                <p:grpSpPr>
                  <a:xfrm>
                    <a:off x="414865" y="8119531"/>
                    <a:ext cx="838200" cy="252184"/>
                    <a:chOff x="414865" y="5867400"/>
                    <a:chExt cx="838200" cy="252184"/>
                  </a:xfrm>
                </p:grpSpPr>
                <p:sp>
                  <p:nvSpPr>
                    <p:cNvPr id="1449" name="Rectangle 144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0" name="Rectangle 144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51" name="Rectangle 145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45" name="Group 1444"/>
                  <p:cNvGrpSpPr/>
                  <p:nvPr/>
                </p:nvGrpSpPr>
                <p:grpSpPr>
                  <a:xfrm>
                    <a:off x="414865" y="8441266"/>
                    <a:ext cx="838200" cy="252184"/>
                    <a:chOff x="414865" y="5867400"/>
                    <a:chExt cx="838200" cy="252184"/>
                  </a:xfrm>
                </p:grpSpPr>
                <p:sp>
                  <p:nvSpPr>
                    <p:cNvPr id="1446" name="Rectangle 14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47" name="Rectangle 14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48" name="Rectangle 14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30" name="Group 1129"/>
                <p:cNvGrpSpPr/>
                <p:nvPr/>
              </p:nvGrpSpPr>
              <p:grpSpPr>
                <a:xfrm>
                  <a:off x="432218" y="4052259"/>
                  <a:ext cx="864435" cy="2778543"/>
                  <a:chOff x="304800" y="5715000"/>
                  <a:chExt cx="1066800" cy="3429000"/>
                </a:xfrm>
              </p:grpSpPr>
              <p:sp>
                <p:nvSpPr>
                  <p:cNvPr id="1399" name="Rectangle 1398"/>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00" name="Group 1399"/>
                  <p:cNvGrpSpPr/>
                  <p:nvPr/>
                </p:nvGrpSpPr>
                <p:grpSpPr>
                  <a:xfrm>
                    <a:off x="414865" y="5867400"/>
                    <a:ext cx="838200" cy="252184"/>
                    <a:chOff x="414865" y="5867400"/>
                    <a:chExt cx="838200" cy="252184"/>
                  </a:xfrm>
                </p:grpSpPr>
                <p:sp>
                  <p:nvSpPr>
                    <p:cNvPr id="1433" name="Rectangle 143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34" name="Rectangle 143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35" name="Rectangle 143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1" name="Group 1400"/>
                  <p:cNvGrpSpPr/>
                  <p:nvPr/>
                </p:nvGrpSpPr>
                <p:grpSpPr>
                  <a:xfrm>
                    <a:off x="414865" y="6189133"/>
                    <a:ext cx="838200" cy="252184"/>
                    <a:chOff x="414865" y="5867400"/>
                    <a:chExt cx="838200" cy="252184"/>
                  </a:xfrm>
                </p:grpSpPr>
                <p:sp>
                  <p:nvSpPr>
                    <p:cNvPr id="1430" name="Rectangle 142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31" name="Rectangle 143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32" name="Rectangle 143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2" name="Group 1401"/>
                  <p:cNvGrpSpPr/>
                  <p:nvPr/>
                </p:nvGrpSpPr>
                <p:grpSpPr>
                  <a:xfrm>
                    <a:off x="414865" y="6510866"/>
                    <a:ext cx="838200" cy="252184"/>
                    <a:chOff x="414865" y="5867400"/>
                    <a:chExt cx="838200" cy="252184"/>
                  </a:xfrm>
                </p:grpSpPr>
                <p:sp>
                  <p:nvSpPr>
                    <p:cNvPr id="1427" name="Rectangle 142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8" name="Rectangle 142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9" name="Rectangle 142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3" name="Group 1402"/>
                  <p:cNvGrpSpPr/>
                  <p:nvPr/>
                </p:nvGrpSpPr>
                <p:grpSpPr>
                  <a:xfrm>
                    <a:off x="414865" y="6832599"/>
                    <a:ext cx="838200" cy="252184"/>
                    <a:chOff x="414865" y="5867400"/>
                    <a:chExt cx="838200" cy="252184"/>
                  </a:xfrm>
                </p:grpSpPr>
                <p:sp>
                  <p:nvSpPr>
                    <p:cNvPr id="1424" name="Rectangle 142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5" name="Rectangle 142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6" name="Rectangle 142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4" name="Group 1403"/>
                  <p:cNvGrpSpPr/>
                  <p:nvPr/>
                </p:nvGrpSpPr>
                <p:grpSpPr>
                  <a:xfrm>
                    <a:off x="414865" y="7154332"/>
                    <a:ext cx="838200" cy="252184"/>
                    <a:chOff x="414865" y="5867400"/>
                    <a:chExt cx="838200" cy="252184"/>
                  </a:xfrm>
                </p:grpSpPr>
                <p:sp>
                  <p:nvSpPr>
                    <p:cNvPr id="1421" name="Rectangle 142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2" name="Rectangle 142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3" name="Rectangle 142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5" name="Group 1404"/>
                  <p:cNvGrpSpPr/>
                  <p:nvPr/>
                </p:nvGrpSpPr>
                <p:grpSpPr>
                  <a:xfrm>
                    <a:off x="414865" y="7476065"/>
                    <a:ext cx="838200" cy="252184"/>
                    <a:chOff x="414865" y="5867400"/>
                    <a:chExt cx="838200" cy="252184"/>
                  </a:xfrm>
                </p:grpSpPr>
                <p:sp>
                  <p:nvSpPr>
                    <p:cNvPr id="1418" name="Rectangle 141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9" name="Rectangle 141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20" name="Rectangle 141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6" name="Group 1405"/>
                  <p:cNvGrpSpPr/>
                  <p:nvPr/>
                </p:nvGrpSpPr>
                <p:grpSpPr>
                  <a:xfrm>
                    <a:off x="414865" y="7797798"/>
                    <a:ext cx="838200" cy="252184"/>
                    <a:chOff x="414865" y="5867400"/>
                    <a:chExt cx="838200" cy="252184"/>
                  </a:xfrm>
                </p:grpSpPr>
                <p:sp>
                  <p:nvSpPr>
                    <p:cNvPr id="1415" name="Rectangle 14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6" name="Rectangle 14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7" name="Rectangle 14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7" name="Group 1406"/>
                  <p:cNvGrpSpPr/>
                  <p:nvPr/>
                </p:nvGrpSpPr>
                <p:grpSpPr>
                  <a:xfrm>
                    <a:off x="414865" y="8119531"/>
                    <a:ext cx="838200" cy="252184"/>
                    <a:chOff x="414865" y="5867400"/>
                    <a:chExt cx="838200" cy="252184"/>
                  </a:xfrm>
                </p:grpSpPr>
                <p:sp>
                  <p:nvSpPr>
                    <p:cNvPr id="1412" name="Rectangle 14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3" name="Rectangle 14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4" name="Rectangle 14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08" name="Group 1407"/>
                  <p:cNvGrpSpPr/>
                  <p:nvPr/>
                </p:nvGrpSpPr>
                <p:grpSpPr>
                  <a:xfrm>
                    <a:off x="414865" y="8441266"/>
                    <a:ext cx="838200" cy="252184"/>
                    <a:chOff x="414865" y="5867400"/>
                    <a:chExt cx="838200" cy="252184"/>
                  </a:xfrm>
                </p:grpSpPr>
                <p:sp>
                  <p:nvSpPr>
                    <p:cNvPr id="1409" name="Rectangle 14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0" name="Rectangle 14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11" name="Rectangle 14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31" name="Group 1130"/>
                <p:cNvGrpSpPr/>
                <p:nvPr/>
              </p:nvGrpSpPr>
              <p:grpSpPr>
                <a:xfrm>
                  <a:off x="1914107" y="5966366"/>
                  <a:ext cx="1605380" cy="864436"/>
                  <a:chOff x="2133600" y="8077200"/>
                  <a:chExt cx="1981200" cy="1066800"/>
                </a:xfrm>
              </p:grpSpPr>
              <p:sp>
                <p:nvSpPr>
                  <p:cNvPr id="1364" name="Rectangle 1363"/>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365" name="Group 1364"/>
                  <p:cNvGrpSpPr/>
                  <p:nvPr/>
                </p:nvGrpSpPr>
                <p:grpSpPr>
                  <a:xfrm>
                    <a:off x="2252131" y="8178800"/>
                    <a:ext cx="1752598" cy="313267"/>
                    <a:chOff x="2252131" y="8178800"/>
                    <a:chExt cx="1752598" cy="313267"/>
                  </a:xfrm>
                </p:grpSpPr>
                <p:grpSp>
                  <p:nvGrpSpPr>
                    <p:cNvPr id="1383" name="Group 1382"/>
                    <p:cNvGrpSpPr/>
                    <p:nvPr/>
                  </p:nvGrpSpPr>
                  <p:grpSpPr>
                    <a:xfrm>
                      <a:off x="2252131" y="8178800"/>
                      <a:ext cx="838200" cy="110067"/>
                      <a:chOff x="414865" y="5867400"/>
                      <a:chExt cx="838200" cy="252184"/>
                    </a:xfrm>
                  </p:grpSpPr>
                  <p:sp>
                    <p:nvSpPr>
                      <p:cNvPr id="1396" name="Rectangle 139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97" name="Rectangle 139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98" name="Rectangle 139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84" name="Group 1383"/>
                    <p:cNvGrpSpPr/>
                    <p:nvPr/>
                  </p:nvGrpSpPr>
                  <p:grpSpPr>
                    <a:xfrm>
                      <a:off x="2252131" y="8382000"/>
                      <a:ext cx="838200" cy="110067"/>
                      <a:chOff x="414865" y="5867400"/>
                      <a:chExt cx="838200" cy="252184"/>
                    </a:xfrm>
                  </p:grpSpPr>
                  <p:sp>
                    <p:nvSpPr>
                      <p:cNvPr id="1393" name="Rectangle 13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94" name="Rectangle 13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95" name="Rectangle 13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85" name="Group 1384"/>
                    <p:cNvGrpSpPr/>
                    <p:nvPr/>
                  </p:nvGrpSpPr>
                  <p:grpSpPr>
                    <a:xfrm>
                      <a:off x="3166529" y="8178800"/>
                      <a:ext cx="838200" cy="110067"/>
                      <a:chOff x="414865" y="5867400"/>
                      <a:chExt cx="838200" cy="252184"/>
                    </a:xfrm>
                  </p:grpSpPr>
                  <p:sp>
                    <p:nvSpPr>
                      <p:cNvPr id="1390" name="Rectangle 13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91" name="Rectangle 13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92" name="Rectangle 13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86" name="Group 1385"/>
                    <p:cNvGrpSpPr/>
                    <p:nvPr/>
                  </p:nvGrpSpPr>
                  <p:grpSpPr>
                    <a:xfrm>
                      <a:off x="3166529" y="8382000"/>
                      <a:ext cx="838200" cy="110067"/>
                      <a:chOff x="414865" y="5867400"/>
                      <a:chExt cx="838200" cy="252184"/>
                    </a:xfrm>
                  </p:grpSpPr>
                  <p:sp>
                    <p:nvSpPr>
                      <p:cNvPr id="1387" name="Rectangle 13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88" name="Rectangle 13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89" name="Rectangle 13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66" name="Group 1365"/>
                  <p:cNvGrpSpPr/>
                  <p:nvPr/>
                </p:nvGrpSpPr>
                <p:grpSpPr>
                  <a:xfrm>
                    <a:off x="2252131" y="8585200"/>
                    <a:ext cx="1752598" cy="313267"/>
                    <a:chOff x="2252131" y="8178800"/>
                    <a:chExt cx="1752598" cy="313267"/>
                  </a:xfrm>
                </p:grpSpPr>
                <p:grpSp>
                  <p:nvGrpSpPr>
                    <p:cNvPr id="1367" name="Group 1366"/>
                    <p:cNvGrpSpPr/>
                    <p:nvPr/>
                  </p:nvGrpSpPr>
                  <p:grpSpPr>
                    <a:xfrm>
                      <a:off x="2252131" y="8178800"/>
                      <a:ext cx="838200" cy="110067"/>
                      <a:chOff x="414865" y="5867400"/>
                      <a:chExt cx="838200" cy="252184"/>
                    </a:xfrm>
                  </p:grpSpPr>
                  <p:sp>
                    <p:nvSpPr>
                      <p:cNvPr id="1380" name="Rectangle 137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81" name="Rectangle 138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82" name="Rectangle 138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68" name="Group 1367"/>
                    <p:cNvGrpSpPr/>
                    <p:nvPr/>
                  </p:nvGrpSpPr>
                  <p:grpSpPr>
                    <a:xfrm>
                      <a:off x="2252131" y="8382000"/>
                      <a:ext cx="838200" cy="110067"/>
                      <a:chOff x="414865" y="5867400"/>
                      <a:chExt cx="838200" cy="252184"/>
                    </a:xfrm>
                  </p:grpSpPr>
                  <p:sp>
                    <p:nvSpPr>
                      <p:cNvPr id="1377" name="Rectangle 137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78" name="Rectangle 137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79" name="Rectangle 137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69" name="Group 1368"/>
                    <p:cNvGrpSpPr/>
                    <p:nvPr/>
                  </p:nvGrpSpPr>
                  <p:grpSpPr>
                    <a:xfrm>
                      <a:off x="3166529" y="8178800"/>
                      <a:ext cx="838200" cy="110067"/>
                      <a:chOff x="414865" y="5867400"/>
                      <a:chExt cx="838200" cy="252184"/>
                    </a:xfrm>
                  </p:grpSpPr>
                  <p:sp>
                    <p:nvSpPr>
                      <p:cNvPr id="1374" name="Rectangle 137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75" name="Rectangle 137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76" name="Rectangle 137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70" name="Group 1369"/>
                    <p:cNvGrpSpPr/>
                    <p:nvPr/>
                  </p:nvGrpSpPr>
                  <p:grpSpPr>
                    <a:xfrm>
                      <a:off x="3166529" y="8382000"/>
                      <a:ext cx="838200" cy="110067"/>
                      <a:chOff x="414865" y="5867400"/>
                      <a:chExt cx="838200" cy="252184"/>
                    </a:xfrm>
                  </p:grpSpPr>
                  <p:sp>
                    <p:nvSpPr>
                      <p:cNvPr id="1371" name="Rectangle 13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72" name="Rectangle 13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73" name="Rectangle 13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132" name="Group 1131"/>
                <p:cNvGrpSpPr/>
                <p:nvPr/>
              </p:nvGrpSpPr>
              <p:grpSpPr>
                <a:xfrm>
                  <a:off x="1667126" y="4731458"/>
                  <a:ext cx="555709" cy="2099344"/>
                  <a:chOff x="304800" y="5715000"/>
                  <a:chExt cx="1066800" cy="3429000"/>
                </a:xfrm>
              </p:grpSpPr>
              <p:sp>
                <p:nvSpPr>
                  <p:cNvPr id="1324" name="Rectangle 1323"/>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325" name="Group 1324"/>
                  <p:cNvGrpSpPr/>
                  <p:nvPr/>
                </p:nvGrpSpPr>
                <p:grpSpPr>
                  <a:xfrm>
                    <a:off x="414865" y="5867400"/>
                    <a:ext cx="838200" cy="252184"/>
                    <a:chOff x="414865" y="5867400"/>
                    <a:chExt cx="838200" cy="252184"/>
                  </a:xfrm>
                </p:grpSpPr>
                <p:sp>
                  <p:nvSpPr>
                    <p:cNvPr id="1361" name="Rectangle 136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62" name="Rectangle 136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63" name="Rectangle 136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26" name="Group 1325"/>
                  <p:cNvGrpSpPr/>
                  <p:nvPr/>
                </p:nvGrpSpPr>
                <p:grpSpPr>
                  <a:xfrm>
                    <a:off x="414865" y="6189133"/>
                    <a:ext cx="838200" cy="252184"/>
                    <a:chOff x="414865" y="5867400"/>
                    <a:chExt cx="838200" cy="252184"/>
                  </a:xfrm>
                </p:grpSpPr>
                <p:sp>
                  <p:nvSpPr>
                    <p:cNvPr id="1358" name="Rectangle 135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9" name="Rectangle 135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60" name="Rectangle 135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27" name="Group 1326"/>
                  <p:cNvGrpSpPr/>
                  <p:nvPr/>
                </p:nvGrpSpPr>
                <p:grpSpPr>
                  <a:xfrm>
                    <a:off x="414865" y="6510866"/>
                    <a:ext cx="838200" cy="252184"/>
                    <a:chOff x="414865" y="5867400"/>
                    <a:chExt cx="838200" cy="252184"/>
                  </a:xfrm>
                </p:grpSpPr>
                <p:sp>
                  <p:nvSpPr>
                    <p:cNvPr id="1355" name="Rectangle 135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6" name="Rectangle 135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7" name="Rectangle 135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28" name="Group 1327"/>
                  <p:cNvGrpSpPr/>
                  <p:nvPr/>
                </p:nvGrpSpPr>
                <p:grpSpPr>
                  <a:xfrm>
                    <a:off x="414865" y="6832599"/>
                    <a:ext cx="838200" cy="252184"/>
                    <a:chOff x="414865" y="5867400"/>
                    <a:chExt cx="838200" cy="252184"/>
                  </a:xfrm>
                </p:grpSpPr>
                <p:sp>
                  <p:nvSpPr>
                    <p:cNvPr id="1352" name="Rectangle 135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3" name="Rectangle 135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4" name="Rectangle 135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29" name="Group 1328"/>
                  <p:cNvGrpSpPr/>
                  <p:nvPr/>
                </p:nvGrpSpPr>
                <p:grpSpPr>
                  <a:xfrm>
                    <a:off x="414865" y="7154332"/>
                    <a:ext cx="838200" cy="252184"/>
                    <a:chOff x="414865" y="5867400"/>
                    <a:chExt cx="838200" cy="252184"/>
                  </a:xfrm>
                </p:grpSpPr>
                <p:sp>
                  <p:nvSpPr>
                    <p:cNvPr id="1349" name="Rectangle 134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0" name="Rectangle 134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1" name="Rectangle 135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30" name="Group 1329"/>
                  <p:cNvGrpSpPr/>
                  <p:nvPr/>
                </p:nvGrpSpPr>
                <p:grpSpPr>
                  <a:xfrm>
                    <a:off x="414865" y="7476065"/>
                    <a:ext cx="838200" cy="252184"/>
                    <a:chOff x="414865" y="5867400"/>
                    <a:chExt cx="838200" cy="252184"/>
                  </a:xfrm>
                </p:grpSpPr>
                <p:sp>
                  <p:nvSpPr>
                    <p:cNvPr id="1346" name="Rectangle 13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47" name="Rectangle 13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48" name="Rectangle 13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31" name="Group 1330"/>
                  <p:cNvGrpSpPr/>
                  <p:nvPr/>
                </p:nvGrpSpPr>
                <p:grpSpPr>
                  <a:xfrm>
                    <a:off x="414865" y="7797798"/>
                    <a:ext cx="838200" cy="252184"/>
                    <a:chOff x="414865" y="5867400"/>
                    <a:chExt cx="838200" cy="252184"/>
                  </a:xfrm>
                </p:grpSpPr>
                <p:sp>
                  <p:nvSpPr>
                    <p:cNvPr id="1343" name="Rectangle 134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44" name="Rectangle 134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45" name="Rectangle 134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32" name="Group 1331"/>
                  <p:cNvGrpSpPr/>
                  <p:nvPr/>
                </p:nvGrpSpPr>
                <p:grpSpPr>
                  <a:xfrm>
                    <a:off x="414865" y="8119531"/>
                    <a:ext cx="838200" cy="252184"/>
                    <a:chOff x="414865" y="5867400"/>
                    <a:chExt cx="838200" cy="252184"/>
                  </a:xfrm>
                </p:grpSpPr>
                <p:sp>
                  <p:nvSpPr>
                    <p:cNvPr id="1340" name="Rectangle 13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41" name="Rectangle 13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42" name="Rectangle 13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333" name="Group 1332"/>
                  <p:cNvGrpSpPr/>
                  <p:nvPr/>
                </p:nvGrpSpPr>
                <p:grpSpPr>
                  <a:xfrm>
                    <a:off x="414865" y="8441266"/>
                    <a:ext cx="838200" cy="588361"/>
                    <a:chOff x="414865" y="5867400"/>
                    <a:chExt cx="838200" cy="588361"/>
                  </a:xfrm>
                </p:grpSpPr>
                <p:sp>
                  <p:nvSpPr>
                    <p:cNvPr id="1334" name="Rectangle 13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35" name="Rectangle 13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36" name="Rectangle 13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37" name="Rectangle 1336"/>
                    <p:cNvSpPr/>
                    <p:nvPr/>
                  </p:nvSpPr>
                  <p:spPr bwMode="auto">
                    <a:xfrm>
                      <a:off x="4148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38" name="Rectangle 1337"/>
                    <p:cNvSpPr/>
                    <p:nvPr/>
                  </p:nvSpPr>
                  <p:spPr bwMode="auto">
                    <a:xfrm>
                      <a:off x="7196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39" name="Rectangle 1338"/>
                    <p:cNvSpPr/>
                    <p:nvPr/>
                  </p:nvSpPr>
                  <p:spPr bwMode="auto">
                    <a:xfrm>
                      <a:off x="10244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33" name="Group 1132"/>
                <p:cNvGrpSpPr/>
                <p:nvPr/>
              </p:nvGrpSpPr>
              <p:grpSpPr>
                <a:xfrm>
                  <a:off x="6217941" y="4052259"/>
                  <a:ext cx="864435" cy="2778543"/>
                  <a:chOff x="304800" y="5715000"/>
                  <a:chExt cx="1066800" cy="3429000"/>
                </a:xfrm>
              </p:grpSpPr>
              <p:sp>
                <p:nvSpPr>
                  <p:cNvPr id="1287" name="Rectangle 1286"/>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288" name="Group 1287"/>
                  <p:cNvGrpSpPr/>
                  <p:nvPr/>
                </p:nvGrpSpPr>
                <p:grpSpPr>
                  <a:xfrm>
                    <a:off x="414865" y="5867400"/>
                    <a:ext cx="838200" cy="252184"/>
                    <a:chOff x="414865" y="5867400"/>
                    <a:chExt cx="838200" cy="252184"/>
                  </a:xfrm>
                </p:grpSpPr>
                <p:sp>
                  <p:nvSpPr>
                    <p:cNvPr id="1321" name="Rectangle 132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22" name="Rectangle 132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23" name="Rectangle 132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89" name="Group 1288"/>
                  <p:cNvGrpSpPr/>
                  <p:nvPr/>
                </p:nvGrpSpPr>
                <p:grpSpPr>
                  <a:xfrm>
                    <a:off x="414865" y="6189133"/>
                    <a:ext cx="838200" cy="252184"/>
                    <a:chOff x="414865" y="5867400"/>
                    <a:chExt cx="838200" cy="252184"/>
                  </a:xfrm>
                </p:grpSpPr>
                <p:sp>
                  <p:nvSpPr>
                    <p:cNvPr id="1318" name="Rectangle 131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9" name="Rectangle 131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20" name="Rectangle 131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0" name="Group 1289"/>
                  <p:cNvGrpSpPr/>
                  <p:nvPr/>
                </p:nvGrpSpPr>
                <p:grpSpPr>
                  <a:xfrm>
                    <a:off x="414865" y="6510866"/>
                    <a:ext cx="838200" cy="252184"/>
                    <a:chOff x="414865" y="5867400"/>
                    <a:chExt cx="838200" cy="252184"/>
                  </a:xfrm>
                </p:grpSpPr>
                <p:sp>
                  <p:nvSpPr>
                    <p:cNvPr id="1315" name="Rectangle 13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6" name="Rectangle 13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7" name="Rectangle 13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1" name="Group 1290"/>
                  <p:cNvGrpSpPr/>
                  <p:nvPr/>
                </p:nvGrpSpPr>
                <p:grpSpPr>
                  <a:xfrm>
                    <a:off x="414865" y="6832599"/>
                    <a:ext cx="838200" cy="252184"/>
                    <a:chOff x="414865" y="5867400"/>
                    <a:chExt cx="838200" cy="252184"/>
                  </a:xfrm>
                </p:grpSpPr>
                <p:sp>
                  <p:nvSpPr>
                    <p:cNvPr id="1312" name="Rectangle 13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3" name="Rectangle 13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4" name="Rectangle 13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2" name="Group 1291"/>
                  <p:cNvGrpSpPr/>
                  <p:nvPr/>
                </p:nvGrpSpPr>
                <p:grpSpPr>
                  <a:xfrm>
                    <a:off x="414865" y="7154332"/>
                    <a:ext cx="838200" cy="252184"/>
                    <a:chOff x="414865" y="5867400"/>
                    <a:chExt cx="838200" cy="252184"/>
                  </a:xfrm>
                </p:grpSpPr>
                <p:sp>
                  <p:nvSpPr>
                    <p:cNvPr id="1309" name="Rectangle 13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0" name="Rectangle 13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11" name="Rectangle 13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3" name="Group 1292"/>
                  <p:cNvGrpSpPr/>
                  <p:nvPr/>
                </p:nvGrpSpPr>
                <p:grpSpPr>
                  <a:xfrm>
                    <a:off x="414865" y="7476065"/>
                    <a:ext cx="838200" cy="252184"/>
                    <a:chOff x="414865" y="5867400"/>
                    <a:chExt cx="838200" cy="252184"/>
                  </a:xfrm>
                </p:grpSpPr>
                <p:sp>
                  <p:nvSpPr>
                    <p:cNvPr id="1306" name="Rectangle 130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7" name="Rectangle 130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8" name="Rectangle 130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4" name="Group 1293"/>
                  <p:cNvGrpSpPr/>
                  <p:nvPr/>
                </p:nvGrpSpPr>
                <p:grpSpPr>
                  <a:xfrm>
                    <a:off x="414865" y="7797798"/>
                    <a:ext cx="838200" cy="252184"/>
                    <a:chOff x="414865" y="5867400"/>
                    <a:chExt cx="838200" cy="252184"/>
                  </a:xfrm>
                </p:grpSpPr>
                <p:sp>
                  <p:nvSpPr>
                    <p:cNvPr id="1303" name="Rectangle 130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4" name="Rectangle 130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5" name="Rectangle 130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5" name="Group 1294"/>
                  <p:cNvGrpSpPr/>
                  <p:nvPr/>
                </p:nvGrpSpPr>
                <p:grpSpPr>
                  <a:xfrm>
                    <a:off x="414865" y="8119531"/>
                    <a:ext cx="838200" cy="252184"/>
                    <a:chOff x="414865" y="5867400"/>
                    <a:chExt cx="838200" cy="252184"/>
                  </a:xfrm>
                </p:grpSpPr>
                <p:sp>
                  <p:nvSpPr>
                    <p:cNvPr id="1300" name="Rectangle 129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1" name="Rectangle 130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02" name="Rectangle 130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96" name="Group 1295"/>
                  <p:cNvGrpSpPr/>
                  <p:nvPr/>
                </p:nvGrpSpPr>
                <p:grpSpPr>
                  <a:xfrm>
                    <a:off x="414865" y="8441266"/>
                    <a:ext cx="838200" cy="252184"/>
                    <a:chOff x="414865" y="5867400"/>
                    <a:chExt cx="838200" cy="252184"/>
                  </a:xfrm>
                </p:grpSpPr>
                <p:sp>
                  <p:nvSpPr>
                    <p:cNvPr id="1297" name="Rectangle 12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98" name="Rectangle 12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99" name="Rectangle 12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34" name="Group 1133"/>
                <p:cNvGrpSpPr/>
                <p:nvPr/>
              </p:nvGrpSpPr>
              <p:grpSpPr>
                <a:xfrm>
                  <a:off x="7699830" y="5966366"/>
                  <a:ext cx="1605380" cy="864436"/>
                  <a:chOff x="2133600" y="8077200"/>
                  <a:chExt cx="1981200" cy="1066800"/>
                </a:xfrm>
              </p:grpSpPr>
              <p:sp>
                <p:nvSpPr>
                  <p:cNvPr id="1252" name="Rectangle 1251"/>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253" name="Group 1252"/>
                  <p:cNvGrpSpPr/>
                  <p:nvPr/>
                </p:nvGrpSpPr>
                <p:grpSpPr>
                  <a:xfrm>
                    <a:off x="2252131" y="8178800"/>
                    <a:ext cx="1752598" cy="313267"/>
                    <a:chOff x="2252131" y="8178800"/>
                    <a:chExt cx="1752598" cy="313267"/>
                  </a:xfrm>
                </p:grpSpPr>
                <p:grpSp>
                  <p:nvGrpSpPr>
                    <p:cNvPr id="1271" name="Group 1270"/>
                    <p:cNvGrpSpPr/>
                    <p:nvPr/>
                  </p:nvGrpSpPr>
                  <p:grpSpPr>
                    <a:xfrm>
                      <a:off x="2252131" y="8178800"/>
                      <a:ext cx="838200" cy="110067"/>
                      <a:chOff x="414865" y="5867400"/>
                      <a:chExt cx="838200" cy="252184"/>
                    </a:xfrm>
                  </p:grpSpPr>
                  <p:sp>
                    <p:nvSpPr>
                      <p:cNvPr id="1284" name="Rectangle 12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85" name="Rectangle 12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86" name="Rectangle 12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72" name="Group 1271"/>
                    <p:cNvGrpSpPr/>
                    <p:nvPr/>
                  </p:nvGrpSpPr>
                  <p:grpSpPr>
                    <a:xfrm>
                      <a:off x="2252131" y="8382000"/>
                      <a:ext cx="838200" cy="110067"/>
                      <a:chOff x="414865" y="5867400"/>
                      <a:chExt cx="838200" cy="252184"/>
                    </a:xfrm>
                  </p:grpSpPr>
                  <p:sp>
                    <p:nvSpPr>
                      <p:cNvPr id="1281" name="Rectangle 12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82" name="Rectangle 12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83" name="Rectangle 12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73" name="Group 1272"/>
                    <p:cNvGrpSpPr/>
                    <p:nvPr/>
                  </p:nvGrpSpPr>
                  <p:grpSpPr>
                    <a:xfrm>
                      <a:off x="3166529" y="8178800"/>
                      <a:ext cx="838200" cy="110067"/>
                      <a:chOff x="414865" y="5867400"/>
                      <a:chExt cx="838200" cy="252184"/>
                    </a:xfrm>
                  </p:grpSpPr>
                  <p:sp>
                    <p:nvSpPr>
                      <p:cNvPr id="1278" name="Rectangle 12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79" name="Rectangle 12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80" name="Rectangle 12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74" name="Group 1273"/>
                    <p:cNvGrpSpPr/>
                    <p:nvPr/>
                  </p:nvGrpSpPr>
                  <p:grpSpPr>
                    <a:xfrm>
                      <a:off x="3166529" y="8382000"/>
                      <a:ext cx="838200" cy="110067"/>
                      <a:chOff x="414865" y="5867400"/>
                      <a:chExt cx="838200" cy="252184"/>
                    </a:xfrm>
                  </p:grpSpPr>
                  <p:sp>
                    <p:nvSpPr>
                      <p:cNvPr id="1275" name="Rectangle 12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76" name="Rectangle 12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77" name="Rectangle 12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54" name="Group 1253"/>
                  <p:cNvGrpSpPr/>
                  <p:nvPr/>
                </p:nvGrpSpPr>
                <p:grpSpPr>
                  <a:xfrm>
                    <a:off x="2252131" y="8585200"/>
                    <a:ext cx="1752598" cy="313267"/>
                    <a:chOff x="2252131" y="8178800"/>
                    <a:chExt cx="1752598" cy="313267"/>
                  </a:xfrm>
                </p:grpSpPr>
                <p:grpSp>
                  <p:nvGrpSpPr>
                    <p:cNvPr id="1255" name="Group 1254"/>
                    <p:cNvGrpSpPr/>
                    <p:nvPr/>
                  </p:nvGrpSpPr>
                  <p:grpSpPr>
                    <a:xfrm>
                      <a:off x="2252131" y="8178800"/>
                      <a:ext cx="838200" cy="110067"/>
                      <a:chOff x="414865" y="5867400"/>
                      <a:chExt cx="838200" cy="252184"/>
                    </a:xfrm>
                  </p:grpSpPr>
                  <p:sp>
                    <p:nvSpPr>
                      <p:cNvPr id="1268" name="Rectangle 12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9" name="Rectangle 12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70" name="Rectangle 12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6" name="Group 1255"/>
                    <p:cNvGrpSpPr/>
                    <p:nvPr/>
                  </p:nvGrpSpPr>
                  <p:grpSpPr>
                    <a:xfrm>
                      <a:off x="2252131" y="8382000"/>
                      <a:ext cx="838200" cy="110067"/>
                      <a:chOff x="414865" y="5867400"/>
                      <a:chExt cx="838200" cy="252184"/>
                    </a:xfrm>
                  </p:grpSpPr>
                  <p:sp>
                    <p:nvSpPr>
                      <p:cNvPr id="1265" name="Rectangle 12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6" name="Rectangle 12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7" name="Rectangle 12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7" name="Group 1256"/>
                    <p:cNvGrpSpPr/>
                    <p:nvPr/>
                  </p:nvGrpSpPr>
                  <p:grpSpPr>
                    <a:xfrm>
                      <a:off x="3166529" y="8178800"/>
                      <a:ext cx="838200" cy="110067"/>
                      <a:chOff x="414865" y="5867400"/>
                      <a:chExt cx="838200" cy="252184"/>
                    </a:xfrm>
                  </p:grpSpPr>
                  <p:sp>
                    <p:nvSpPr>
                      <p:cNvPr id="1262" name="Rectangle 12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3" name="Rectangle 12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4" name="Rectangle 12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8" name="Group 1257"/>
                    <p:cNvGrpSpPr/>
                    <p:nvPr/>
                  </p:nvGrpSpPr>
                  <p:grpSpPr>
                    <a:xfrm>
                      <a:off x="3166529" y="8382000"/>
                      <a:ext cx="838200" cy="110067"/>
                      <a:chOff x="414865" y="5867400"/>
                      <a:chExt cx="838200" cy="252184"/>
                    </a:xfrm>
                  </p:grpSpPr>
                  <p:sp>
                    <p:nvSpPr>
                      <p:cNvPr id="1259" name="Rectangle 12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0" name="Rectangle 12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61" name="Rectangle 12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135" name="Group 1134"/>
                <p:cNvGrpSpPr/>
                <p:nvPr/>
              </p:nvGrpSpPr>
              <p:grpSpPr>
                <a:xfrm>
                  <a:off x="10416627" y="4978440"/>
                  <a:ext cx="576290" cy="1852362"/>
                  <a:chOff x="304800" y="5715000"/>
                  <a:chExt cx="1066800" cy="3429000"/>
                </a:xfrm>
              </p:grpSpPr>
              <p:sp>
                <p:nvSpPr>
                  <p:cNvPr id="1215" name="Rectangle 1214"/>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216" name="Group 1215"/>
                  <p:cNvGrpSpPr/>
                  <p:nvPr/>
                </p:nvGrpSpPr>
                <p:grpSpPr>
                  <a:xfrm>
                    <a:off x="414865" y="5867400"/>
                    <a:ext cx="838200" cy="252184"/>
                    <a:chOff x="414865" y="5867400"/>
                    <a:chExt cx="838200" cy="252184"/>
                  </a:xfrm>
                </p:grpSpPr>
                <p:sp>
                  <p:nvSpPr>
                    <p:cNvPr id="1249" name="Rectangle 124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50" name="Rectangle 124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51" name="Rectangle 125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17" name="Group 1216"/>
                  <p:cNvGrpSpPr/>
                  <p:nvPr/>
                </p:nvGrpSpPr>
                <p:grpSpPr>
                  <a:xfrm>
                    <a:off x="414865" y="6189133"/>
                    <a:ext cx="838200" cy="252184"/>
                    <a:chOff x="414865" y="5867400"/>
                    <a:chExt cx="838200" cy="252184"/>
                  </a:xfrm>
                </p:grpSpPr>
                <p:sp>
                  <p:nvSpPr>
                    <p:cNvPr id="1246" name="Rectangle 12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7" name="Rectangle 12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8" name="Rectangle 12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18" name="Group 1217"/>
                  <p:cNvGrpSpPr/>
                  <p:nvPr/>
                </p:nvGrpSpPr>
                <p:grpSpPr>
                  <a:xfrm>
                    <a:off x="414865" y="6510866"/>
                    <a:ext cx="838200" cy="252184"/>
                    <a:chOff x="414865" y="5867400"/>
                    <a:chExt cx="838200" cy="252184"/>
                  </a:xfrm>
                </p:grpSpPr>
                <p:sp>
                  <p:nvSpPr>
                    <p:cNvPr id="1243" name="Rectangle 124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4" name="Rectangle 124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5" name="Rectangle 124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19" name="Group 1218"/>
                  <p:cNvGrpSpPr/>
                  <p:nvPr/>
                </p:nvGrpSpPr>
                <p:grpSpPr>
                  <a:xfrm>
                    <a:off x="414865" y="6832599"/>
                    <a:ext cx="838200" cy="252184"/>
                    <a:chOff x="414865" y="5867400"/>
                    <a:chExt cx="838200" cy="252184"/>
                  </a:xfrm>
                </p:grpSpPr>
                <p:sp>
                  <p:nvSpPr>
                    <p:cNvPr id="1240" name="Rectangle 12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1" name="Rectangle 12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2" name="Rectangle 12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20" name="Group 1219"/>
                  <p:cNvGrpSpPr/>
                  <p:nvPr/>
                </p:nvGrpSpPr>
                <p:grpSpPr>
                  <a:xfrm>
                    <a:off x="414865" y="7154332"/>
                    <a:ext cx="838200" cy="252184"/>
                    <a:chOff x="414865" y="5867400"/>
                    <a:chExt cx="838200" cy="252184"/>
                  </a:xfrm>
                </p:grpSpPr>
                <p:sp>
                  <p:nvSpPr>
                    <p:cNvPr id="1237" name="Rectangle 12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8" name="Rectangle 12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9" name="Rectangle 12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21" name="Group 1220"/>
                  <p:cNvGrpSpPr/>
                  <p:nvPr/>
                </p:nvGrpSpPr>
                <p:grpSpPr>
                  <a:xfrm>
                    <a:off x="414865" y="7476065"/>
                    <a:ext cx="838200" cy="252184"/>
                    <a:chOff x="414865" y="5867400"/>
                    <a:chExt cx="838200" cy="252184"/>
                  </a:xfrm>
                </p:grpSpPr>
                <p:sp>
                  <p:nvSpPr>
                    <p:cNvPr id="1234" name="Rectangle 12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5" name="Rectangle 12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6" name="Rectangle 12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22" name="Group 1221"/>
                  <p:cNvGrpSpPr/>
                  <p:nvPr/>
                </p:nvGrpSpPr>
                <p:grpSpPr>
                  <a:xfrm>
                    <a:off x="414865" y="7797798"/>
                    <a:ext cx="838200" cy="252184"/>
                    <a:chOff x="414865" y="5867400"/>
                    <a:chExt cx="838200" cy="252184"/>
                  </a:xfrm>
                </p:grpSpPr>
                <p:sp>
                  <p:nvSpPr>
                    <p:cNvPr id="1231" name="Rectangle 12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2" name="Rectangle 12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3" name="Rectangle 12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23" name="Group 1222"/>
                  <p:cNvGrpSpPr/>
                  <p:nvPr/>
                </p:nvGrpSpPr>
                <p:grpSpPr>
                  <a:xfrm>
                    <a:off x="414865" y="8119531"/>
                    <a:ext cx="838200" cy="252184"/>
                    <a:chOff x="414865" y="5867400"/>
                    <a:chExt cx="838200" cy="252184"/>
                  </a:xfrm>
                </p:grpSpPr>
                <p:sp>
                  <p:nvSpPr>
                    <p:cNvPr id="1228" name="Rectangle 12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29" name="Rectangle 12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30" name="Rectangle 12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24" name="Group 1223"/>
                  <p:cNvGrpSpPr/>
                  <p:nvPr/>
                </p:nvGrpSpPr>
                <p:grpSpPr>
                  <a:xfrm>
                    <a:off x="414865" y="8441266"/>
                    <a:ext cx="838200" cy="252184"/>
                    <a:chOff x="414865" y="5867400"/>
                    <a:chExt cx="838200" cy="252184"/>
                  </a:xfrm>
                </p:grpSpPr>
                <p:sp>
                  <p:nvSpPr>
                    <p:cNvPr id="1225" name="Rectangle 12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26" name="Rectangle 12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27" name="Rectangle 12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36" name="Group 1135"/>
                <p:cNvGrpSpPr/>
                <p:nvPr/>
              </p:nvGrpSpPr>
              <p:grpSpPr>
                <a:xfrm>
                  <a:off x="7452849" y="4731458"/>
                  <a:ext cx="555709" cy="2099344"/>
                  <a:chOff x="304800" y="5715000"/>
                  <a:chExt cx="1066800" cy="3429000"/>
                </a:xfrm>
              </p:grpSpPr>
              <p:sp>
                <p:nvSpPr>
                  <p:cNvPr id="1175" name="Rectangle 1174"/>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176" name="Group 1175"/>
                  <p:cNvGrpSpPr/>
                  <p:nvPr/>
                </p:nvGrpSpPr>
                <p:grpSpPr>
                  <a:xfrm>
                    <a:off x="414865" y="5867400"/>
                    <a:ext cx="838200" cy="252184"/>
                    <a:chOff x="414865" y="5867400"/>
                    <a:chExt cx="838200" cy="252184"/>
                  </a:xfrm>
                </p:grpSpPr>
                <p:sp>
                  <p:nvSpPr>
                    <p:cNvPr id="1212" name="Rectangle 12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13" name="Rectangle 12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14" name="Rectangle 12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77" name="Group 1176"/>
                  <p:cNvGrpSpPr/>
                  <p:nvPr/>
                </p:nvGrpSpPr>
                <p:grpSpPr>
                  <a:xfrm>
                    <a:off x="414865" y="6189133"/>
                    <a:ext cx="838200" cy="252184"/>
                    <a:chOff x="414865" y="5867400"/>
                    <a:chExt cx="838200" cy="252184"/>
                  </a:xfrm>
                </p:grpSpPr>
                <p:sp>
                  <p:nvSpPr>
                    <p:cNvPr id="1209" name="Rectangle 12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10" name="Rectangle 12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11" name="Rectangle 12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78" name="Group 1177"/>
                  <p:cNvGrpSpPr/>
                  <p:nvPr/>
                </p:nvGrpSpPr>
                <p:grpSpPr>
                  <a:xfrm>
                    <a:off x="414865" y="6510866"/>
                    <a:ext cx="838200" cy="252184"/>
                    <a:chOff x="414865" y="5867400"/>
                    <a:chExt cx="838200" cy="252184"/>
                  </a:xfrm>
                </p:grpSpPr>
                <p:sp>
                  <p:nvSpPr>
                    <p:cNvPr id="1206" name="Rectangle 120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7" name="Rectangle 120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8" name="Rectangle 120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79" name="Group 1178"/>
                  <p:cNvGrpSpPr/>
                  <p:nvPr/>
                </p:nvGrpSpPr>
                <p:grpSpPr>
                  <a:xfrm>
                    <a:off x="414865" y="6832599"/>
                    <a:ext cx="838200" cy="252184"/>
                    <a:chOff x="414865" y="5867400"/>
                    <a:chExt cx="838200" cy="252184"/>
                  </a:xfrm>
                </p:grpSpPr>
                <p:sp>
                  <p:nvSpPr>
                    <p:cNvPr id="1203" name="Rectangle 120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4" name="Rectangle 120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5" name="Rectangle 120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80" name="Group 1179"/>
                  <p:cNvGrpSpPr/>
                  <p:nvPr/>
                </p:nvGrpSpPr>
                <p:grpSpPr>
                  <a:xfrm>
                    <a:off x="414865" y="7154332"/>
                    <a:ext cx="838200" cy="252184"/>
                    <a:chOff x="414865" y="5867400"/>
                    <a:chExt cx="838200" cy="252184"/>
                  </a:xfrm>
                </p:grpSpPr>
                <p:sp>
                  <p:nvSpPr>
                    <p:cNvPr id="1200" name="Rectangle 119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1" name="Rectangle 120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02" name="Rectangle 120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81" name="Group 1180"/>
                  <p:cNvGrpSpPr/>
                  <p:nvPr/>
                </p:nvGrpSpPr>
                <p:grpSpPr>
                  <a:xfrm>
                    <a:off x="414865" y="7476065"/>
                    <a:ext cx="838200" cy="252184"/>
                    <a:chOff x="414865" y="5867400"/>
                    <a:chExt cx="838200" cy="252184"/>
                  </a:xfrm>
                </p:grpSpPr>
                <p:sp>
                  <p:nvSpPr>
                    <p:cNvPr id="1197" name="Rectangle 11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8" name="Rectangle 11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9" name="Rectangle 11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82" name="Group 1181"/>
                  <p:cNvGrpSpPr/>
                  <p:nvPr/>
                </p:nvGrpSpPr>
                <p:grpSpPr>
                  <a:xfrm>
                    <a:off x="414865" y="7797798"/>
                    <a:ext cx="838200" cy="252184"/>
                    <a:chOff x="414865" y="5867400"/>
                    <a:chExt cx="838200" cy="252184"/>
                  </a:xfrm>
                </p:grpSpPr>
                <p:sp>
                  <p:nvSpPr>
                    <p:cNvPr id="1194" name="Rectangle 11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5" name="Rectangle 11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6" name="Rectangle 11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83" name="Group 1182"/>
                  <p:cNvGrpSpPr/>
                  <p:nvPr/>
                </p:nvGrpSpPr>
                <p:grpSpPr>
                  <a:xfrm>
                    <a:off x="414865" y="8119531"/>
                    <a:ext cx="838200" cy="252184"/>
                    <a:chOff x="414865" y="5867400"/>
                    <a:chExt cx="838200" cy="252184"/>
                  </a:xfrm>
                </p:grpSpPr>
                <p:sp>
                  <p:nvSpPr>
                    <p:cNvPr id="1191" name="Rectangle 11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2" name="Rectangle 11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3" name="Rectangle 11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84" name="Group 1183"/>
                  <p:cNvGrpSpPr/>
                  <p:nvPr/>
                </p:nvGrpSpPr>
                <p:grpSpPr>
                  <a:xfrm>
                    <a:off x="414865" y="8441266"/>
                    <a:ext cx="838200" cy="588361"/>
                    <a:chOff x="414865" y="5867400"/>
                    <a:chExt cx="838200" cy="588361"/>
                  </a:xfrm>
                </p:grpSpPr>
                <p:sp>
                  <p:nvSpPr>
                    <p:cNvPr id="1185" name="Rectangle 118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86" name="Rectangle 118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87" name="Rectangle 118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88" name="Rectangle 1187"/>
                    <p:cNvSpPr/>
                    <p:nvPr/>
                  </p:nvSpPr>
                  <p:spPr bwMode="auto">
                    <a:xfrm>
                      <a:off x="4148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89" name="Rectangle 1188"/>
                    <p:cNvSpPr/>
                    <p:nvPr/>
                  </p:nvSpPr>
                  <p:spPr bwMode="auto">
                    <a:xfrm>
                      <a:off x="7196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90" name="Rectangle 1189"/>
                    <p:cNvSpPr/>
                    <p:nvPr/>
                  </p:nvSpPr>
                  <p:spPr bwMode="auto">
                    <a:xfrm>
                      <a:off x="10244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37" name="Group 1136"/>
                <p:cNvGrpSpPr/>
                <p:nvPr/>
              </p:nvGrpSpPr>
              <p:grpSpPr>
                <a:xfrm>
                  <a:off x="11382019" y="4237495"/>
                  <a:ext cx="806806" cy="2593307"/>
                  <a:chOff x="304800" y="5715000"/>
                  <a:chExt cx="1066800" cy="3429000"/>
                </a:xfrm>
              </p:grpSpPr>
              <p:sp>
                <p:nvSpPr>
                  <p:cNvPr id="1138" name="Rectangle 1137"/>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139" name="Group 1138"/>
                  <p:cNvGrpSpPr/>
                  <p:nvPr/>
                </p:nvGrpSpPr>
                <p:grpSpPr>
                  <a:xfrm>
                    <a:off x="414865" y="5867400"/>
                    <a:ext cx="838200" cy="252184"/>
                    <a:chOff x="414865" y="5867400"/>
                    <a:chExt cx="838200" cy="252184"/>
                  </a:xfrm>
                </p:grpSpPr>
                <p:sp>
                  <p:nvSpPr>
                    <p:cNvPr id="1172" name="Rectangle 11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73" name="Rectangle 11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74" name="Rectangle 11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0" name="Group 1139"/>
                  <p:cNvGrpSpPr/>
                  <p:nvPr/>
                </p:nvGrpSpPr>
                <p:grpSpPr>
                  <a:xfrm>
                    <a:off x="414865" y="6189133"/>
                    <a:ext cx="838200" cy="252184"/>
                    <a:chOff x="414865" y="5867400"/>
                    <a:chExt cx="838200" cy="252184"/>
                  </a:xfrm>
                </p:grpSpPr>
                <p:sp>
                  <p:nvSpPr>
                    <p:cNvPr id="1169" name="Rectangle 116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70" name="Rectangle 116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71" name="Rectangle 117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1" name="Group 1140"/>
                  <p:cNvGrpSpPr/>
                  <p:nvPr/>
                </p:nvGrpSpPr>
                <p:grpSpPr>
                  <a:xfrm>
                    <a:off x="414865" y="6510866"/>
                    <a:ext cx="838200" cy="252184"/>
                    <a:chOff x="414865" y="5867400"/>
                    <a:chExt cx="838200" cy="252184"/>
                  </a:xfrm>
                </p:grpSpPr>
                <p:sp>
                  <p:nvSpPr>
                    <p:cNvPr id="1166" name="Rectangle 116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67" name="Rectangle 116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68" name="Rectangle 116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2" name="Group 1141"/>
                  <p:cNvGrpSpPr/>
                  <p:nvPr/>
                </p:nvGrpSpPr>
                <p:grpSpPr>
                  <a:xfrm>
                    <a:off x="414865" y="6832599"/>
                    <a:ext cx="838200" cy="252184"/>
                    <a:chOff x="414865" y="5867400"/>
                    <a:chExt cx="838200" cy="252184"/>
                  </a:xfrm>
                </p:grpSpPr>
                <p:sp>
                  <p:nvSpPr>
                    <p:cNvPr id="1163" name="Rectangle 116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64" name="Rectangle 116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65" name="Rectangle 116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3" name="Group 1142"/>
                  <p:cNvGrpSpPr/>
                  <p:nvPr/>
                </p:nvGrpSpPr>
                <p:grpSpPr>
                  <a:xfrm>
                    <a:off x="414865" y="7154332"/>
                    <a:ext cx="838200" cy="252184"/>
                    <a:chOff x="414865" y="5867400"/>
                    <a:chExt cx="838200" cy="252184"/>
                  </a:xfrm>
                </p:grpSpPr>
                <p:sp>
                  <p:nvSpPr>
                    <p:cNvPr id="1160" name="Rectangle 115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61" name="Rectangle 116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62" name="Rectangle 116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4" name="Group 1143"/>
                  <p:cNvGrpSpPr/>
                  <p:nvPr/>
                </p:nvGrpSpPr>
                <p:grpSpPr>
                  <a:xfrm>
                    <a:off x="414865" y="7476065"/>
                    <a:ext cx="838200" cy="252184"/>
                    <a:chOff x="414865" y="5867400"/>
                    <a:chExt cx="838200" cy="252184"/>
                  </a:xfrm>
                </p:grpSpPr>
                <p:sp>
                  <p:nvSpPr>
                    <p:cNvPr id="1157" name="Rectangle 115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8" name="Rectangle 115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9" name="Rectangle 115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5" name="Group 1144"/>
                  <p:cNvGrpSpPr/>
                  <p:nvPr/>
                </p:nvGrpSpPr>
                <p:grpSpPr>
                  <a:xfrm>
                    <a:off x="414865" y="7797798"/>
                    <a:ext cx="838200" cy="252184"/>
                    <a:chOff x="414865" y="5867400"/>
                    <a:chExt cx="838200" cy="252184"/>
                  </a:xfrm>
                </p:grpSpPr>
                <p:sp>
                  <p:nvSpPr>
                    <p:cNvPr id="1154" name="Rectangle 115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5" name="Rectangle 115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6" name="Rectangle 115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6" name="Group 1145"/>
                  <p:cNvGrpSpPr/>
                  <p:nvPr/>
                </p:nvGrpSpPr>
                <p:grpSpPr>
                  <a:xfrm>
                    <a:off x="414865" y="8119531"/>
                    <a:ext cx="838200" cy="252184"/>
                    <a:chOff x="414865" y="5867400"/>
                    <a:chExt cx="838200" cy="252184"/>
                  </a:xfrm>
                </p:grpSpPr>
                <p:sp>
                  <p:nvSpPr>
                    <p:cNvPr id="1151" name="Rectangle 115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2" name="Rectangle 115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3" name="Rectangle 115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47" name="Group 1146"/>
                  <p:cNvGrpSpPr/>
                  <p:nvPr/>
                </p:nvGrpSpPr>
                <p:grpSpPr>
                  <a:xfrm>
                    <a:off x="414865" y="8441266"/>
                    <a:ext cx="838200" cy="252184"/>
                    <a:chOff x="414865" y="5867400"/>
                    <a:chExt cx="838200" cy="252184"/>
                  </a:xfrm>
                </p:grpSpPr>
                <p:sp>
                  <p:nvSpPr>
                    <p:cNvPr id="1148" name="Rectangle 114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49" name="Rectangle 114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50" name="Rectangle 114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grpSp>
      </p:grpSp>
      <p:sp>
        <p:nvSpPr>
          <p:cNvPr id="1828" name="Freeform 6"/>
          <p:cNvSpPr>
            <a:spLocks/>
          </p:cNvSpPr>
          <p:nvPr userDrawn="1"/>
        </p:nvSpPr>
        <p:spPr bwMode="auto">
          <a:xfrm>
            <a:off x="11081711" y="6292009"/>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2"/>
          </p:nvPr>
        </p:nvSpPr>
        <p:spPr>
          <a:xfrm>
            <a:off x="838200" y="6607410"/>
            <a:ext cx="1428625" cy="114065"/>
          </a:xfrm>
          <a:prstGeom prst="rect">
            <a:avLst/>
          </a:prstGeom>
        </p:spPr>
        <p:txBody>
          <a:bodyPr vert="horz" lIns="91440" tIns="45720" rIns="91440" bIns="45720" rtlCol="0" anchor="ctr"/>
          <a:lstStyle>
            <a:lvl1pPr algn="l">
              <a:defRPr sz="1200">
                <a:solidFill>
                  <a:schemeClr val="tx1">
                    <a:tint val="75000"/>
                  </a:schemeClr>
                </a:solidFill>
              </a:defRPr>
            </a:lvl1pPr>
          </a:lstStyle>
          <a:p>
            <a:fld id="{A3A32C2A-CE37-4CBD-B682-6776FE5EFC37}" type="datetime1">
              <a:rPr lang="id-ID" smtClean="0"/>
              <a:t>29/07/2019</a:t>
            </a:fld>
            <a:endParaRPr lang="id-ID"/>
          </a:p>
        </p:txBody>
      </p:sp>
      <p:sp>
        <p:nvSpPr>
          <p:cNvPr id="6" name="Slide Number Placeholder 5"/>
          <p:cNvSpPr>
            <a:spLocks noGrp="1"/>
          </p:cNvSpPr>
          <p:nvPr>
            <p:ph type="sldNum" sz="quarter" idx="4"/>
          </p:nvPr>
        </p:nvSpPr>
        <p:spPr>
          <a:xfrm>
            <a:off x="11290987" y="6438320"/>
            <a:ext cx="622332" cy="437604"/>
          </a:xfrm>
          <a:prstGeom prst="rect">
            <a:avLst/>
          </a:prstGeom>
        </p:spPr>
        <p:txBody>
          <a:bodyPr vert="horz" lIns="91440" tIns="45720" rIns="91440" bIns="45720" rtlCol="0" anchor="ctr"/>
          <a:lstStyle>
            <a:lvl1pPr algn="ctr">
              <a:defRPr sz="1600">
                <a:solidFill>
                  <a:schemeClr val="tx1">
                    <a:tint val="75000"/>
                  </a:schemeClr>
                </a:solidFill>
              </a:defRPr>
            </a:lvl1pPr>
          </a:lstStyle>
          <a:p>
            <a:fld id="{977B3FD2-45BB-4354-8551-EF2A5168E54B}" type="slidenum">
              <a:rPr lang="id-ID" smtClean="0"/>
              <a:pPr/>
              <a:t>‹#›</a:t>
            </a:fld>
            <a:endParaRPr lang="id-ID" dirty="0"/>
          </a:p>
        </p:txBody>
      </p:sp>
      <p:pic>
        <p:nvPicPr>
          <p:cNvPr id="1819" name="Picture 1818"/>
          <p:cNvPicPr>
            <a:picLocks noChangeAspect="1"/>
          </p:cNvPicPr>
          <p:nvPr userDrawn="1"/>
        </p:nvPicPr>
        <p:blipFill rotWithShape="1">
          <a:blip r:embed="rId14">
            <a:extLst>
              <a:ext uri="{28A0092B-C50C-407E-A947-70E740481C1C}">
                <a14:useLocalDpi xmlns:a14="http://schemas.microsoft.com/office/drawing/2010/main" val="0"/>
              </a:ext>
            </a:extLst>
          </a:blip>
          <a:srcRect l="85570" t="5571" r="866" b="78163"/>
          <a:stretch/>
        </p:blipFill>
        <p:spPr>
          <a:xfrm>
            <a:off x="710591" y="83820"/>
            <a:ext cx="1510326" cy="723026"/>
          </a:xfrm>
          <a:prstGeom prst="rect">
            <a:avLst/>
          </a:prstGeom>
          <a:ln>
            <a:noFill/>
          </a:ln>
        </p:spPr>
      </p:pic>
      <p:pic>
        <p:nvPicPr>
          <p:cNvPr id="1820" name="Picture 1819"/>
          <p:cNvPicPr>
            <a:picLocks noChangeAspect="1"/>
          </p:cNvPicPr>
          <p:nvPr userDrawn="1"/>
        </p:nvPicPr>
        <p:blipFill rotWithShape="1">
          <a:blip r:embed="rId15">
            <a:extLst>
              <a:ext uri="{28A0092B-C50C-407E-A947-70E740481C1C}">
                <a14:useLocalDpi xmlns:a14="http://schemas.microsoft.com/office/drawing/2010/main" val="0"/>
              </a:ext>
            </a:extLst>
          </a:blip>
          <a:srcRect l="11255" t="2316" r="77922" b="76356"/>
          <a:stretch/>
        </p:blipFill>
        <p:spPr>
          <a:xfrm>
            <a:off x="10136344" y="6088"/>
            <a:ext cx="994073" cy="782003"/>
          </a:xfrm>
          <a:prstGeom prst="rect">
            <a:avLst/>
          </a:prstGeom>
        </p:spPr>
      </p:pic>
      <p:pic>
        <p:nvPicPr>
          <p:cNvPr id="1821" name="Picture 1820"/>
          <p:cNvPicPr>
            <a:picLocks noChangeAspect="1"/>
          </p:cNvPicPr>
          <p:nvPr userDrawn="1"/>
        </p:nvPicPr>
        <p:blipFill rotWithShape="1">
          <a:blip r:embed="rId16">
            <a:extLst>
              <a:ext uri="{28A0092B-C50C-407E-A947-70E740481C1C}">
                <a14:useLocalDpi xmlns:a14="http://schemas.microsoft.com/office/drawing/2010/main" val="0"/>
              </a:ext>
            </a:extLst>
          </a:blip>
          <a:srcRect l="1876" t="3401" r="88167" b="76356"/>
          <a:stretch/>
        </p:blipFill>
        <p:spPr>
          <a:xfrm>
            <a:off x="11160679" y="36445"/>
            <a:ext cx="887650" cy="720412"/>
          </a:xfrm>
          <a:prstGeom prst="rect">
            <a:avLst/>
          </a:prstGeom>
        </p:spPr>
      </p:pic>
      <p:pic>
        <p:nvPicPr>
          <p:cNvPr id="1822" name="Picture 1821"/>
          <p:cNvPicPr>
            <a:picLocks noChangeAspect="1"/>
          </p:cNvPicPr>
          <p:nvPr userDrawn="1"/>
        </p:nvPicPr>
        <p:blipFill rotWithShape="1">
          <a:blip r:embed="rId17" cstate="print">
            <a:extLst>
              <a:ext uri="{28A0092B-C50C-407E-A947-70E740481C1C}">
                <a14:useLocalDpi xmlns:a14="http://schemas.microsoft.com/office/drawing/2010/main" val="0"/>
              </a:ext>
            </a:extLst>
          </a:blip>
          <a:srcRect l="43651" r="46825" b="75822"/>
          <a:stretch/>
        </p:blipFill>
        <p:spPr>
          <a:xfrm>
            <a:off x="88595" y="-20979"/>
            <a:ext cx="773780" cy="784176"/>
          </a:xfrm>
          <a:prstGeom prst="rect">
            <a:avLst/>
          </a:prstGeom>
        </p:spPr>
      </p:pic>
      <p:sp>
        <p:nvSpPr>
          <p:cNvPr id="1823" name="Title Placeholder 1822"/>
          <p:cNvSpPr>
            <a:spLocks noGrp="1"/>
          </p:cNvSpPr>
          <p:nvPr>
            <p:ph type="title"/>
          </p:nvPr>
        </p:nvSpPr>
        <p:spPr>
          <a:xfrm>
            <a:off x="838200" y="709575"/>
            <a:ext cx="10515600" cy="1012762"/>
          </a:xfrm>
          <a:prstGeom prst="rect">
            <a:avLst/>
          </a:prstGeom>
        </p:spPr>
        <p:txBody>
          <a:bodyPr vert="horz" lIns="91440" tIns="45720" rIns="91440" bIns="45720" rtlCol="0" anchor="ctr">
            <a:normAutofit/>
          </a:bodyPr>
          <a:lstStyle/>
          <a:p>
            <a:r>
              <a:rPr lang="en-US" dirty="0"/>
              <a:t>Click to edit Master title style</a:t>
            </a:r>
            <a:endParaRPr lang="id-ID" dirty="0"/>
          </a:p>
        </p:txBody>
      </p:sp>
    </p:spTree>
    <p:extLst>
      <p:ext uri="{BB962C8B-B14F-4D97-AF65-F5344CB8AC3E}">
        <p14:creationId xmlns:p14="http://schemas.microsoft.com/office/powerpoint/2010/main" val="104722067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random/>
  </p:transition>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2.jpg"/><Relationship Id="rId4" Type="http://schemas.openxmlformats.org/officeDocument/2006/relationships/image" Target="../media/image21.jpe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2.jp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openxmlformats.org/officeDocument/2006/relationships/diagramColors" Target="../diagrams/colors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QuickStyle" Target="../diagrams/quickStyle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image" Target="../media/image11.png"/><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Layout" Target="../diagrams/layout5.xml"/><Relationship Id="rId32" Type="http://schemas.openxmlformats.org/officeDocument/2006/relationships/image" Target="../media/image14.pn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Data" Target="../diagrams/data5.xml"/><Relationship Id="rId28" Type="http://schemas.openxmlformats.org/officeDocument/2006/relationships/image" Target="../media/image18.png"/><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1.jpeg"/><Relationship Id="rId27" Type="http://schemas.microsoft.com/office/2007/relationships/diagramDrawing" Target="../diagrams/drawing5.xml"/><Relationship Id="rId30"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1438" y="1724744"/>
            <a:ext cx="7864697" cy="1353307"/>
          </a:xfrm>
        </p:spPr>
        <p:txBody>
          <a:bodyPr>
            <a:normAutofit fontScale="90000"/>
          </a:bodyPr>
          <a:lstStyle/>
          <a:p>
            <a:pPr algn="ctr"/>
            <a:r>
              <a:rPr lang="id-ID" sz="4000" b="1" dirty="0">
                <a:solidFill>
                  <a:schemeClr val="tx2"/>
                </a:solidFill>
              </a:rPr>
              <a:t>SINGLE DATA SISTEM &amp; OPEN DATA SEBAGAI INDIKATOR KETERBUKAAN INFORMASI</a:t>
            </a:r>
            <a:endParaRPr lang="en-US" sz="4000" dirty="0">
              <a:solidFill>
                <a:schemeClr val="tx2"/>
              </a:solidFill>
            </a:endParaRPr>
          </a:p>
        </p:txBody>
      </p:sp>
      <p:sp>
        <p:nvSpPr>
          <p:cNvPr id="3" name="Subtitle 2"/>
          <p:cNvSpPr>
            <a:spLocks noGrp="1"/>
          </p:cNvSpPr>
          <p:nvPr>
            <p:ph type="subTitle" idx="1"/>
          </p:nvPr>
        </p:nvSpPr>
        <p:spPr>
          <a:xfrm>
            <a:off x="3391438" y="4473335"/>
            <a:ext cx="6631892" cy="981755"/>
          </a:xfrm>
        </p:spPr>
        <p:txBody>
          <a:bodyPr>
            <a:normAutofit/>
          </a:bodyPr>
          <a:lstStyle/>
          <a:p>
            <a:pPr>
              <a:lnSpc>
                <a:spcPct val="80000"/>
              </a:lnSpc>
            </a:pPr>
            <a:r>
              <a:rPr lang="id-ID" sz="2800" dirty="0">
                <a:solidFill>
                  <a:schemeClr val="accent1"/>
                </a:solidFill>
              </a:rPr>
              <a:t>SUGIMAN, S.H.</a:t>
            </a:r>
            <a:endParaRPr lang="en-US" sz="2800" dirty="0">
              <a:solidFill>
                <a:schemeClr val="accent1"/>
              </a:solidFill>
            </a:endParaRPr>
          </a:p>
          <a:p>
            <a:pPr>
              <a:lnSpc>
                <a:spcPct val="80000"/>
              </a:lnSpc>
            </a:pPr>
            <a:r>
              <a:rPr lang="en-US" sz="1800" dirty="0">
                <a:solidFill>
                  <a:schemeClr val="accent1"/>
                </a:solidFill>
              </a:rPr>
              <a:t>K</a:t>
            </a:r>
            <a:r>
              <a:rPr lang="id-ID" sz="1800" dirty="0">
                <a:solidFill>
                  <a:schemeClr val="accent1"/>
                </a:solidFill>
              </a:rPr>
              <a:t>EPALA BIDANG SANDI, STATISTIK, DAN TELEKOMUNIKASI</a:t>
            </a:r>
            <a:endParaRPr lang="en-US" sz="1800" dirty="0">
              <a:solidFill>
                <a:schemeClr val="accent1"/>
              </a:solidFill>
            </a:endParaRPr>
          </a:p>
          <a:p>
            <a:pPr algn="ctr"/>
            <a:endParaRPr lang="en-US" sz="1800" dirty="0">
              <a:solidFill>
                <a:srgbClr val="1F497D"/>
              </a:solidFill>
            </a:endParaRPr>
          </a:p>
        </p:txBody>
      </p:sp>
      <p:pic>
        <p:nvPicPr>
          <p:cNvPr id="6" name="Picture 5">
            <a:extLst>
              <a:ext uri="{FF2B5EF4-FFF2-40B4-BE49-F238E27FC236}">
                <a16:creationId xmlns:a16="http://schemas.microsoft.com/office/drawing/2014/main" id="{973B43C6-A635-4857-B039-D47572581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875" y="1825866"/>
            <a:ext cx="2023563" cy="2031498"/>
          </a:xfrm>
          <a:prstGeom prst="rect">
            <a:avLst/>
          </a:prstGeom>
        </p:spPr>
      </p:pic>
      <p:grpSp>
        <p:nvGrpSpPr>
          <p:cNvPr id="7" name="Group 6">
            <a:extLst>
              <a:ext uri="{FF2B5EF4-FFF2-40B4-BE49-F238E27FC236}">
                <a16:creationId xmlns:a16="http://schemas.microsoft.com/office/drawing/2014/main" id="{C8CD3945-EBAF-4F48-B565-4DD2AEE7DFB5}"/>
              </a:ext>
            </a:extLst>
          </p:cNvPr>
          <p:cNvGrpSpPr/>
          <p:nvPr/>
        </p:nvGrpSpPr>
        <p:grpSpPr>
          <a:xfrm>
            <a:off x="3683732" y="6185741"/>
            <a:ext cx="4824536" cy="324130"/>
            <a:chOff x="447617" y="5923792"/>
            <a:chExt cx="6183684" cy="794323"/>
          </a:xfrm>
        </p:grpSpPr>
        <p:pic>
          <p:nvPicPr>
            <p:cNvPr id="8" name="Picture 7">
              <a:extLst>
                <a:ext uri="{FF2B5EF4-FFF2-40B4-BE49-F238E27FC236}">
                  <a16:creationId xmlns:a16="http://schemas.microsoft.com/office/drawing/2014/main" id="{2F5B5326-855E-4AB7-99C9-5F8C2ECC9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9" name="Picture 8">
              <a:extLst>
                <a:ext uri="{FF2B5EF4-FFF2-40B4-BE49-F238E27FC236}">
                  <a16:creationId xmlns:a16="http://schemas.microsoft.com/office/drawing/2014/main" id="{798FCBC4-23AA-4CB5-B7DC-3331EFB4C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0" name="Picture 9">
              <a:extLst>
                <a:ext uri="{FF2B5EF4-FFF2-40B4-BE49-F238E27FC236}">
                  <a16:creationId xmlns:a16="http://schemas.microsoft.com/office/drawing/2014/main" id="{891DB5C9-FA4D-4665-818D-FB49B5E13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1" name="Picture 10">
              <a:extLst>
                <a:ext uri="{FF2B5EF4-FFF2-40B4-BE49-F238E27FC236}">
                  <a16:creationId xmlns:a16="http://schemas.microsoft.com/office/drawing/2014/main" id="{0F35DFFC-6B29-4454-AFF1-2FE33480ED9A}"/>
                </a:ext>
              </a:extLst>
            </p:cNvPr>
            <p:cNvPicPr/>
            <p:nvPr/>
          </p:nvPicPr>
          <p:blipFill rotWithShape="1">
            <a:blip r:embed="rId6"/>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780599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C740-254C-4A54-9DEB-3D676640557A}"/>
              </a:ext>
            </a:extLst>
          </p:cNvPr>
          <p:cNvSpPr>
            <a:spLocks noGrp="1"/>
          </p:cNvSpPr>
          <p:nvPr>
            <p:ph type="title"/>
          </p:nvPr>
        </p:nvSpPr>
        <p:spPr>
          <a:xfrm>
            <a:off x="1069848" y="484632"/>
            <a:ext cx="10849250" cy="1609344"/>
          </a:xfrm>
        </p:spPr>
        <p:txBody>
          <a:bodyPr>
            <a:normAutofit fontScale="90000"/>
          </a:bodyPr>
          <a:lstStyle/>
          <a:p>
            <a:r>
              <a:rPr lang="id-ID" dirty="0"/>
              <a:t>Daftar informasi publik yang wajib tersedia setiap saat, sekurang-kurangnya memuat :</a:t>
            </a:r>
          </a:p>
        </p:txBody>
      </p:sp>
      <p:sp>
        <p:nvSpPr>
          <p:cNvPr id="3" name="Content Placeholder 2">
            <a:extLst>
              <a:ext uri="{FF2B5EF4-FFF2-40B4-BE49-F238E27FC236}">
                <a16:creationId xmlns:a16="http://schemas.microsoft.com/office/drawing/2014/main" id="{909467D4-4A4E-43D1-9490-EF0F50FF4E87}"/>
              </a:ext>
            </a:extLst>
          </p:cNvPr>
          <p:cNvSpPr>
            <a:spLocks noGrp="1"/>
          </p:cNvSpPr>
          <p:nvPr>
            <p:ph idx="1"/>
          </p:nvPr>
        </p:nvSpPr>
        <p:spPr>
          <a:xfrm>
            <a:off x="1069848" y="2121408"/>
            <a:ext cx="5026152" cy="4050792"/>
          </a:xfrm>
        </p:spPr>
        <p:txBody>
          <a:bodyPr>
            <a:normAutofit fontScale="92500"/>
          </a:bodyPr>
          <a:lstStyle/>
          <a:p>
            <a:pPr marL="0" indent="0">
              <a:buNone/>
            </a:pPr>
            <a:r>
              <a:rPr lang="id-ID" dirty="0"/>
              <a:t>1. Daftar informasi publik yang sekurang-kurangnya memuat </a:t>
            </a:r>
          </a:p>
          <a:p>
            <a:r>
              <a:rPr lang="id-ID" dirty="0"/>
              <a:t>Nomor, </a:t>
            </a:r>
          </a:p>
          <a:p>
            <a:r>
              <a:rPr lang="id-ID" dirty="0"/>
              <a:t>Ringkasan isi informasi,</a:t>
            </a:r>
          </a:p>
          <a:p>
            <a:r>
              <a:rPr lang="id-ID" dirty="0"/>
              <a:t> pejabat unit/satuan kerja yang menguasai informasi,</a:t>
            </a:r>
          </a:p>
          <a:p>
            <a:r>
              <a:rPr lang="id-ID" dirty="0"/>
              <a:t> penanggungjawab pembuat informasi,</a:t>
            </a:r>
          </a:p>
          <a:p>
            <a:r>
              <a:rPr lang="id-ID" dirty="0"/>
              <a:t> waktu dan tempat pembuatan informasi,</a:t>
            </a:r>
          </a:p>
          <a:p>
            <a:r>
              <a:rPr lang="id-ID" dirty="0"/>
              <a:t> bentuk informasi yang tersedia, dan</a:t>
            </a:r>
          </a:p>
          <a:p>
            <a:r>
              <a:rPr lang="id-ID" dirty="0"/>
              <a:t> jangka waktu penyimpanan atau referensi arsip.</a:t>
            </a:r>
          </a:p>
        </p:txBody>
      </p:sp>
      <p:sp>
        <p:nvSpPr>
          <p:cNvPr id="4" name="Content Placeholder 2">
            <a:extLst>
              <a:ext uri="{FF2B5EF4-FFF2-40B4-BE49-F238E27FC236}">
                <a16:creationId xmlns:a16="http://schemas.microsoft.com/office/drawing/2014/main" id="{B223DD71-792B-4447-BB35-50E8077EFCBE}"/>
              </a:ext>
            </a:extLst>
          </p:cNvPr>
          <p:cNvSpPr txBox="1">
            <a:spLocks/>
          </p:cNvSpPr>
          <p:nvPr/>
        </p:nvSpPr>
        <p:spPr>
          <a:xfrm>
            <a:off x="6494473" y="2093976"/>
            <a:ext cx="5026152" cy="4050792"/>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id-ID" dirty="0"/>
              <a:t>2. Informasi tentang peraturan, keputusan dan/atau kebijakan badan publik sekurang-kurangnya terdiri dari :</a:t>
            </a:r>
          </a:p>
          <a:p>
            <a:r>
              <a:rPr lang="id-ID" dirty="0"/>
              <a:t>Dokumen pendukung seperti naskah akademis, kajian atau pertimbangan yang mendasari terbitnya peraturan, keputusan atau kebijakan tersebut.</a:t>
            </a:r>
          </a:p>
          <a:p>
            <a:r>
              <a:rPr lang="id-ID" dirty="0"/>
              <a:t>Masukan-masukan dari berbagai pihak atas peraturan, keputusan atau kebujakan tersebut.</a:t>
            </a:r>
          </a:p>
          <a:p>
            <a:r>
              <a:rPr lang="id-ID" dirty="0"/>
              <a:t>Risalah rapat dan proses pembentukan peraturan, keputusan atau kebujakan tersebut.</a:t>
            </a:r>
          </a:p>
          <a:p>
            <a:r>
              <a:rPr lang="id-ID" dirty="0"/>
              <a:t>Rancangan peraturan, keputusan atau kebujakan tersebut</a:t>
            </a:r>
          </a:p>
          <a:p>
            <a:r>
              <a:rPr lang="id-ID" dirty="0"/>
              <a:t>Tahap perumusan masalah, dan</a:t>
            </a:r>
          </a:p>
          <a:p>
            <a:r>
              <a:rPr lang="id-ID" dirty="0"/>
              <a:t>Peraturan, Keputusan atau kebujakan tersebut</a:t>
            </a:r>
          </a:p>
        </p:txBody>
      </p:sp>
      <p:grpSp>
        <p:nvGrpSpPr>
          <p:cNvPr id="5" name="Group 4">
            <a:extLst>
              <a:ext uri="{FF2B5EF4-FFF2-40B4-BE49-F238E27FC236}">
                <a16:creationId xmlns:a16="http://schemas.microsoft.com/office/drawing/2014/main" id="{217AB3F9-990F-403A-A08C-4458CF5EADD9}"/>
              </a:ext>
            </a:extLst>
          </p:cNvPr>
          <p:cNvGrpSpPr/>
          <p:nvPr/>
        </p:nvGrpSpPr>
        <p:grpSpPr>
          <a:xfrm>
            <a:off x="3683732" y="6185741"/>
            <a:ext cx="4824536" cy="324130"/>
            <a:chOff x="447617" y="5923792"/>
            <a:chExt cx="6183684" cy="794323"/>
          </a:xfrm>
        </p:grpSpPr>
        <p:pic>
          <p:nvPicPr>
            <p:cNvPr id="6" name="Picture 5">
              <a:extLst>
                <a:ext uri="{FF2B5EF4-FFF2-40B4-BE49-F238E27FC236}">
                  <a16:creationId xmlns:a16="http://schemas.microsoft.com/office/drawing/2014/main" id="{0C218E18-8D62-48D3-A5CE-8980A6ECB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7" name="Picture 6">
              <a:extLst>
                <a:ext uri="{FF2B5EF4-FFF2-40B4-BE49-F238E27FC236}">
                  <a16:creationId xmlns:a16="http://schemas.microsoft.com/office/drawing/2014/main" id="{A285C852-CDF5-4866-84B8-EBCECF357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8" name="Picture 7">
              <a:extLst>
                <a:ext uri="{FF2B5EF4-FFF2-40B4-BE49-F238E27FC236}">
                  <a16:creationId xmlns:a16="http://schemas.microsoft.com/office/drawing/2014/main" id="{0D33F722-024D-484C-B48D-29A076C0A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9" name="Picture 8">
              <a:extLst>
                <a:ext uri="{FF2B5EF4-FFF2-40B4-BE49-F238E27FC236}">
                  <a16:creationId xmlns:a16="http://schemas.microsoft.com/office/drawing/2014/main" id="{6E4D67CC-3EA3-49C0-9FD3-F090C287B3F5}"/>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9342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C740-254C-4A54-9DEB-3D676640557A}"/>
              </a:ext>
            </a:extLst>
          </p:cNvPr>
          <p:cNvSpPr>
            <a:spLocks noGrp="1"/>
          </p:cNvSpPr>
          <p:nvPr>
            <p:ph type="title"/>
          </p:nvPr>
        </p:nvSpPr>
        <p:spPr>
          <a:xfrm>
            <a:off x="1069848" y="484632"/>
            <a:ext cx="10849250" cy="1609344"/>
          </a:xfrm>
        </p:spPr>
        <p:txBody>
          <a:bodyPr>
            <a:normAutofit fontScale="90000"/>
          </a:bodyPr>
          <a:lstStyle/>
          <a:p>
            <a:r>
              <a:rPr lang="id-ID" dirty="0"/>
              <a:t>Daftar informasi publik yang wajib tersedia setiap saat, sekurang-kurangnya memuat :</a:t>
            </a:r>
          </a:p>
        </p:txBody>
      </p:sp>
      <p:sp>
        <p:nvSpPr>
          <p:cNvPr id="3" name="Content Placeholder 2">
            <a:extLst>
              <a:ext uri="{FF2B5EF4-FFF2-40B4-BE49-F238E27FC236}">
                <a16:creationId xmlns:a16="http://schemas.microsoft.com/office/drawing/2014/main" id="{909467D4-4A4E-43D1-9490-EF0F50FF4E87}"/>
              </a:ext>
            </a:extLst>
          </p:cNvPr>
          <p:cNvSpPr>
            <a:spLocks noGrp="1"/>
          </p:cNvSpPr>
          <p:nvPr>
            <p:ph idx="1"/>
          </p:nvPr>
        </p:nvSpPr>
        <p:spPr>
          <a:xfrm>
            <a:off x="1069848" y="2121408"/>
            <a:ext cx="10657864" cy="4050792"/>
          </a:xfrm>
        </p:spPr>
        <p:txBody>
          <a:bodyPr>
            <a:normAutofit fontScale="92500" lnSpcReduction="10000"/>
          </a:bodyPr>
          <a:lstStyle/>
          <a:p>
            <a:pPr marL="457200" indent="-457200" algn="just">
              <a:buFont typeface="+mj-lt"/>
              <a:buAutoNum type="arabicPeriod" startAt="3"/>
            </a:pPr>
            <a:r>
              <a:rPr lang="id-ID" dirty="0"/>
              <a:t>Seluruh informasi lengkap yang wajib disediakan dan diumumkan secara berkala sebagaimana dimaksud pasal 11.</a:t>
            </a:r>
          </a:p>
          <a:p>
            <a:pPr marL="457200" indent="-457200" algn="just">
              <a:buFont typeface="+mj-lt"/>
              <a:buAutoNum type="arabicPeriod" startAt="3"/>
            </a:pPr>
            <a:r>
              <a:rPr lang="id-ID" dirty="0"/>
              <a:t>Informasi tentang organisasi, administrasi, kepegawaian dan keuangan.</a:t>
            </a:r>
          </a:p>
          <a:p>
            <a:pPr marL="457200" indent="-457200" algn="just">
              <a:buFont typeface="+mj-lt"/>
              <a:buAutoNum type="arabicPeriod" startAt="3"/>
            </a:pPr>
            <a:r>
              <a:rPr lang="id-ID" dirty="0"/>
              <a:t>Surat surat perjanjian dengan pihak ketiga berikut dokumen pendukungnya.</a:t>
            </a:r>
          </a:p>
          <a:p>
            <a:pPr marL="457200" indent="-457200" algn="just">
              <a:buFont typeface="+mj-lt"/>
              <a:buAutoNum type="arabicPeriod" startAt="3"/>
            </a:pPr>
            <a:r>
              <a:rPr lang="id-ID" dirty="0"/>
              <a:t>Surat menyurat pimpinan atau pejabat badan publik dalam rangka pelaksanaan tugas pokok dan fungsinya.</a:t>
            </a:r>
          </a:p>
          <a:p>
            <a:pPr marL="457200" indent="-457200" algn="just">
              <a:buFont typeface="+mj-lt"/>
              <a:buAutoNum type="arabicPeriod" startAt="3"/>
            </a:pPr>
            <a:r>
              <a:rPr lang="id-ID" dirty="0"/>
              <a:t>Syarat-syarat perizinan, izin yang diterbitkan dan/atau dikeluarkan, dan laporan perizinan.</a:t>
            </a:r>
          </a:p>
          <a:p>
            <a:pPr marL="457200" indent="-457200" algn="just">
              <a:buFont typeface="+mj-lt"/>
              <a:buAutoNum type="arabicPeriod" startAt="3"/>
            </a:pPr>
            <a:r>
              <a:rPr lang="id-ID" dirty="0"/>
              <a:t>Data perbendaharaan atau inventaris.</a:t>
            </a:r>
          </a:p>
          <a:p>
            <a:pPr marL="457200" indent="-457200" algn="just">
              <a:buFont typeface="+mj-lt"/>
              <a:buAutoNum type="arabicPeriod" startAt="3"/>
            </a:pPr>
            <a:r>
              <a:rPr lang="id-ID" dirty="0"/>
              <a:t>Rencana strategis dan rencana kerja Badan Publik.</a:t>
            </a:r>
          </a:p>
          <a:p>
            <a:pPr marL="457200" indent="-457200" algn="just">
              <a:buFont typeface="+mj-lt"/>
              <a:buAutoNum type="arabicPeriod" startAt="3"/>
            </a:pPr>
            <a:r>
              <a:rPr lang="id-ID" dirty="0"/>
              <a:t>Agenda kerja pimpinan satuan kerja.</a:t>
            </a:r>
          </a:p>
          <a:p>
            <a:pPr marL="457200" indent="-457200" algn="just">
              <a:buFont typeface="+mj-lt"/>
              <a:buAutoNum type="arabicPeriod" startAt="3"/>
            </a:pPr>
            <a:r>
              <a:rPr lang="id-ID" dirty="0"/>
              <a:t>Informasi mengenai kegiatan informasi publik yang dilaksanakan.</a:t>
            </a:r>
          </a:p>
          <a:p>
            <a:pPr marL="457200" indent="-457200" algn="just">
              <a:buFont typeface="+mj-lt"/>
              <a:buAutoNum type="arabicPeriod" startAt="3"/>
            </a:pPr>
            <a:endParaRPr lang="id-ID" dirty="0"/>
          </a:p>
          <a:p>
            <a:pPr marL="457200" indent="-457200" algn="just">
              <a:buFont typeface="+mj-lt"/>
              <a:buAutoNum type="arabicPeriod" startAt="3"/>
            </a:pPr>
            <a:endParaRPr lang="id-ID" dirty="0"/>
          </a:p>
        </p:txBody>
      </p:sp>
      <p:grpSp>
        <p:nvGrpSpPr>
          <p:cNvPr id="5" name="Group 4">
            <a:extLst>
              <a:ext uri="{FF2B5EF4-FFF2-40B4-BE49-F238E27FC236}">
                <a16:creationId xmlns:a16="http://schemas.microsoft.com/office/drawing/2014/main" id="{EFDCF099-0ACA-4884-AA28-A0240624AA8D}"/>
              </a:ext>
            </a:extLst>
          </p:cNvPr>
          <p:cNvGrpSpPr/>
          <p:nvPr/>
        </p:nvGrpSpPr>
        <p:grpSpPr>
          <a:xfrm>
            <a:off x="3683732" y="6185741"/>
            <a:ext cx="4824536" cy="324130"/>
            <a:chOff x="447617" y="5923792"/>
            <a:chExt cx="6183684" cy="794323"/>
          </a:xfrm>
        </p:grpSpPr>
        <p:pic>
          <p:nvPicPr>
            <p:cNvPr id="6" name="Picture 5">
              <a:extLst>
                <a:ext uri="{FF2B5EF4-FFF2-40B4-BE49-F238E27FC236}">
                  <a16:creationId xmlns:a16="http://schemas.microsoft.com/office/drawing/2014/main" id="{BA4221F4-A6F9-418C-A584-1A058F26C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7" name="Picture 6">
              <a:extLst>
                <a:ext uri="{FF2B5EF4-FFF2-40B4-BE49-F238E27FC236}">
                  <a16:creationId xmlns:a16="http://schemas.microsoft.com/office/drawing/2014/main" id="{B020D161-94E7-4EED-933A-3A77F7927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8" name="Picture 7">
              <a:extLst>
                <a:ext uri="{FF2B5EF4-FFF2-40B4-BE49-F238E27FC236}">
                  <a16:creationId xmlns:a16="http://schemas.microsoft.com/office/drawing/2014/main" id="{2F0F1D02-008C-4C9B-9D05-E1BCA5566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9" name="Picture 8">
              <a:extLst>
                <a:ext uri="{FF2B5EF4-FFF2-40B4-BE49-F238E27FC236}">
                  <a16:creationId xmlns:a16="http://schemas.microsoft.com/office/drawing/2014/main" id="{1E8E8094-EA12-4D74-A9F2-7E7B7703C184}"/>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71829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5FA4-AAD4-47E0-AB22-380A4CEC1F0B}"/>
              </a:ext>
            </a:extLst>
          </p:cNvPr>
          <p:cNvSpPr>
            <a:spLocks noGrp="1"/>
          </p:cNvSpPr>
          <p:nvPr>
            <p:ph type="title"/>
          </p:nvPr>
        </p:nvSpPr>
        <p:spPr/>
        <p:txBody>
          <a:bodyPr/>
          <a:lstStyle/>
          <a:p>
            <a:r>
              <a:rPr lang="id-ID" dirty="0"/>
              <a:t>Informasi yang dikecualikan</a:t>
            </a:r>
          </a:p>
        </p:txBody>
      </p:sp>
      <p:sp>
        <p:nvSpPr>
          <p:cNvPr id="3" name="Content Placeholder 2">
            <a:extLst>
              <a:ext uri="{FF2B5EF4-FFF2-40B4-BE49-F238E27FC236}">
                <a16:creationId xmlns:a16="http://schemas.microsoft.com/office/drawing/2014/main" id="{4B27B2EA-C14E-46DF-B071-F34D545116B8}"/>
              </a:ext>
            </a:extLst>
          </p:cNvPr>
          <p:cNvSpPr>
            <a:spLocks noGrp="1"/>
          </p:cNvSpPr>
          <p:nvPr>
            <p:ph idx="1"/>
          </p:nvPr>
        </p:nvSpPr>
        <p:spPr>
          <a:xfrm>
            <a:off x="1069848" y="1765005"/>
            <a:ext cx="10058400" cy="4407195"/>
          </a:xfrm>
        </p:spPr>
        <p:txBody>
          <a:bodyPr>
            <a:normAutofit fontScale="92500" lnSpcReduction="20000"/>
          </a:bodyPr>
          <a:lstStyle/>
          <a:p>
            <a:pPr marL="0" indent="0">
              <a:buNone/>
            </a:pPr>
            <a:r>
              <a:rPr lang="id-ID" dirty="0"/>
              <a:t>Informasi publik yang dikecualikan sifatnya rahasia dan tidak dapat diakses oleh publik sesuai dengan yang diatur dalam pasal 17 UU KIP. Informasi publik uang dikecualikan secara limitative berdasarkan pada pasal 17 UU KIP, yaitu apabila dibuka dapat :</a:t>
            </a:r>
          </a:p>
          <a:p>
            <a:r>
              <a:rPr lang="id-ID" dirty="0"/>
              <a:t>Menghambat proses penegakan hukum,</a:t>
            </a:r>
          </a:p>
          <a:p>
            <a:r>
              <a:rPr lang="id-ID" dirty="0"/>
              <a:t>Mengganggu kepentingan perlindungan hak atas kekayaan intelektual dan perlindungan dari persaingan usaha tidak sehat,</a:t>
            </a:r>
          </a:p>
          <a:p>
            <a:r>
              <a:rPr lang="id-ID" dirty="0"/>
              <a:t>Membahayakan pertahanan dan keamanan Negara,</a:t>
            </a:r>
          </a:p>
          <a:p>
            <a:r>
              <a:rPr lang="id-ID" dirty="0"/>
              <a:t>Mengungkap kekayaan alam Indomesia,</a:t>
            </a:r>
          </a:p>
          <a:p>
            <a:r>
              <a:rPr lang="id-ID" dirty="0"/>
              <a:t>Merugikan ketahanan ekonomi Nasional,</a:t>
            </a:r>
          </a:p>
          <a:p>
            <a:r>
              <a:rPr lang="id-ID" dirty="0"/>
              <a:t>Merugikan kepentingan hubungan luar negeri,</a:t>
            </a:r>
          </a:p>
          <a:p>
            <a:r>
              <a:rPr lang="id-ID" dirty="0"/>
              <a:t>Mengungkapkan isi akta otentik yang bersifat pribadi dan kemauan terakhir ataupun wasiat seseorang,</a:t>
            </a:r>
          </a:p>
          <a:p>
            <a:r>
              <a:rPr lang="id-ID" dirty="0"/>
              <a:t>Menyangkut rahasia pribadi seseorang,</a:t>
            </a:r>
          </a:p>
          <a:p>
            <a:r>
              <a:rPr lang="id-ID" dirty="0"/>
              <a:t>Informasi publik yang tidak boleh diungkapkan berdasarkan Undang-Undang.</a:t>
            </a:r>
          </a:p>
        </p:txBody>
      </p:sp>
      <p:grpSp>
        <p:nvGrpSpPr>
          <p:cNvPr id="4" name="Group 3">
            <a:extLst>
              <a:ext uri="{FF2B5EF4-FFF2-40B4-BE49-F238E27FC236}">
                <a16:creationId xmlns:a16="http://schemas.microsoft.com/office/drawing/2014/main" id="{C3DA81B5-0BD4-47A2-B27B-E2CEDF1BEB46}"/>
              </a:ext>
            </a:extLst>
          </p:cNvPr>
          <p:cNvGrpSpPr/>
          <p:nvPr/>
        </p:nvGrpSpPr>
        <p:grpSpPr>
          <a:xfrm>
            <a:off x="3683732" y="6185741"/>
            <a:ext cx="4824536" cy="324130"/>
            <a:chOff x="447617" y="5923792"/>
            <a:chExt cx="6183684" cy="794323"/>
          </a:xfrm>
        </p:grpSpPr>
        <p:pic>
          <p:nvPicPr>
            <p:cNvPr id="5" name="Picture 4">
              <a:extLst>
                <a:ext uri="{FF2B5EF4-FFF2-40B4-BE49-F238E27FC236}">
                  <a16:creationId xmlns:a16="http://schemas.microsoft.com/office/drawing/2014/main" id="{6CC700BF-9473-4B50-9991-404226B80D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6" name="Picture 5">
              <a:extLst>
                <a:ext uri="{FF2B5EF4-FFF2-40B4-BE49-F238E27FC236}">
                  <a16:creationId xmlns:a16="http://schemas.microsoft.com/office/drawing/2014/main" id="{745ECFC7-BE44-4228-88A0-C86A7112F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7" name="Picture 6">
              <a:extLst>
                <a:ext uri="{FF2B5EF4-FFF2-40B4-BE49-F238E27FC236}">
                  <a16:creationId xmlns:a16="http://schemas.microsoft.com/office/drawing/2014/main" id="{E23F154E-8477-452F-9AAA-85D5FBB2AE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8" name="Picture 7">
              <a:extLst>
                <a:ext uri="{FF2B5EF4-FFF2-40B4-BE49-F238E27FC236}">
                  <a16:creationId xmlns:a16="http://schemas.microsoft.com/office/drawing/2014/main" id="{E51F585E-69C3-496D-AC69-0CD2A9A943A2}"/>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1256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4260800" y="178219"/>
            <a:ext cx="2209273" cy="1248800"/>
            <a:chOff x="2149517" y="1598326"/>
            <a:chExt cx="1537427" cy="1541143"/>
          </a:xfrm>
        </p:grpSpPr>
        <p:sp>
          <p:nvSpPr>
            <p:cNvPr id="3" name="Left Brace 2"/>
            <p:cNvSpPr/>
            <p:nvPr/>
          </p:nvSpPr>
          <p:spPr>
            <a:xfrm rot="5400000">
              <a:off x="2685415" y="2137940"/>
              <a:ext cx="527582" cy="1475476"/>
            </a:xfrm>
            <a:prstGeom prst="leftBrace">
              <a:avLst>
                <a:gd name="adj1" fmla="val 41157"/>
                <a:gd name="adj2" fmla="val 50000"/>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2149517" y="1598326"/>
              <a:ext cx="1440489" cy="532584"/>
            </a:xfrm>
            <a:prstGeom prst="rect">
              <a:avLst/>
            </a:prstGeom>
            <a:noFill/>
          </p:spPr>
          <p:txBody>
            <a:bodyPr wrap="square" rtlCol="0">
              <a:spAutoFit/>
            </a:bodyPr>
            <a:lstStyle/>
            <a:p>
              <a:pPr algn="ctr"/>
              <a:r>
                <a:rPr lang="en-US" b="1" dirty="0">
                  <a:solidFill>
                    <a:srgbClr val="FF0000"/>
                  </a:solidFill>
                </a:rPr>
                <a:t>DIKECUALIKAN</a:t>
              </a:r>
            </a:p>
            <a:p>
              <a:pPr algn="ctr"/>
              <a:r>
                <a:rPr lang="en-US" sz="1400" dirty="0"/>
                <a:t>(</a:t>
              </a:r>
              <a:r>
                <a:rPr lang="en-US" sz="1400" dirty="0" err="1"/>
                <a:t>Tidak</a:t>
              </a:r>
              <a:r>
                <a:rPr lang="en-US" sz="1400" dirty="0"/>
                <a:t> </a:t>
              </a:r>
              <a:r>
                <a:rPr lang="en-US" sz="1400" dirty="0" err="1"/>
                <a:t>boleh</a:t>
              </a:r>
              <a:r>
                <a:rPr lang="en-US" sz="1400" dirty="0"/>
                <a:t> </a:t>
              </a:r>
              <a:r>
                <a:rPr lang="en-US" sz="1400" dirty="0" err="1"/>
                <a:t>diketahui</a:t>
              </a:r>
              <a:r>
                <a:rPr lang="en-US" sz="1400" dirty="0"/>
                <a:t> </a:t>
              </a:r>
              <a:r>
                <a:rPr lang="en-US" sz="1400" dirty="0" err="1"/>
                <a:t>oleh</a:t>
              </a:r>
              <a:r>
                <a:rPr lang="en-US" sz="1400" dirty="0"/>
                <a:t> </a:t>
              </a:r>
              <a:r>
                <a:rPr lang="en-US" sz="1400" dirty="0" err="1"/>
                <a:t>publik</a:t>
              </a:r>
              <a:r>
                <a:rPr lang="en-US" sz="1400" dirty="0"/>
                <a:t>)</a:t>
              </a:r>
            </a:p>
          </p:txBody>
        </p:sp>
      </p:grpSp>
      <p:sp>
        <p:nvSpPr>
          <p:cNvPr id="5" name="Rectangle 4"/>
          <p:cNvSpPr/>
          <p:nvPr/>
        </p:nvSpPr>
        <p:spPr>
          <a:xfrm>
            <a:off x="2988232" y="1242353"/>
            <a:ext cx="4843442" cy="369332"/>
          </a:xfrm>
          <a:prstGeom prst="rect">
            <a:avLst/>
          </a:prstGeom>
        </p:spPr>
        <p:txBody>
          <a:bodyPr wrap="none">
            <a:spAutoFit/>
          </a:bodyPr>
          <a:lstStyle/>
          <a:p>
            <a:pPr algn="ctr"/>
            <a:r>
              <a:rPr lang="en-US" b="1" dirty="0" err="1">
                <a:solidFill>
                  <a:srgbClr val="FF0000"/>
                </a:solidFill>
              </a:rPr>
              <a:t>Pasal</a:t>
            </a:r>
            <a:r>
              <a:rPr lang="en-US" b="1" dirty="0">
                <a:solidFill>
                  <a:srgbClr val="FF0000"/>
                </a:solidFill>
              </a:rPr>
              <a:t> 1</a:t>
            </a:r>
            <a:r>
              <a:rPr lang="id-ID" b="1" dirty="0">
                <a:solidFill>
                  <a:srgbClr val="FF0000"/>
                </a:solidFill>
              </a:rPr>
              <a:t>7 UU No. 14 Tahu 2008 Tentang KIP</a:t>
            </a:r>
            <a:endParaRPr lang="en-US" b="1" dirty="0">
              <a:solidFill>
                <a:srgbClr val="FF0000"/>
              </a:solidFill>
            </a:endParaRPr>
          </a:p>
        </p:txBody>
      </p:sp>
      <p:sp>
        <p:nvSpPr>
          <p:cNvPr id="6" name="Rectangle 5"/>
          <p:cNvSpPr/>
          <p:nvPr/>
        </p:nvSpPr>
        <p:spPr>
          <a:xfrm>
            <a:off x="4657778" y="1669857"/>
            <a:ext cx="1504338" cy="750375"/>
          </a:xfrm>
          <a:prstGeom prst="rect">
            <a:avLst/>
          </a:prstGeom>
          <a:solidFill>
            <a:schemeClr val="tx1"/>
          </a:solidFill>
          <a:ln>
            <a:noFill/>
          </a:ln>
          <a:effectLst>
            <a:outerShdw blurRad="215900" dist="190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TERTUTUP</a:t>
            </a:r>
          </a:p>
          <a:p>
            <a:pPr algn="ctr"/>
            <a:r>
              <a:rPr lang="en-US" sz="1600" dirty="0"/>
              <a:t>(RAHASIA)</a:t>
            </a:r>
          </a:p>
        </p:txBody>
      </p:sp>
      <p:sp>
        <p:nvSpPr>
          <p:cNvPr id="7" name="Rectangle 6"/>
          <p:cNvSpPr/>
          <p:nvPr/>
        </p:nvSpPr>
        <p:spPr>
          <a:xfrm>
            <a:off x="2891725" y="6021956"/>
            <a:ext cx="5396631" cy="584775"/>
          </a:xfrm>
          <a:prstGeom prst="rect">
            <a:avLst/>
          </a:prstGeom>
        </p:spPr>
        <p:txBody>
          <a:bodyPr wrap="square">
            <a:spAutoFit/>
          </a:bodyPr>
          <a:lstStyle/>
          <a:p>
            <a:pPr algn="ctr"/>
            <a:r>
              <a:rPr lang="en-US" sz="1600" dirty="0" err="1"/>
              <a:t>Berkonsekuensi</a:t>
            </a:r>
            <a:r>
              <a:rPr lang="en-US" sz="1600" dirty="0"/>
              <a:t> </a:t>
            </a:r>
            <a:r>
              <a:rPr lang="en-US" sz="1600" b="1" dirty="0" err="1"/>
              <a:t>negatif</a:t>
            </a:r>
            <a:r>
              <a:rPr lang="en-US" sz="1600" b="1" dirty="0"/>
              <a:t> </a:t>
            </a:r>
            <a:r>
              <a:rPr lang="en-US" sz="1600" b="1" dirty="0" err="1"/>
              <a:t>jika</a:t>
            </a:r>
            <a:r>
              <a:rPr lang="en-US" sz="1600" b="1" dirty="0"/>
              <a:t> </a:t>
            </a:r>
            <a:r>
              <a:rPr lang="en-US" sz="1600" b="1" dirty="0" err="1"/>
              <a:t>dibuka</a:t>
            </a:r>
            <a:r>
              <a:rPr lang="en-US" sz="1600" b="1" dirty="0"/>
              <a:t> </a:t>
            </a:r>
            <a:r>
              <a:rPr lang="en-US" sz="1600" dirty="0" err="1"/>
              <a:t>atau</a:t>
            </a:r>
            <a:r>
              <a:rPr lang="en-US" sz="1600" dirty="0"/>
              <a:t> </a:t>
            </a:r>
            <a:r>
              <a:rPr lang="en-US" sz="1600" dirty="0" err="1"/>
              <a:t>jika</a:t>
            </a:r>
            <a:r>
              <a:rPr lang="en-US" sz="1600" dirty="0"/>
              <a:t> </a:t>
            </a:r>
            <a:r>
              <a:rPr lang="en-US" sz="1600" dirty="0" err="1"/>
              <a:t>diberikan</a:t>
            </a:r>
            <a:endParaRPr lang="en-US" sz="1600" dirty="0"/>
          </a:p>
        </p:txBody>
      </p:sp>
      <p:sp>
        <p:nvSpPr>
          <p:cNvPr id="8" name="Rectangle 7"/>
          <p:cNvSpPr/>
          <p:nvPr/>
        </p:nvSpPr>
        <p:spPr>
          <a:xfrm>
            <a:off x="2846097" y="2557104"/>
            <a:ext cx="5442259" cy="369332"/>
          </a:xfrm>
          <a:prstGeom prst="rect">
            <a:avLst/>
          </a:prstGeom>
        </p:spPr>
        <p:txBody>
          <a:bodyPr wrap="none">
            <a:spAutoFit/>
          </a:bodyPr>
          <a:lstStyle/>
          <a:p>
            <a:pPr algn="ctr"/>
            <a:r>
              <a:rPr lang="en-US" b="1" dirty="0">
                <a:solidFill>
                  <a:schemeClr val="tx2"/>
                </a:solidFill>
              </a:rPr>
              <a:t>PEMBATASAN (</a:t>
            </a:r>
            <a:r>
              <a:rPr lang="en-US" b="1" dirty="0">
                <a:solidFill>
                  <a:srgbClr val="FF0000"/>
                </a:solidFill>
              </a:rPr>
              <a:t>PENGECUALIAN INFORMASI</a:t>
            </a:r>
            <a:r>
              <a:rPr lang="en-US" b="1" dirty="0">
                <a:solidFill>
                  <a:schemeClr val="tx2"/>
                </a:solidFill>
              </a:rPr>
              <a:t>)</a:t>
            </a:r>
            <a:endParaRPr lang="en-US" b="1" dirty="0">
              <a:solidFill>
                <a:srgbClr val="FF0000"/>
              </a:solidFill>
            </a:endParaRPr>
          </a:p>
        </p:txBody>
      </p:sp>
      <p:sp>
        <p:nvSpPr>
          <p:cNvPr id="11" name="Rounded Rectangle 10"/>
          <p:cNvSpPr/>
          <p:nvPr/>
        </p:nvSpPr>
        <p:spPr>
          <a:xfrm>
            <a:off x="1174586" y="3063308"/>
            <a:ext cx="4121201" cy="22704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rPr>
              <a:t>ASAS PROPORSIONALITAS:</a:t>
            </a:r>
            <a:r>
              <a:rPr lang="en-US" sz="1600" dirty="0">
                <a:solidFill>
                  <a:schemeClr val="bg1"/>
                </a:solidFill>
              </a:rPr>
              <a:t> </a:t>
            </a:r>
            <a:r>
              <a:rPr lang="en-US" dirty="0" err="1">
                <a:solidFill>
                  <a:schemeClr val="bg1"/>
                </a:solidFill>
              </a:rPr>
              <a:t>pengecualian</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boleh</a:t>
            </a:r>
            <a:r>
              <a:rPr lang="en-US" dirty="0">
                <a:solidFill>
                  <a:schemeClr val="bg1"/>
                </a:solidFill>
              </a:rPr>
              <a:t> </a:t>
            </a:r>
            <a:r>
              <a:rPr lang="en-US" dirty="0" err="1">
                <a:solidFill>
                  <a:schemeClr val="bg1"/>
                </a:solidFill>
              </a:rPr>
              <a:t>menyimpang</a:t>
            </a:r>
            <a:r>
              <a:rPr lang="en-US" dirty="0">
                <a:solidFill>
                  <a:schemeClr val="bg1"/>
                </a:solidFill>
              </a:rPr>
              <a:t> </a:t>
            </a:r>
            <a:r>
              <a:rPr lang="en-US" dirty="0" err="1">
                <a:solidFill>
                  <a:schemeClr val="bg1"/>
                </a:solidFill>
              </a:rPr>
              <a:t>dari</a:t>
            </a:r>
            <a:r>
              <a:rPr lang="en-US" dirty="0">
                <a:solidFill>
                  <a:schemeClr val="bg1"/>
                </a:solidFill>
              </a:rPr>
              <a:t> </a:t>
            </a:r>
            <a:r>
              <a:rPr lang="en-US" b="1" dirty="0" err="1">
                <a:solidFill>
                  <a:schemeClr val="bg1"/>
                </a:solidFill>
              </a:rPr>
              <a:t>tujuan</a:t>
            </a:r>
            <a:r>
              <a:rPr lang="en-US" b="1" dirty="0">
                <a:solidFill>
                  <a:schemeClr val="bg1"/>
                </a:solidFill>
              </a:rPr>
              <a:t> </a:t>
            </a:r>
            <a:r>
              <a:rPr lang="en-US" b="1" dirty="0" err="1">
                <a:solidFill>
                  <a:schemeClr val="bg1"/>
                </a:solidFill>
              </a:rPr>
              <a:t>pengecualian</a:t>
            </a:r>
            <a:r>
              <a:rPr lang="en-US" b="1" dirty="0">
                <a:solidFill>
                  <a:schemeClr val="bg1"/>
                </a:solidFill>
              </a:rPr>
              <a:t> </a:t>
            </a:r>
            <a:r>
              <a:rPr lang="en-US" dirty="0">
                <a:solidFill>
                  <a:schemeClr val="bg1"/>
                </a:solidFill>
              </a:rPr>
              <a:t>yang </a:t>
            </a:r>
            <a:r>
              <a:rPr lang="en-US" dirty="0" err="1">
                <a:solidFill>
                  <a:schemeClr val="bg1"/>
                </a:solidFill>
              </a:rPr>
              <a:t>dinyatakan</a:t>
            </a:r>
            <a:r>
              <a:rPr lang="en-US" dirty="0">
                <a:solidFill>
                  <a:schemeClr val="bg1"/>
                </a:solidFill>
              </a:rPr>
              <a:t> </a:t>
            </a:r>
            <a:r>
              <a:rPr lang="en-US" dirty="0" err="1">
                <a:solidFill>
                  <a:schemeClr val="bg1"/>
                </a:solidFill>
              </a:rPr>
              <a:t>oleh</a:t>
            </a:r>
            <a:r>
              <a:rPr lang="en-US" dirty="0">
                <a:solidFill>
                  <a:schemeClr val="bg1"/>
                </a:solidFill>
              </a:rPr>
              <a:t> </a:t>
            </a:r>
            <a:r>
              <a:rPr lang="en-US" dirty="0" err="1">
                <a:solidFill>
                  <a:schemeClr val="bg1"/>
                </a:solidFill>
              </a:rPr>
              <a:t>undang-undang</a:t>
            </a:r>
            <a:r>
              <a:rPr lang="en-US" dirty="0">
                <a:solidFill>
                  <a:schemeClr val="bg1"/>
                </a:solidFill>
              </a:rPr>
              <a:t>.</a:t>
            </a:r>
          </a:p>
          <a:p>
            <a:pPr algn="ctr"/>
            <a:endParaRPr lang="id-ID" dirty="0"/>
          </a:p>
        </p:txBody>
      </p:sp>
      <p:sp>
        <p:nvSpPr>
          <p:cNvPr id="12" name="Rounded Rectangle 11"/>
          <p:cNvSpPr/>
          <p:nvPr/>
        </p:nvSpPr>
        <p:spPr>
          <a:xfrm>
            <a:off x="5388285" y="3063308"/>
            <a:ext cx="5507436" cy="23942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GB" b="1" dirty="0" err="1">
                <a:solidFill>
                  <a:schemeClr val="bg1"/>
                </a:solidFill>
              </a:rPr>
              <a:t>Pasal</a:t>
            </a:r>
            <a:r>
              <a:rPr lang="en-GB" b="1" dirty="0">
                <a:solidFill>
                  <a:schemeClr val="bg1"/>
                </a:solidFill>
              </a:rPr>
              <a:t> 2 </a:t>
            </a:r>
            <a:r>
              <a:rPr lang="en-GB" b="1" dirty="0" err="1">
                <a:solidFill>
                  <a:schemeClr val="bg1"/>
                </a:solidFill>
              </a:rPr>
              <a:t>ayat</a:t>
            </a:r>
            <a:r>
              <a:rPr lang="en-GB" b="1" dirty="0">
                <a:solidFill>
                  <a:schemeClr val="bg1"/>
                </a:solidFill>
              </a:rPr>
              <a:t> (4) UU KIP</a:t>
            </a:r>
          </a:p>
          <a:p>
            <a:pPr>
              <a:defRPr/>
            </a:pPr>
            <a:endParaRPr lang="en-GB" sz="700" dirty="0">
              <a:solidFill>
                <a:schemeClr val="bg1"/>
              </a:solidFill>
            </a:endParaRPr>
          </a:p>
          <a:p>
            <a:pPr marL="360363" indent="-360363">
              <a:buSzPct val="80000"/>
              <a:buFontTx/>
              <a:buAutoNum type="circleNumDbPlain"/>
              <a:defRPr/>
            </a:pPr>
            <a:r>
              <a:rPr lang="en-GB" dirty="0" err="1">
                <a:solidFill>
                  <a:schemeClr val="bg1"/>
                </a:solidFill>
              </a:rPr>
              <a:t>Bersifat</a:t>
            </a:r>
            <a:r>
              <a:rPr lang="en-GB" dirty="0">
                <a:solidFill>
                  <a:schemeClr val="bg1"/>
                </a:solidFill>
              </a:rPr>
              <a:t> </a:t>
            </a:r>
            <a:r>
              <a:rPr lang="en-GB" dirty="0" err="1">
                <a:solidFill>
                  <a:schemeClr val="bg1"/>
                </a:solidFill>
              </a:rPr>
              <a:t>rahasia</a:t>
            </a:r>
            <a:r>
              <a:rPr lang="en-GB" dirty="0">
                <a:solidFill>
                  <a:schemeClr val="bg1"/>
                </a:solidFill>
              </a:rPr>
              <a:t> </a:t>
            </a:r>
            <a:r>
              <a:rPr lang="en-GB" dirty="0" err="1">
                <a:solidFill>
                  <a:schemeClr val="bg1"/>
                </a:solidFill>
              </a:rPr>
              <a:t>sesuai</a:t>
            </a:r>
            <a:r>
              <a:rPr lang="en-GB" dirty="0">
                <a:solidFill>
                  <a:schemeClr val="bg1"/>
                </a:solidFill>
              </a:rPr>
              <a:t> </a:t>
            </a:r>
            <a:r>
              <a:rPr lang="en-GB" b="1" dirty="0" err="1">
                <a:solidFill>
                  <a:schemeClr val="bg1"/>
                </a:solidFill>
              </a:rPr>
              <a:t>undang-undang</a:t>
            </a:r>
            <a:r>
              <a:rPr lang="en-GB" dirty="0">
                <a:solidFill>
                  <a:schemeClr val="bg1"/>
                </a:solidFill>
              </a:rPr>
              <a:t>, </a:t>
            </a:r>
          </a:p>
          <a:p>
            <a:pPr marL="360363" indent="-360363">
              <a:buSzPct val="80000"/>
              <a:buFontTx/>
              <a:buAutoNum type="circleNumDbPlain"/>
              <a:defRPr/>
            </a:pPr>
            <a:r>
              <a:rPr lang="en-GB" dirty="0" err="1">
                <a:solidFill>
                  <a:schemeClr val="bg1"/>
                </a:solidFill>
              </a:rPr>
              <a:t>Berdasarkan</a:t>
            </a:r>
            <a:r>
              <a:rPr lang="en-GB" dirty="0">
                <a:solidFill>
                  <a:schemeClr val="bg1"/>
                </a:solidFill>
              </a:rPr>
              <a:t> </a:t>
            </a:r>
            <a:r>
              <a:rPr lang="en-GB" b="1" dirty="0" err="1">
                <a:solidFill>
                  <a:schemeClr val="bg1"/>
                </a:solidFill>
              </a:rPr>
              <a:t>pengujian</a:t>
            </a:r>
            <a:r>
              <a:rPr lang="en-GB" b="1" dirty="0">
                <a:solidFill>
                  <a:schemeClr val="bg1"/>
                </a:solidFill>
              </a:rPr>
              <a:t> </a:t>
            </a:r>
            <a:r>
              <a:rPr lang="en-GB" b="1" dirty="0" err="1">
                <a:solidFill>
                  <a:schemeClr val="bg1"/>
                </a:solidFill>
              </a:rPr>
              <a:t>atas</a:t>
            </a:r>
            <a:r>
              <a:rPr lang="en-GB" b="1" dirty="0">
                <a:solidFill>
                  <a:schemeClr val="bg1"/>
                </a:solidFill>
              </a:rPr>
              <a:t> </a:t>
            </a:r>
            <a:r>
              <a:rPr lang="en-GB" b="1" dirty="0" err="1">
                <a:solidFill>
                  <a:schemeClr val="bg1"/>
                </a:solidFill>
              </a:rPr>
              <a:t>konsekuensi</a:t>
            </a:r>
            <a:r>
              <a:rPr lang="en-GB" b="1" dirty="0">
                <a:solidFill>
                  <a:schemeClr val="bg1"/>
                </a:solidFill>
              </a:rPr>
              <a:t> </a:t>
            </a:r>
            <a:r>
              <a:rPr lang="en-GB" dirty="0">
                <a:solidFill>
                  <a:schemeClr val="bg1"/>
                </a:solidFill>
              </a:rPr>
              <a:t>yang </a:t>
            </a:r>
            <a:r>
              <a:rPr lang="en-GB" dirty="0" err="1">
                <a:solidFill>
                  <a:schemeClr val="bg1"/>
                </a:solidFill>
              </a:rPr>
              <a:t>ditimbulkan</a:t>
            </a:r>
            <a:r>
              <a:rPr lang="en-GB" dirty="0">
                <a:solidFill>
                  <a:schemeClr val="bg1"/>
                </a:solidFill>
              </a:rPr>
              <a:t>.</a:t>
            </a:r>
          </a:p>
          <a:p>
            <a:pPr marL="360363" indent="-360363">
              <a:buSzPct val="80000"/>
              <a:buFontTx/>
              <a:buAutoNum type="circleNumDbPlain"/>
              <a:defRPr/>
            </a:pPr>
            <a:r>
              <a:rPr lang="en-GB" dirty="0" err="1">
                <a:solidFill>
                  <a:schemeClr val="bg1"/>
                </a:solidFill>
              </a:rPr>
              <a:t>Mempertimbangkan</a:t>
            </a:r>
            <a:r>
              <a:rPr lang="en-GB" dirty="0">
                <a:solidFill>
                  <a:schemeClr val="bg1"/>
                </a:solidFill>
              </a:rPr>
              <a:t> </a:t>
            </a:r>
            <a:r>
              <a:rPr lang="en-GB" b="1" dirty="0" err="1">
                <a:solidFill>
                  <a:schemeClr val="bg1"/>
                </a:solidFill>
              </a:rPr>
              <a:t>kepentingan</a:t>
            </a:r>
            <a:r>
              <a:rPr lang="en-GB" b="1" dirty="0">
                <a:solidFill>
                  <a:schemeClr val="bg1"/>
                </a:solidFill>
              </a:rPr>
              <a:t> </a:t>
            </a:r>
            <a:r>
              <a:rPr lang="en-GB" b="1" dirty="0" err="1">
                <a:solidFill>
                  <a:schemeClr val="bg1"/>
                </a:solidFill>
              </a:rPr>
              <a:t>umum</a:t>
            </a:r>
            <a:r>
              <a:rPr lang="en-GB" b="1" i="1" dirty="0">
                <a:solidFill>
                  <a:schemeClr val="bg1"/>
                </a:solidFill>
              </a:rPr>
              <a:t>: </a:t>
            </a:r>
            <a:r>
              <a:rPr lang="en-GB" dirty="0" err="1">
                <a:solidFill>
                  <a:schemeClr val="bg1"/>
                </a:solidFill>
              </a:rPr>
              <a:t>berdasarkan</a:t>
            </a:r>
            <a:r>
              <a:rPr lang="en-GB" dirty="0">
                <a:solidFill>
                  <a:schemeClr val="bg1"/>
                </a:solidFill>
              </a:rPr>
              <a:t> </a:t>
            </a:r>
            <a:r>
              <a:rPr lang="en-GB" dirty="0" err="1">
                <a:solidFill>
                  <a:schemeClr val="bg1"/>
                </a:solidFill>
              </a:rPr>
              <a:t>pengujian</a:t>
            </a:r>
            <a:r>
              <a:rPr lang="en-GB" dirty="0">
                <a:solidFill>
                  <a:schemeClr val="bg1"/>
                </a:solidFill>
              </a:rPr>
              <a:t> </a:t>
            </a:r>
            <a:r>
              <a:rPr lang="en-GB" dirty="0" err="1">
                <a:solidFill>
                  <a:schemeClr val="bg1"/>
                </a:solidFill>
              </a:rPr>
              <a:t>atas</a:t>
            </a:r>
            <a:r>
              <a:rPr lang="en-GB" dirty="0">
                <a:solidFill>
                  <a:schemeClr val="bg1"/>
                </a:solidFill>
              </a:rPr>
              <a:t> </a:t>
            </a:r>
            <a:r>
              <a:rPr lang="en-GB" dirty="0" err="1">
                <a:solidFill>
                  <a:schemeClr val="bg1"/>
                </a:solidFill>
              </a:rPr>
              <a:t>kepentingan</a:t>
            </a:r>
            <a:r>
              <a:rPr lang="en-GB" dirty="0">
                <a:solidFill>
                  <a:schemeClr val="bg1"/>
                </a:solidFill>
              </a:rPr>
              <a:t> </a:t>
            </a:r>
            <a:r>
              <a:rPr lang="en-GB" dirty="0" err="1">
                <a:solidFill>
                  <a:schemeClr val="bg1"/>
                </a:solidFill>
              </a:rPr>
              <a:t>publik</a:t>
            </a:r>
            <a:r>
              <a:rPr lang="en-GB" dirty="0">
                <a:solidFill>
                  <a:schemeClr val="bg1"/>
                </a:solidFill>
              </a:rPr>
              <a:t>.</a:t>
            </a:r>
          </a:p>
          <a:p>
            <a:pPr algn="ctr"/>
            <a:endParaRPr lang="id-ID" dirty="0"/>
          </a:p>
        </p:txBody>
      </p:sp>
      <p:sp>
        <p:nvSpPr>
          <p:cNvPr id="13" name="Left Brace 12"/>
          <p:cNvSpPr/>
          <p:nvPr/>
        </p:nvSpPr>
        <p:spPr>
          <a:xfrm rot="16200000">
            <a:off x="5353474" y="2593951"/>
            <a:ext cx="427504" cy="6428506"/>
          </a:xfrm>
          <a:prstGeom prst="leftBrace">
            <a:avLst>
              <a:gd name="adj1" fmla="val 41157"/>
              <a:gd name="adj2" fmla="val 50000"/>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8250CEC9-26BE-4FCB-8E9A-EC58B5A033FD}"/>
              </a:ext>
            </a:extLst>
          </p:cNvPr>
          <p:cNvGrpSpPr/>
          <p:nvPr/>
        </p:nvGrpSpPr>
        <p:grpSpPr>
          <a:xfrm>
            <a:off x="210081" y="6444666"/>
            <a:ext cx="4121201" cy="328274"/>
            <a:chOff x="447617" y="5923792"/>
            <a:chExt cx="6183684" cy="794323"/>
          </a:xfrm>
        </p:grpSpPr>
        <p:pic>
          <p:nvPicPr>
            <p:cNvPr id="15" name="Picture 14">
              <a:extLst>
                <a:ext uri="{FF2B5EF4-FFF2-40B4-BE49-F238E27FC236}">
                  <a16:creationId xmlns:a16="http://schemas.microsoft.com/office/drawing/2014/main" id="{D2AC1B69-B57E-4746-9D5E-8891216DC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6" name="Picture 15">
              <a:extLst>
                <a:ext uri="{FF2B5EF4-FFF2-40B4-BE49-F238E27FC236}">
                  <a16:creationId xmlns:a16="http://schemas.microsoft.com/office/drawing/2014/main" id="{945C7653-7304-4B52-B3DF-C10E05D36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7" name="Picture 16">
              <a:extLst>
                <a:ext uri="{FF2B5EF4-FFF2-40B4-BE49-F238E27FC236}">
                  <a16:creationId xmlns:a16="http://schemas.microsoft.com/office/drawing/2014/main" id="{4A9DB9F2-D707-400D-8332-E9258A467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8" name="Picture 17">
              <a:extLst>
                <a:ext uri="{FF2B5EF4-FFF2-40B4-BE49-F238E27FC236}">
                  <a16:creationId xmlns:a16="http://schemas.microsoft.com/office/drawing/2014/main" id="{649F0B6A-1BB8-4A04-AD8B-B3A242B29180}"/>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142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5782264"/>
              </p:ext>
            </p:extLst>
          </p:nvPr>
        </p:nvGraphicFramePr>
        <p:xfrm>
          <a:off x="4003963" y="1385455"/>
          <a:ext cx="7190508" cy="4973783"/>
        </p:xfrm>
        <a:graphic>
          <a:graphicData uri="http://schemas.openxmlformats.org/drawingml/2006/table">
            <a:tbl>
              <a:tblPr firstRow="1" bandRow="1">
                <a:tableStyleId>{5C22544A-7EE6-4342-B048-85BDC9FD1C3A}</a:tableStyleId>
              </a:tblPr>
              <a:tblGrid>
                <a:gridCol w="2396836">
                  <a:extLst>
                    <a:ext uri="{9D8B030D-6E8A-4147-A177-3AD203B41FA5}">
                      <a16:colId xmlns:a16="http://schemas.microsoft.com/office/drawing/2014/main" val="20000"/>
                    </a:ext>
                  </a:extLst>
                </a:gridCol>
                <a:gridCol w="2331615">
                  <a:extLst>
                    <a:ext uri="{9D8B030D-6E8A-4147-A177-3AD203B41FA5}">
                      <a16:colId xmlns:a16="http://schemas.microsoft.com/office/drawing/2014/main" val="20001"/>
                    </a:ext>
                  </a:extLst>
                </a:gridCol>
                <a:gridCol w="2462057">
                  <a:extLst>
                    <a:ext uri="{9D8B030D-6E8A-4147-A177-3AD203B41FA5}">
                      <a16:colId xmlns:a16="http://schemas.microsoft.com/office/drawing/2014/main" val="20002"/>
                    </a:ext>
                  </a:extLst>
                </a:gridCol>
              </a:tblGrid>
              <a:tr h="929312">
                <a:tc>
                  <a:txBody>
                    <a:bodyPr/>
                    <a:lstStyle/>
                    <a:p>
                      <a:pPr algn="ctr"/>
                      <a:r>
                        <a:rPr lang="en-US" sz="1400" dirty="0"/>
                        <a:t>KERAHASIAAN </a:t>
                      </a:r>
                    </a:p>
                    <a:p>
                      <a:pPr algn="ctr"/>
                      <a:r>
                        <a:rPr lang="en-US" sz="1400" dirty="0"/>
                        <a:t>NEGARA</a:t>
                      </a:r>
                    </a:p>
                  </a:txBody>
                  <a:tcPr marL="91443" marR="91443" marT="45725" marB="45725">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lumMod val="65000"/>
                        <a:lumOff val="35000"/>
                      </a:schemeClr>
                    </a:solidFill>
                  </a:tcPr>
                </a:tc>
                <a:tc>
                  <a:txBody>
                    <a:bodyPr/>
                    <a:lstStyle/>
                    <a:p>
                      <a:pPr algn="ctr"/>
                      <a:r>
                        <a:rPr lang="en-US" sz="1400" dirty="0"/>
                        <a:t>KERAHASIAAN</a:t>
                      </a:r>
                      <a:r>
                        <a:rPr lang="en-US" sz="1400" baseline="0" dirty="0"/>
                        <a:t> UNTUK PERSAINGAN YG SEHAT</a:t>
                      </a:r>
                      <a:endParaRPr lang="en-US" sz="1400" dirty="0"/>
                    </a:p>
                  </a:txBody>
                  <a:tcPr marL="91443" marR="91443" marT="45725" marB="45725">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lumMod val="65000"/>
                        <a:lumOff val="35000"/>
                      </a:schemeClr>
                    </a:solidFill>
                  </a:tcPr>
                </a:tc>
                <a:tc>
                  <a:txBody>
                    <a:bodyPr/>
                    <a:lstStyle/>
                    <a:p>
                      <a:pPr algn="ctr"/>
                      <a:r>
                        <a:rPr lang="en-US" sz="1400" dirty="0"/>
                        <a:t>KERAHASIAAN ATAS HAK PRIBADI</a:t>
                      </a:r>
                    </a:p>
                  </a:txBody>
                  <a:tcPr marL="91443" marR="91443" marT="45725" marB="45725">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49737">
                <a:tc>
                  <a:txBody>
                    <a:bodyPr/>
                    <a:lstStyle/>
                    <a:p>
                      <a:pPr marL="0" indent="0" algn="ctr">
                        <a:spcBef>
                          <a:spcPts val="300"/>
                        </a:spcBef>
                        <a:buFontTx/>
                        <a:buNone/>
                      </a:pPr>
                      <a:r>
                        <a:rPr lang="en-US" sz="1600" dirty="0" err="1">
                          <a:solidFill>
                            <a:schemeClr val="bg1"/>
                          </a:solidFill>
                        </a:rPr>
                        <a:t>Pasal</a:t>
                      </a:r>
                      <a:r>
                        <a:rPr lang="en-US" sz="1600" dirty="0">
                          <a:solidFill>
                            <a:schemeClr val="bg1"/>
                          </a:solidFill>
                        </a:rPr>
                        <a:t> 17 </a:t>
                      </a:r>
                      <a:r>
                        <a:rPr lang="en-US" sz="1600" dirty="0" err="1">
                          <a:solidFill>
                            <a:schemeClr val="bg1"/>
                          </a:solidFill>
                        </a:rPr>
                        <a:t>a,c,d,e,f</a:t>
                      </a:r>
                      <a:r>
                        <a:rPr lang="en-US" sz="1600" dirty="0">
                          <a:solidFill>
                            <a:schemeClr val="bg1"/>
                          </a:solidFill>
                        </a:rPr>
                        <a:t>, </a:t>
                      </a:r>
                      <a:r>
                        <a:rPr lang="en-US" sz="1600" dirty="0" err="1">
                          <a:solidFill>
                            <a:schemeClr val="bg1"/>
                          </a:solidFill>
                        </a:rPr>
                        <a:t>i</a:t>
                      </a:r>
                      <a:endParaRPr lang="en-US" sz="1600" dirty="0">
                        <a:solidFill>
                          <a:schemeClr val="bg1"/>
                        </a:solidFill>
                      </a:endParaRPr>
                    </a:p>
                  </a:txBody>
                  <a:tcPr marL="91443" marR="91443" marT="45725" marB="45725">
                    <a:lnT w="12700" cap="flat" cmpd="sng" algn="ctr">
                      <a:solidFill>
                        <a:prstClr val="white"/>
                      </a:solidFill>
                      <a:prstDash val="solid"/>
                      <a:round/>
                      <a:headEnd type="none" w="med" len="med"/>
                      <a:tailEnd type="none" w="med" len="med"/>
                    </a:lnT>
                    <a:solidFill>
                      <a:schemeClr val="bg1">
                        <a:lumMod val="50000"/>
                      </a:schemeClr>
                    </a:solidFill>
                  </a:tcPr>
                </a:tc>
                <a:tc>
                  <a:txBody>
                    <a:bodyPr/>
                    <a:lstStyle/>
                    <a:p>
                      <a:pPr marL="0" marR="0" indent="0" algn="ctr" defTabSz="457200" rtl="0" eaLnBrk="1" fontAlgn="auto" latinLnBrk="0" hangingPunct="1">
                        <a:lnSpc>
                          <a:spcPct val="100000"/>
                        </a:lnSpc>
                        <a:spcBef>
                          <a:spcPts val="300"/>
                        </a:spcBef>
                        <a:spcAft>
                          <a:spcPts val="0"/>
                        </a:spcAft>
                        <a:buClrTx/>
                        <a:buSzTx/>
                        <a:buFontTx/>
                        <a:buNone/>
                        <a:tabLst/>
                        <a:defRPr/>
                      </a:pPr>
                      <a:r>
                        <a:rPr lang="en-US" sz="1600" dirty="0" err="1">
                          <a:solidFill>
                            <a:schemeClr val="bg1"/>
                          </a:solidFill>
                        </a:rPr>
                        <a:t>Pasal</a:t>
                      </a:r>
                      <a:r>
                        <a:rPr lang="en-US" sz="1600" dirty="0">
                          <a:solidFill>
                            <a:schemeClr val="bg1"/>
                          </a:solidFill>
                        </a:rPr>
                        <a:t> 17 b</a:t>
                      </a:r>
                    </a:p>
                  </a:txBody>
                  <a:tcPr marL="91443" marR="91443" marT="45725" marB="45725">
                    <a:lnT w="12700" cap="flat" cmpd="sng" algn="ctr">
                      <a:solidFill>
                        <a:prstClr val="white"/>
                      </a:solidFill>
                      <a:prstDash val="solid"/>
                      <a:round/>
                      <a:headEnd type="none" w="med" len="med"/>
                      <a:tailEnd type="none" w="med" len="med"/>
                    </a:lnT>
                    <a:solidFill>
                      <a:schemeClr val="bg1">
                        <a:lumMod val="50000"/>
                      </a:schemeClr>
                    </a:solidFill>
                  </a:tcPr>
                </a:tc>
                <a:tc>
                  <a:txBody>
                    <a:bodyPr/>
                    <a:lstStyle/>
                    <a:p>
                      <a:pPr marL="0" indent="0" algn="ctr" fontAlgn="auto">
                        <a:spcBef>
                          <a:spcPts val="0"/>
                        </a:spcBef>
                        <a:spcAft>
                          <a:spcPts val="0"/>
                        </a:spcAft>
                        <a:buFontTx/>
                        <a:buNone/>
                        <a:defRPr/>
                      </a:pPr>
                      <a:r>
                        <a:rPr lang="en-US" sz="1600" dirty="0" err="1">
                          <a:solidFill>
                            <a:schemeClr val="bg1"/>
                          </a:solidFill>
                        </a:rPr>
                        <a:t>Pasal</a:t>
                      </a:r>
                      <a:r>
                        <a:rPr lang="en-US" sz="1600" dirty="0">
                          <a:solidFill>
                            <a:schemeClr val="bg1"/>
                          </a:solidFill>
                        </a:rPr>
                        <a:t> 17</a:t>
                      </a:r>
                      <a:r>
                        <a:rPr lang="en-US" sz="1600" baseline="0" dirty="0">
                          <a:solidFill>
                            <a:schemeClr val="bg1"/>
                          </a:solidFill>
                        </a:rPr>
                        <a:t> g, h</a:t>
                      </a:r>
                      <a:endParaRPr lang="en-US" sz="1600" dirty="0">
                        <a:solidFill>
                          <a:schemeClr val="bg1"/>
                        </a:solidFill>
                      </a:endParaRPr>
                    </a:p>
                  </a:txBody>
                  <a:tcPr marL="91443" marR="91443" marT="45725" marB="45725">
                    <a:lnT w="12700" cap="flat" cmpd="sng" algn="ctr">
                      <a:solidFill>
                        <a:prstClr val="white"/>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10001"/>
                  </a:ext>
                </a:extLst>
              </a:tr>
              <a:tr h="3694734">
                <a:tc>
                  <a:txBody>
                    <a:bodyPr/>
                    <a:lstStyle/>
                    <a:p>
                      <a:pPr marL="173038" indent="-173038">
                        <a:spcBef>
                          <a:spcPts val="300"/>
                        </a:spcBef>
                        <a:buFont typeface="Arial"/>
                        <a:buNone/>
                      </a:pPr>
                      <a:r>
                        <a:rPr lang="en-US" sz="1200" dirty="0"/>
                        <a:t>a.	</a:t>
                      </a:r>
                      <a:r>
                        <a:rPr lang="en-US" sz="1200" dirty="0" err="1"/>
                        <a:t>Dapat</a:t>
                      </a:r>
                      <a:r>
                        <a:rPr lang="en-US" sz="1200" dirty="0"/>
                        <a:t> </a:t>
                      </a:r>
                      <a:r>
                        <a:rPr lang="en-US" sz="1200" dirty="0" err="1"/>
                        <a:t>menghambat</a:t>
                      </a:r>
                      <a:r>
                        <a:rPr lang="en-US" sz="1200" dirty="0"/>
                        <a:t> proses </a:t>
                      </a:r>
                      <a:r>
                        <a:rPr lang="en-US" sz="1200" dirty="0" err="1"/>
                        <a:t>Penegakan</a:t>
                      </a:r>
                      <a:r>
                        <a:rPr lang="en-US" sz="1200" dirty="0"/>
                        <a:t> </a:t>
                      </a:r>
                      <a:r>
                        <a:rPr lang="en-US" sz="1200" dirty="0" err="1"/>
                        <a:t>Hukum</a:t>
                      </a:r>
                      <a:endParaRPr lang="en-US" sz="1200" dirty="0"/>
                    </a:p>
                    <a:p>
                      <a:pPr marL="173038" indent="-173038">
                        <a:spcBef>
                          <a:spcPts val="300"/>
                        </a:spcBef>
                        <a:buFont typeface="Arial"/>
                        <a:buNone/>
                      </a:pPr>
                      <a:r>
                        <a:rPr lang="en-US" sz="1200" dirty="0"/>
                        <a:t>c.	</a:t>
                      </a:r>
                      <a:r>
                        <a:rPr lang="en-US" sz="1200" dirty="0" err="1"/>
                        <a:t>Dapat</a:t>
                      </a:r>
                      <a:r>
                        <a:rPr lang="en-US" sz="1200" dirty="0"/>
                        <a:t> </a:t>
                      </a:r>
                      <a:r>
                        <a:rPr lang="en-US" sz="1200" dirty="0" err="1"/>
                        <a:t>membahayakan</a:t>
                      </a:r>
                      <a:r>
                        <a:rPr lang="en-US" sz="1200" dirty="0"/>
                        <a:t> </a:t>
                      </a:r>
                      <a:r>
                        <a:rPr lang="en-US" sz="1200" dirty="0" err="1"/>
                        <a:t>Pertahanan</a:t>
                      </a:r>
                      <a:r>
                        <a:rPr lang="en-US" sz="1200" dirty="0"/>
                        <a:t> </a:t>
                      </a:r>
                      <a:r>
                        <a:rPr lang="en-US" sz="1200" dirty="0" err="1"/>
                        <a:t>dan</a:t>
                      </a:r>
                      <a:r>
                        <a:rPr lang="en-US" sz="1200" dirty="0"/>
                        <a:t> </a:t>
                      </a:r>
                      <a:r>
                        <a:rPr lang="en-US" sz="1200" dirty="0" err="1"/>
                        <a:t>Keamanan</a:t>
                      </a:r>
                      <a:endParaRPr lang="en-US" sz="1200" dirty="0"/>
                    </a:p>
                    <a:p>
                      <a:pPr marL="173038" indent="-173038">
                        <a:spcBef>
                          <a:spcPts val="300"/>
                        </a:spcBef>
                        <a:buFont typeface="Arial"/>
                        <a:buNone/>
                      </a:pPr>
                      <a:r>
                        <a:rPr lang="en-US" sz="1200" dirty="0"/>
                        <a:t>d.	</a:t>
                      </a:r>
                      <a:r>
                        <a:rPr lang="en-US" sz="1200" dirty="0" err="1"/>
                        <a:t>Dapat</a:t>
                      </a:r>
                      <a:r>
                        <a:rPr lang="en-US" sz="1200" dirty="0"/>
                        <a:t> </a:t>
                      </a:r>
                      <a:r>
                        <a:rPr lang="en-US" sz="1200" dirty="0" err="1"/>
                        <a:t>mengungkap</a:t>
                      </a:r>
                      <a:r>
                        <a:rPr lang="en-US" sz="1200" dirty="0"/>
                        <a:t> </a:t>
                      </a:r>
                      <a:r>
                        <a:rPr lang="en-US" sz="1200" dirty="0" err="1"/>
                        <a:t>Kekayaan</a:t>
                      </a:r>
                      <a:r>
                        <a:rPr lang="en-US" sz="1200" baseline="0" dirty="0"/>
                        <a:t> </a:t>
                      </a:r>
                      <a:r>
                        <a:rPr lang="en-US" sz="1200" baseline="0" dirty="0" err="1"/>
                        <a:t>alam</a:t>
                      </a:r>
                      <a:r>
                        <a:rPr lang="en-US" sz="1200" baseline="0" dirty="0"/>
                        <a:t> Indonesia</a:t>
                      </a:r>
                    </a:p>
                    <a:p>
                      <a:pPr marL="173038" indent="-173038">
                        <a:spcBef>
                          <a:spcPts val="300"/>
                        </a:spcBef>
                        <a:buFont typeface="Arial"/>
                        <a:buNone/>
                      </a:pPr>
                      <a:r>
                        <a:rPr lang="en-US" sz="1200" dirty="0"/>
                        <a:t>e.	</a:t>
                      </a:r>
                      <a:r>
                        <a:rPr lang="en-US" sz="1200" dirty="0" err="1"/>
                        <a:t>Dapat</a:t>
                      </a:r>
                      <a:r>
                        <a:rPr lang="en-US" sz="1200" dirty="0"/>
                        <a:t> </a:t>
                      </a:r>
                      <a:r>
                        <a:rPr lang="en-US" sz="1200" dirty="0" err="1"/>
                        <a:t>membahayakan</a:t>
                      </a:r>
                      <a:r>
                        <a:rPr lang="en-US" sz="1200" baseline="0" dirty="0"/>
                        <a:t> </a:t>
                      </a:r>
                      <a:r>
                        <a:rPr lang="en-US" sz="1200" baseline="0" dirty="0" err="1"/>
                        <a:t>k</a:t>
                      </a:r>
                      <a:r>
                        <a:rPr lang="en-US" sz="1200" dirty="0" err="1"/>
                        <a:t>etahanan</a:t>
                      </a:r>
                      <a:r>
                        <a:rPr lang="en-US" sz="1200" dirty="0"/>
                        <a:t> </a:t>
                      </a:r>
                      <a:r>
                        <a:rPr lang="en-US" sz="1200" dirty="0" err="1"/>
                        <a:t>Ekonomi</a:t>
                      </a:r>
                      <a:r>
                        <a:rPr lang="en-US" sz="1200" dirty="0"/>
                        <a:t> </a:t>
                      </a:r>
                      <a:r>
                        <a:rPr lang="en-US" sz="1200" dirty="0" err="1"/>
                        <a:t>Nasional</a:t>
                      </a:r>
                      <a:endParaRPr lang="en-US" sz="1200" dirty="0"/>
                    </a:p>
                    <a:p>
                      <a:pPr marL="173038" indent="-173038">
                        <a:spcBef>
                          <a:spcPts val="300"/>
                        </a:spcBef>
                        <a:buFont typeface="Arial"/>
                        <a:buNone/>
                      </a:pPr>
                      <a:r>
                        <a:rPr lang="en-US" sz="1200" dirty="0"/>
                        <a:t>f.	</a:t>
                      </a:r>
                      <a:r>
                        <a:rPr lang="en-US" sz="1200" dirty="0" err="1"/>
                        <a:t>Dapat</a:t>
                      </a:r>
                      <a:r>
                        <a:rPr lang="en-US" sz="1200" dirty="0"/>
                        <a:t> </a:t>
                      </a:r>
                      <a:r>
                        <a:rPr lang="en-US" sz="1200" dirty="0" err="1"/>
                        <a:t>mengganggu</a:t>
                      </a:r>
                      <a:r>
                        <a:rPr lang="en-US" sz="1200" baseline="0" dirty="0"/>
                        <a:t> </a:t>
                      </a:r>
                      <a:r>
                        <a:rPr lang="en-US" sz="1200" dirty="0" err="1"/>
                        <a:t>Hubungan</a:t>
                      </a:r>
                      <a:r>
                        <a:rPr lang="en-US" sz="1200" dirty="0"/>
                        <a:t> </a:t>
                      </a:r>
                      <a:r>
                        <a:rPr lang="en-US" sz="1200" dirty="0" err="1"/>
                        <a:t>Internasional</a:t>
                      </a:r>
                      <a:endParaRPr lang="en-US" sz="1200" dirty="0"/>
                    </a:p>
                    <a:p>
                      <a:pPr marL="173038" indent="-173038">
                        <a:spcBef>
                          <a:spcPts val="300"/>
                        </a:spcBef>
                        <a:buFont typeface="Arial"/>
                        <a:buNone/>
                      </a:pPr>
                      <a:r>
                        <a:rPr lang="en-US" sz="1200" dirty="0" err="1"/>
                        <a:t>i</a:t>
                      </a:r>
                      <a:r>
                        <a:rPr lang="en-US" sz="1200" dirty="0"/>
                        <a:t>.	</a:t>
                      </a:r>
                      <a:r>
                        <a:rPr lang="en-US" sz="1200" dirty="0" err="1"/>
                        <a:t>Surat-surat</a:t>
                      </a:r>
                      <a:r>
                        <a:rPr lang="en-US" sz="1200" dirty="0"/>
                        <a:t> </a:t>
                      </a:r>
                      <a:r>
                        <a:rPr lang="en-US" sz="1200" dirty="0" err="1"/>
                        <a:t>badan</a:t>
                      </a:r>
                      <a:r>
                        <a:rPr lang="en-US" sz="1200" dirty="0"/>
                        <a:t> </a:t>
                      </a:r>
                      <a:r>
                        <a:rPr lang="en-US" sz="1200" dirty="0" err="1"/>
                        <a:t>publik</a:t>
                      </a:r>
                      <a:r>
                        <a:rPr lang="en-US" sz="1200" dirty="0"/>
                        <a:t> yang </a:t>
                      </a:r>
                      <a:r>
                        <a:rPr lang="en-US" sz="1200" dirty="0" err="1"/>
                        <a:t>sifatnya</a:t>
                      </a:r>
                      <a:r>
                        <a:rPr lang="en-US" sz="1200" baseline="0" dirty="0"/>
                        <a:t> </a:t>
                      </a:r>
                      <a:r>
                        <a:rPr lang="en-US" sz="1200" baseline="0" dirty="0" err="1"/>
                        <a:t>rahasia</a:t>
                      </a:r>
                      <a:r>
                        <a:rPr lang="en-US" sz="1200" baseline="0" dirty="0"/>
                        <a:t>, </a:t>
                      </a:r>
                      <a:r>
                        <a:rPr lang="en-US" sz="1200" baseline="0" dirty="0" err="1"/>
                        <a:t>kecuali</a:t>
                      </a:r>
                      <a:r>
                        <a:rPr lang="en-US" sz="1200" baseline="0" dirty="0"/>
                        <a:t> </a:t>
                      </a:r>
                      <a:r>
                        <a:rPr lang="en-US" sz="1200" baseline="0" dirty="0" err="1"/>
                        <a:t>atas</a:t>
                      </a:r>
                      <a:r>
                        <a:rPr lang="en-US" sz="1200" baseline="0" dirty="0"/>
                        <a:t> </a:t>
                      </a:r>
                      <a:r>
                        <a:rPr lang="en-US" sz="1200" baseline="0" dirty="0" err="1"/>
                        <a:t>putusan</a:t>
                      </a:r>
                      <a:r>
                        <a:rPr lang="en-US" sz="1200" baseline="0" dirty="0"/>
                        <a:t> Komisi Informasi </a:t>
                      </a:r>
                      <a:r>
                        <a:rPr lang="en-US" sz="1200" baseline="0" dirty="0" err="1"/>
                        <a:t>dan</a:t>
                      </a:r>
                      <a:r>
                        <a:rPr lang="en-US" sz="1200" baseline="0" dirty="0"/>
                        <a:t> </a:t>
                      </a:r>
                      <a:r>
                        <a:rPr lang="en-US" sz="1200" baseline="0" dirty="0" err="1"/>
                        <a:t>Pengadilan</a:t>
                      </a:r>
                      <a:r>
                        <a:rPr lang="en-US" sz="1200" baseline="0" dirty="0"/>
                        <a:t>.</a:t>
                      </a:r>
                      <a:endParaRPr lang="en-US" sz="1200" dirty="0"/>
                    </a:p>
                  </a:txBody>
                  <a:tcPr marL="91443" marR="91443" marT="45725" marB="45725">
                    <a:solidFill>
                      <a:schemeClr val="bg1">
                        <a:lumMod val="85000"/>
                      </a:schemeClr>
                    </a:solidFill>
                  </a:tcPr>
                </a:tc>
                <a:tc>
                  <a:txBody>
                    <a:bodyPr/>
                    <a:lstStyle/>
                    <a:p>
                      <a:pPr marL="274638" marR="0" indent="-274638" algn="l" defTabSz="457200" rtl="0" eaLnBrk="1" fontAlgn="auto" latinLnBrk="0" hangingPunct="1">
                        <a:lnSpc>
                          <a:spcPct val="100000"/>
                        </a:lnSpc>
                        <a:spcBef>
                          <a:spcPts val="300"/>
                        </a:spcBef>
                        <a:spcAft>
                          <a:spcPts val="0"/>
                        </a:spcAft>
                        <a:buClrTx/>
                        <a:buSzTx/>
                        <a:buFont typeface="Arial"/>
                        <a:buNone/>
                        <a:tabLst/>
                        <a:defRPr/>
                      </a:pPr>
                      <a:r>
                        <a:rPr lang="en-US" sz="1200" dirty="0"/>
                        <a:t>b. 	</a:t>
                      </a:r>
                      <a:r>
                        <a:rPr lang="en-US" sz="1200" dirty="0" err="1"/>
                        <a:t>Dapat</a:t>
                      </a:r>
                      <a:r>
                        <a:rPr lang="en-US" sz="1200" dirty="0"/>
                        <a:t> </a:t>
                      </a:r>
                      <a:r>
                        <a:rPr lang="en-US" sz="1200" dirty="0" err="1"/>
                        <a:t>mengganggu</a:t>
                      </a:r>
                      <a:r>
                        <a:rPr lang="en-US" sz="1200" dirty="0"/>
                        <a:t> </a:t>
                      </a:r>
                      <a:r>
                        <a:rPr lang="en-US" sz="1200" dirty="0" err="1"/>
                        <a:t>perlindungan</a:t>
                      </a:r>
                      <a:r>
                        <a:rPr lang="en-US" sz="1200" dirty="0"/>
                        <a:t> </a:t>
                      </a:r>
                      <a:r>
                        <a:rPr lang="en-US" sz="1200" dirty="0" err="1"/>
                        <a:t>Persaingan</a:t>
                      </a:r>
                      <a:r>
                        <a:rPr lang="en-US" sz="1200" dirty="0"/>
                        <a:t> </a:t>
                      </a:r>
                      <a:r>
                        <a:rPr lang="en-US" sz="1200" dirty="0" err="1"/>
                        <a:t>usaha</a:t>
                      </a:r>
                      <a:r>
                        <a:rPr lang="en-US" sz="1200" dirty="0"/>
                        <a:t> yang </a:t>
                      </a:r>
                      <a:r>
                        <a:rPr lang="en-US" sz="1200" dirty="0" err="1"/>
                        <a:t>sehat</a:t>
                      </a:r>
                      <a:r>
                        <a:rPr lang="en-US" sz="1200" dirty="0"/>
                        <a:t> </a:t>
                      </a:r>
                      <a:r>
                        <a:rPr lang="en-US" sz="1200" baseline="0" dirty="0"/>
                        <a:t> </a:t>
                      </a:r>
                      <a:r>
                        <a:rPr lang="en-US" sz="1200" baseline="0" dirty="0" err="1"/>
                        <a:t>dan</a:t>
                      </a:r>
                      <a:r>
                        <a:rPr lang="en-US" sz="1200" baseline="0" dirty="0"/>
                        <a:t> </a:t>
                      </a:r>
                      <a:r>
                        <a:rPr lang="en-US" sz="1200" dirty="0" err="1"/>
                        <a:t>Perlindungan</a:t>
                      </a:r>
                      <a:r>
                        <a:rPr lang="en-US" sz="1200" dirty="0"/>
                        <a:t> </a:t>
                      </a:r>
                      <a:r>
                        <a:rPr lang="en-US" sz="1200" dirty="0" err="1"/>
                        <a:t>atas</a:t>
                      </a:r>
                      <a:r>
                        <a:rPr lang="en-US" sz="1200" dirty="0"/>
                        <a:t> </a:t>
                      </a:r>
                      <a:r>
                        <a:rPr lang="en-US" sz="1200" dirty="0" err="1"/>
                        <a:t>Kekayaan</a:t>
                      </a:r>
                      <a:r>
                        <a:rPr lang="en-US" sz="1200" dirty="0"/>
                        <a:t> </a:t>
                      </a:r>
                      <a:r>
                        <a:rPr lang="en-US" sz="1200" dirty="0" err="1"/>
                        <a:t>intelektual</a:t>
                      </a:r>
                      <a:endParaRPr lang="en-US" sz="1200" dirty="0"/>
                    </a:p>
                  </a:txBody>
                  <a:tcPr marL="91443" marR="91443" marT="45725" marB="45725">
                    <a:solidFill>
                      <a:schemeClr val="bg1">
                        <a:lumMod val="85000"/>
                      </a:schemeClr>
                    </a:solidFill>
                  </a:tcPr>
                </a:tc>
                <a:tc>
                  <a:txBody>
                    <a:bodyPr/>
                    <a:lstStyle/>
                    <a:p>
                      <a:pPr marL="274638" indent="-274638" fontAlgn="auto">
                        <a:spcBef>
                          <a:spcPts val="0"/>
                        </a:spcBef>
                        <a:spcAft>
                          <a:spcPts val="0"/>
                        </a:spcAft>
                        <a:buFont typeface="Arial"/>
                        <a:buNone/>
                        <a:defRPr/>
                      </a:pPr>
                      <a:r>
                        <a:rPr lang="en-US" sz="1200" dirty="0">
                          <a:solidFill>
                            <a:srgbClr val="000000"/>
                          </a:solidFill>
                        </a:rPr>
                        <a:t>g. 	</a:t>
                      </a:r>
                      <a:r>
                        <a:rPr lang="en-US" sz="1200" dirty="0" err="1">
                          <a:solidFill>
                            <a:srgbClr val="000000"/>
                          </a:solidFill>
                        </a:rPr>
                        <a:t>Dapat</a:t>
                      </a:r>
                      <a:r>
                        <a:rPr lang="en-US" sz="1200" dirty="0">
                          <a:solidFill>
                            <a:srgbClr val="000000"/>
                          </a:solidFill>
                        </a:rPr>
                        <a:t> </a:t>
                      </a:r>
                      <a:r>
                        <a:rPr lang="en-US" sz="1200" dirty="0" err="1">
                          <a:solidFill>
                            <a:srgbClr val="000000"/>
                          </a:solidFill>
                        </a:rPr>
                        <a:t>mengungkap</a:t>
                      </a:r>
                      <a:r>
                        <a:rPr lang="en-US" sz="1200" dirty="0">
                          <a:solidFill>
                            <a:srgbClr val="000000"/>
                          </a:solidFill>
                        </a:rPr>
                        <a:t> </a:t>
                      </a:r>
                      <a:r>
                        <a:rPr lang="en-US" sz="1200" dirty="0" err="1">
                          <a:solidFill>
                            <a:srgbClr val="000000"/>
                          </a:solidFill>
                        </a:rPr>
                        <a:t>Akta</a:t>
                      </a:r>
                      <a:r>
                        <a:rPr lang="en-US" sz="1200" dirty="0">
                          <a:solidFill>
                            <a:srgbClr val="000000"/>
                          </a:solidFill>
                        </a:rPr>
                        <a:t> </a:t>
                      </a:r>
                      <a:r>
                        <a:rPr lang="en-US" sz="1200" dirty="0" err="1">
                          <a:solidFill>
                            <a:srgbClr val="000000"/>
                          </a:solidFill>
                        </a:rPr>
                        <a:t>Otentik</a:t>
                      </a:r>
                      <a:r>
                        <a:rPr lang="en-US" sz="1200" dirty="0">
                          <a:solidFill>
                            <a:srgbClr val="000000"/>
                          </a:solidFill>
                        </a:rPr>
                        <a:t> </a:t>
                      </a:r>
                      <a:r>
                        <a:rPr lang="en-US" sz="1200" dirty="0" err="1">
                          <a:solidFill>
                            <a:srgbClr val="000000"/>
                          </a:solidFill>
                        </a:rPr>
                        <a:t>dan</a:t>
                      </a:r>
                      <a:r>
                        <a:rPr lang="en-US" sz="1200" dirty="0">
                          <a:solidFill>
                            <a:srgbClr val="000000"/>
                          </a:solidFill>
                        </a:rPr>
                        <a:t> </a:t>
                      </a:r>
                      <a:r>
                        <a:rPr lang="en-US" sz="1200" dirty="0" err="1">
                          <a:solidFill>
                            <a:srgbClr val="000000"/>
                          </a:solidFill>
                        </a:rPr>
                        <a:t>Wasiat</a:t>
                      </a:r>
                      <a:r>
                        <a:rPr lang="en-US" sz="1200" dirty="0">
                          <a:solidFill>
                            <a:srgbClr val="000000"/>
                          </a:solidFill>
                        </a:rPr>
                        <a:t> </a:t>
                      </a:r>
                      <a:r>
                        <a:rPr lang="en-US" sz="1200" dirty="0" err="1">
                          <a:solidFill>
                            <a:srgbClr val="000000"/>
                          </a:solidFill>
                        </a:rPr>
                        <a:t>seseorang</a:t>
                      </a:r>
                      <a:endParaRPr lang="en-US" sz="1200" dirty="0">
                        <a:solidFill>
                          <a:srgbClr val="000000"/>
                        </a:solidFill>
                      </a:endParaRPr>
                    </a:p>
                    <a:p>
                      <a:pPr marL="274638" indent="-274638" fontAlgn="auto">
                        <a:spcBef>
                          <a:spcPts val="0"/>
                        </a:spcBef>
                        <a:spcAft>
                          <a:spcPts val="0"/>
                        </a:spcAft>
                        <a:buFont typeface="Arial"/>
                        <a:buNone/>
                        <a:defRPr/>
                      </a:pPr>
                      <a:r>
                        <a:rPr lang="en-US" sz="1200" dirty="0">
                          <a:solidFill>
                            <a:srgbClr val="000000"/>
                          </a:solidFill>
                        </a:rPr>
                        <a:t>h. 	</a:t>
                      </a:r>
                      <a:r>
                        <a:rPr lang="en-US" sz="1200" dirty="0" err="1">
                          <a:solidFill>
                            <a:srgbClr val="000000"/>
                          </a:solidFill>
                        </a:rPr>
                        <a:t>Dapat</a:t>
                      </a:r>
                      <a:r>
                        <a:rPr lang="en-US" sz="1200" dirty="0">
                          <a:solidFill>
                            <a:srgbClr val="000000"/>
                          </a:solidFill>
                        </a:rPr>
                        <a:t> </a:t>
                      </a:r>
                      <a:r>
                        <a:rPr lang="en-US" sz="1200" dirty="0" err="1">
                          <a:solidFill>
                            <a:srgbClr val="000000"/>
                          </a:solidFill>
                        </a:rPr>
                        <a:t>mengungkap</a:t>
                      </a:r>
                      <a:r>
                        <a:rPr lang="en-US" sz="1200" dirty="0">
                          <a:solidFill>
                            <a:srgbClr val="000000"/>
                          </a:solidFill>
                        </a:rPr>
                        <a:t> Informasi </a:t>
                      </a:r>
                      <a:r>
                        <a:rPr lang="en-US" sz="1200" dirty="0" err="1">
                          <a:solidFill>
                            <a:srgbClr val="000000"/>
                          </a:solidFill>
                        </a:rPr>
                        <a:t>Pribadi</a:t>
                      </a:r>
                      <a:r>
                        <a:rPr lang="en-US" sz="1200" dirty="0">
                          <a:solidFill>
                            <a:srgbClr val="000000"/>
                          </a:solidFill>
                        </a:rPr>
                        <a:t> (</a:t>
                      </a:r>
                      <a:r>
                        <a:rPr lang="en-US" sz="1200" dirty="0" err="1">
                          <a:solidFill>
                            <a:srgbClr val="000000"/>
                          </a:solidFill>
                        </a:rPr>
                        <a:t>finansial</a:t>
                      </a:r>
                      <a:r>
                        <a:rPr lang="en-US" sz="1200" dirty="0">
                          <a:solidFill>
                            <a:srgbClr val="000000"/>
                          </a:solidFill>
                        </a:rPr>
                        <a:t>, </a:t>
                      </a:r>
                      <a:r>
                        <a:rPr lang="en-US" sz="1200" dirty="0" err="1">
                          <a:solidFill>
                            <a:srgbClr val="000000"/>
                          </a:solidFill>
                        </a:rPr>
                        <a:t>kapabilitas</a:t>
                      </a:r>
                      <a:r>
                        <a:rPr lang="en-US" sz="1200" dirty="0">
                          <a:solidFill>
                            <a:srgbClr val="000000"/>
                          </a:solidFill>
                        </a:rPr>
                        <a:t>, </a:t>
                      </a:r>
                      <a:r>
                        <a:rPr lang="en-US" sz="1200" dirty="0" err="1">
                          <a:solidFill>
                            <a:srgbClr val="000000"/>
                          </a:solidFill>
                        </a:rPr>
                        <a:t>riwayat</a:t>
                      </a:r>
                      <a:r>
                        <a:rPr lang="en-US" sz="1200" dirty="0">
                          <a:solidFill>
                            <a:srgbClr val="000000"/>
                          </a:solidFill>
                        </a:rPr>
                        <a:t> </a:t>
                      </a:r>
                      <a:r>
                        <a:rPr lang="en-US" sz="1200" dirty="0" err="1">
                          <a:solidFill>
                            <a:srgbClr val="000000"/>
                          </a:solidFill>
                        </a:rPr>
                        <a:t>hidup</a:t>
                      </a:r>
                      <a:r>
                        <a:rPr lang="en-US" sz="1200" dirty="0">
                          <a:solidFill>
                            <a:srgbClr val="000000"/>
                          </a:solidFill>
                        </a:rPr>
                        <a:t>, </a:t>
                      </a:r>
                      <a:r>
                        <a:rPr lang="en-US" sz="1200" dirty="0" err="1">
                          <a:solidFill>
                            <a:srgbClr val="000000"/>
                          </a:solidFill>
                        </a:rPr>
                        <a:t>kondisi</a:t>
                      </a:r>
                      <a:r>
                        <a:rPr lang="en-US" sz="1200" dirty="0">
                          <a:solidFill>
                            <a:srgbClr val="000000"/>
                          </a:solidFill>
                        </a:rPr>
                        <a:t> </a:t>
                      </a:r>
                      <a:r>
                        <a:rPr lang="en-US" sz="1200" dirty="0" err="1">
                          <a:solidFill>
                            <a:srgbClr val="000000"/>
                          </a:solidFill>
                        </a:rPr>
                        <a:t>fisik</a:t>
                      </a:r>
                      <a:r>
                        <a:rPr lang="en-US" sz="1200" dirty="0">
                          <a:solidFill>
                            <a:srgbClr val="000000"/>
                          </a:solidFill>
                        </a:rPr>
                        <a:t> </a:t>
                      </a:r>
                      <a:r>
                        <a:rPr lang="en-US" sz="1200" dirty="0" err="1">
                          <a:solidFill>
                            <a:srgbClr val="000000"/>
                          </a:solidFill>
                        </a:rPr>
                        <a:t>dan</a:t>
                      </a:r>
                      <a:r>
                        <a:rPr lang="en-US" sz="1200" dirty="0">
                          <a:solidFill>
                            <a:srgbClr val="000000"/>
                          </a:solidFill>
                        </a:rPr>
                        <a:t> </a:t>
                      </a:r>
                      <a:r>
                        <a:rPr lang="en-US" sz="1200" dirty="0" err="1">
                          <a:solidFill>
                            <a:srgbClr val="000000"/>
                          </a:solidFill>
                        </a:rPr>
                        <a:t>psikologis</a:t>
                      </a:r>
                      <a:r>
                        <a:rPr lang="en-US" sz="1200" dirty="0">
                          <a:solidFill>
                            <a:srgbClr val="000000"/>
                          </a:solidFill>
                        </a:rPr>
                        <a:t>)</a:t>
                      </a:r>
                    </a:p>
                  </a:txBody>
                  <a:tcPr marL="91443" marR="91443" marT="45725" marB="45725">
                    <a:solidFill>
                      <a:schemeClr val="bg1">
                        <a:lumMod val="85000"/>
                      </a:schemeClr>
                    </a:solidFill>
                  </a:tcPr>
                </a:tc>
                <a:extLst>
                  <a:ext uri="{0D108BD9-81ED-4DB2-BD59-A6C34878D82A}">
                    <a16:rowId xmlns:a16="http://schemas.microsoft.com/office/drawing/2014/main" val="10002"/>
                  </a:ext>
                </a:extLst>
              </a:tr>
            </a:tbl>
          </a:graphicData>
        </a:graphic>
      </p:graphicFrame>
      <p:grpSp>
        <p:nvGrpSpPr>
          <p:cNvPr id="5" name="Group 4"/>
          <p:cNvGrpSpPr>
            <a:grpSpLocks/>
          </p:cNvGrpSpPr>
          <p:nvPr/>
        </p:nvGrpSpPr>
        <p:grpSpPr bwMode="auto">
          <a:xfrm>
            <a:off x="6608047" y="4156458"/>
            <a:ext cx="3868599" cy="1753066"/>
            <a:chOff x="4174759" y="3873854"/>
            <a:chExt cx="4707013" cy="2010056"/>
          </a:xfrm>
        </p:grpSpPr>
        <p:sp>
          <p:nvSpPr>
            <p:cNvPr id="6" name="Rectangle 5"/>
            <p:cNvSpPr/>
            <p:nvPr/>
          </p:nvSpPr>
          <p:spPr>
            <a:xfrm>
              <a:off x="4174759" y="3873854"/>
              <a:ext cx="567959" cy="882237"/>
            </a:xfrm>
            <a:prstGeom prst="rect">
              <a:avLst/>
            </a:prstGeom>
            <a:noFill/>
            <a:effectLst>
              <a:outerShdw blurRad="82550" dist="304800" dir="2700000" algn="tl" rotWithShape="0">
                <a:srgbClr val="000000">
                  <a:alpha val="43000"/>
                </a:srgbClr>
              </a:outerShdw>
            </a:effectLst>
          </p:spPr>
          <p:txBody>
            <a:bodyPr wrap="none">
              <a:spAutoFit/>
            </a:bodyPr>
            <a:lstStyle/>
            <a:p>
              <a:pPr algn="ctr" fontAlgn="auto">
                <a:spcBef>
                  <a:spcPts val="0"/>
                </a:spcBef>
                <a:spcAft>
                  <a:spcPts val="0"/>
                </a:spcAft>
                <a:defRPr/>
              </a:pPr>
              <a:r>
                <a:rPr lang="en-GB" sz="4400" b="1" dirty="0">
                  <a:ln w="12700">
                    <a:solidFill>
                      <a:schemeClr val="tx2">
                        <a:satMod val="155000"/>
                      </a:schemeClr>
                    </a:solidFill>
                    <a:prstDash val="solid"/>
                  </a:ln>
                  <a:solidFill>
                    <a:srgbClr val="000000"/>
                  </a:solidFill>
                  <a:latin typeface="Times New Roman"/>
                  <a:ea typeface="+mn-ea"/>
                  <a:cs typeface="Times New Roman"/>
                </a:rPr>
                <a:t>“</a:t>
              </a:r>
            </a:p>
          </p:txBody>
        </p:sp>
        <p:sp>
          <p:nvSpPr>
            <p:cNvPr id="7" name="TextBox 6"/>
            <p:cNvSpPr txBox="1"/>
            <p:nvPr/>
          </p:nvSpPr>
          <p:spPr>
            <a:xfrm>
              <a:off x="4667135" y="4119583"/>
              <a:ext cx="4214637" cy="1764327"/>
            </a:xfrm>
            <a:prstGeom prst="rect">
              <a:avLst/>
            </a:prstGeom>
            <a:solidFill>
              <a:schemeClr val="bg1"/>
            </a:solidFill>
            <a:ln>
              <a:noFill/>
            </a:ln>
            <a:effectLst>
              <a:outerShdw blurRad="498475" dist="330200" dir="3780000" algn="tl" rotWithShape="0">
                <a:srgbClr val="000000">
                  <a:alpha val="43000"/>
                </a:srgbClr>
              </a:outerShdw>
            </a:effectLst>
          </p:spPr>
          <p:txBody>
            <a:bodyPr>
              <a:spAutoFit/>
            </a:bodyPr>
            <a:lstStyle/>
            <a:p>
              <a:pPr marL="88894" fontAlgn="auto">
                <a:spcBef>
                  <a:spcPts val="0"/>
                </a:spcBef>
                <a:spcAft>
                  <a:spcPts val="0"/>
                </a:spcAft>
                <a:defRPr/>
              </a:pPr>
              <a:r>
                <a:rPr lang="en-US" sz="1200" b="1" dirty="0" err="1">
                  <a:solidFill>
                    <a:srgbClr val="000000"/>
                  </a:solidFill>
                  <a:latin typeface="+mn-lt"/>
                  <a:ea typeface="+mn-ea"/>
                  <a:cs typeface="+mn-cs"/>
                </a:rPr>
                <a:t>Pasal</a:t>
              </a:r>
              <a:r>
                <a:rPr lang="en-US" sz="1200" b="1" dirty="0">
                  <a:solidFill>
                    <a:srgbClr val="000000"/>
                  </a:solidFill>
                  <a:latin typeface="+mn-lt"/>
                  <a:ea typeface="+mn-ea"/>
                  <a:cs typeface="+mn-cs"/>
                </a:rPr>
                <a:t> 18 </a:t>
              </a:r>
              <a:r>
                <a:rPr lang="en-US" sz="1200" b="1" dirty="0" err="1">
                  <a:solidFill>
                    <a:srgbClr val="000000"/>
                  </a:solidFill>
                  <a:latin typeface="+mn-lt"/>
                  <a:ea typeface="+mn-ea"/>
                  <a:cs typeface="+mn-cs"/>
                </a:rPr>
                <a:t>ayat</a:t>
              </a:r>
              <a:r>
                <a:rPr lang="en-US" sz="1200" b="1" dirty="0">
                  <a:solidFill>
                    <a:srgbClr val="000000"/>
                  </a:solidFill>
                  <a:latin typeface="+mn-lt"/>
                  <a:ea typeface="+mn-ea"/>
                  <a:cs typeface="+mn-cs"/>
                </a:rPr>
                <a:t> (2</a:t>
              </a:r>
              <a:r>
                <a:rPr lang="en-US" sz="1100" dirty="0">
                  <a:solidFill>
                    <a:srgbClr val="000000"/>
                  </a:solidFill>
                  <a:latin typeface="+mn-lt"/>
                  <a:ea typeface="+mn-ea"/>
                  <a:cs typeface="+mn-cs"/>
                </a:rPr>
                <a:t>):</a:t>
              </a:r>
            </a:p>
            <a:p>
              <a:pPr marL="88894" fontAlgn="auto">
                <a:spcBef>
                  <a:spcPts val="599"/>
                </a:spcBef>
                <a:spcAft>
                  <a:spcPts val="0"/>
                </a:spcAft>
                <a:defRPr/>
              </a:pPr>
              <a:r>
                <a:rPr lang="en-US" sz="1100" dirty="0" err="1">
                  <a:solidFill>
                    <a:srgbClr val="000000"/>
                  </a:solidFill>
                  <a:latin typeface="+mn-lt"/>
                  <a:ea typeface="+mn-ea"/>
                  <a:cs typeface="+mn-cs"/>
                </a:rPr>
                <a:t>Tidak</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termasuk</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informasi</a:t>
              </a:r>
              <a:r>
                <a:rPr lang="en-US" sz="1100" dirty="0">
                  <a:solidFill>
                    <a:srgbClr val="000000"/>
                  </a:solidFill>
                  <a:latin typeface="+mn-lt"/>
                  <a:ea typeface="+mn-ea"/>
                  <a:cs typeface="+mn-cs"/>
                </a:rPr>
                <a:t> yang </a:t>
              </a:r>
              <a:r>
                <a:rPr lang="en-US" sz="1100" dirty="0" err="1">
                  <a:solidFill>
                    <a:srgbClr val="000000"/>
                  </a:solidFill>
                  <a:latin typeface="+mn-lt"/>
                  <a:ea typeface="+mn-ea"/>
                  <a:cs typeface="+mn-cs"/>
                </a:rPr>
                <a:t>dikecualikan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sebagaimana</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dimaksud</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dalam</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Pasal</a:t>
              </a:r>
              <a:r>
                <a:rPr lang="en-US" sz="1100" dirty="0">
                  <a:solidFill>
                    <a:srgbClr val="000000"/>
                  </a:solidFill>
                  <a:latin typeface="+mn-lt"/>
                  <a:ea typeface="+mn-ea"/>
                  <a:cs typeface="+mn-cs"/>
                </a:rPr>
                <a:t> 17 </a:t>
              </a:r>
              <a:r>
                <a:rPr lang="en-US" sz="1100" dirty="0" err="1">
                  <a:solidFill>
                    <a:srgbClr val="000000"/>
                  </a:solidFill>
                  <a:latin typeface="+mn-lt"/>
                  <a:ea typeface="+mn-ea"/>
                  <a:cs typeface="+mn-cs"/>
                </a:rPr>
                <a:t>huruf</a:t>
              </a:r>
              <a:r>
                <a:rPr lang="en-US" sz="1100" dirty="0">
                  <a:solidFill>
                    <a:srgbClr val="000000"/>
                  </a:solidFill>
                  <a:latin typeface="+mn-lt"/>
                  <a:ea typeface="+mn-ea"/>
                  <a:cs typeface="+mn-cs"/>
                </a:rPr>
                <a:t> g </a:t>
              </a:r>
              <a:r>
                <a:rPr lang="en-US" sz="1100" dirty="0" err="1">
                  <a:solidFill>
                    <a:srgbClr val="000000"/>
                  </a:solidFill>
                  <a:latin typeface="+mn-lt"/>
                  <a:ea typeface="+mn-ea"/>
                  <a:cs typeface="+mn-cs"/>
                </a:rPr>
                <a:t>dan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huruf</a:t>
              </a:r>
              <a:r>
                <a:rPr lang="en-US" sz="1100" dirty="0">
                  <a:solidFill>
                    <a:srgbClr val="000000"/>
                  </a:solidFill>
                  <a:latin typeface="+mn-lt"/>
                  <a:ea typeface="+mn-ea"/>
                  <a:cs typeface="+mn-cs"/>
                </a:rPr>
                <a:t> h, </a:t>
              </a:r>
              <a:r>
                <a:rPr lang="en-US" sz="1100" dirty="0" err="1">
                  <a:solidFill>
                    <a:srgbClr val="000000"/>
                  </a:solidFill>
                  <a:latin typeface="+mn-lt"/>
                  <a:ea typeface="+mn-ea"/>
                  <a:cs typeface="+mn-cs"/>
                </a:rPr>
                <a:t>antara</a:t>
              </a:r>
              <a:r>
                <a:rPr lang="en-US" sz="1100" dirty="0">
                  <a:solidFill>
                    <a:srgbClr val="000000"/>
                  </a:solidFill>
                  <a:latin typeface="+mn-lt"/>
                  <a:ea typeface="+mn-ea"/>
                  <a:cs typeface="+mn-cs"/>
                </a:rPr>
                <a:t> lain </a:t>
              </a:r>
              <a:r>
                <a:rPr lang="en-US" sz="1100" dirty="0" err="1">
                  <a:solidFill>
                    <a:srgbClr val="000000"/>
                  </a:solidFill>
                  <a:latin typeface="+mn-lt"/>
                  <a:ea typeface="+mn-ea"/>
                  <a:cs typeface="+mn-cs"/>
                </a:rPr>
                <a:t>apabila</a:t>
              </a:r>
              <a:r>
                <a:rPr lang="en-US" sz="1100" dirty="0">
                  <a:solidFill>
                    <a:srgbClr val="000000"/>
                  </a:solidFill>
                  <a:latin typeface="+mn-lt"/>
                  <a:ea typeface="+mn-ea"/>
                  <a:cs typeface="+mn-cs"/>
                </a:rPr>
                <a:t> : </a:t>
              </a:r>
              <a:endParaRPr lang="en-GB" sz="1100" dirty="0">
                <a:solidFill>
                  <a:srgbClr val="000000"/>
                </a:solidFill>
                <a:latin typeface="+mn-lt"/>
                <a:ea typeface="+mn-ea"/>
                <a:cs typeface="+mn-cs"/>
              </a:endParaRPr>
            </a:p>
            <a:p>
              <a:pPr marL="360341" indent="-271447" fontAlgn="auto">
                <a:spcBef>
                  <a:spcPts val="0"/>
                </a:spcBef>
                <a:spcAft>
                  <a:spcPts val="0"/>
                </a:spcAft>
                <a:defRPr/>
              </a:pPr>
              <a:r>
                <a:rPr lang="en-US" sz="1100" dirty="0">
                  <a:solidFill>
                    <a:srgbClr val="000000"/>
                  </a:solidFill>
                  <a:latin typeface="+mn-lt"/>
                  <a:ea typeface="+mn-ea"/>
                  <a:cs typeface="+mn-cs"/>
                </a:rPr>
                <a:t>a.	</a:t>
              </a:r>
              <a:r>
                <a:rPr lang="en-US" sz="1100" dirty="0" err="1">
                  <a:solidFill>
                    <a:srgbClr val="000000"/>
                  </a:solidFill>
                  <a:latin typeface="+mn-lt"/>
                  <a:ea typeface="+mn-ea"/>
                  <a:cs typeface="+mn-cs"/>
                </a:rPr>
                <a:t>pihak</a:t>
              </a:r>
              <a:r>
                <a:rPr lang="en-US" sz="1100" dirty="0">
                  <a:solidFill>
                    <a:srgbClr val="000000"/>
                  </a:solidFill>
                  <a:latin typeface="+mn-lt"/>
                  <a:ea typeface="+mn-ea"/>
                  <a:cs typeface="+mn-cs"/>
                </a:rPr>
                <a:t> yang </a:t>
              </a:r>
              <a:r>
                <a:rPr lang="en-US" sz="1100" dirty="0" err="1">
                  <a:solidFill>
                    <a:srgbClr val="000000"/>
                  </a:solidFill>
                  <a:latin typeface="+mn-lt"/>
                  <a:ea typeface="+mn-ea"/>
                  <a:cs typeface="+mn-cs"/>
                </a:rPr>
                <a:t>rahasianya</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diungkap</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memberikan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persetujuan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tertulis</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dan</a:t>
              </a:r>
              <a:r>
                <a:rPr lang="en-US" sz="1100" dirty="0">
                  <a:solidFill>
                    <a:srgbClr val="000000"/>
                  </a:solidFill>
                  <a:latin typeface="+mn-lt"/>
                  <a:ea typeface="+mn-ea"/>
                  <a:cs typeface="+mn-cs"/>
                </a:rPr>
                <a:t>/</a:t>
              </a:r>
              <a:r>
                <a:rPr lang="en-US" sz="1100" dirty="0" err="1">
                  <a:solidFill>
                    <a:srgbClr val="000000"/>
                  </a:solidFill>
                  <a:latin typeface="+mn-lt"/>
                  <a:ea typeface="+mn-ea"/>
                  <a:cs typeface="+mn-cs"/>
                </a:rPr>
                <a:t>atau</a:t>
              </a:r>
              <a:r>
                <a:rPr lang="en-US" sz="1100" dirty="0">
                  <a:solidFill>
                    <a:srgbClr val="000000"/>
                  </a:solidFill>
                  <a:latin typeface="+mn-lt"/>
                  <a:ea typeface="+mn-ea"/>
                  <a:cs typeface="+mn-cs"/>
                </a:rPr>
                <a:t> </a:t>
              </a:r>
              <a:endParaRPr lang="en-GB" sz="1100" dirty="0">
                <a:solidFill>
                  <a:srgbClr val="000000"/>
                </a:solidFill>
                <a:latin typeface="+mn-lt"/>
                <a:ea typeface="+mn-ea"/>
                <a:cs typeface="+mn-cs"/>
              </a:endParaRPr>
            </a:p>
            <a:p>
              <a:pPr marL="360341" indent="-271447" fontAlgn="auto">
                <a:spcBef>
                  <a:spcPts val="0"/>
                </a:spcBef>
                <a:spcAft>
                  <a:spcPts val="0"/>
                </a:spcAft>
                <a:defRPr/>
              </a:pPr>
              <a:r>
                <a:rPr lang="en-US" sz="1100" dirty="0">
                  <a:solidFill>
                    <a:srgbClr val="000000"/>
                  </a:solidFill>
                  <a:latin typeface="+mn-lt"/>
                  <a:ea typeface="+mn-ea"/>
                  <a:cs typeface="+mn-cs"/>
                </a:rPr>
                <a:t>b.	</a:t>
              </a:r>
              <a:r>
                <a:rPr lang="en-US" sz="1100" dirty="0" err="1">
                  <a:solidFill>
                    <a:srgbClr val="000000"/>
                  </a:solidFill>
                  <a:latin typeface="+mn-lt"/>
                  <a:ea typeface="+mn-ea"/>
                  <a:cs typeface="+mn-cs"/>
                </a:rPr>
                <a:t>pengungkapan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berkaitan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dengan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posisi</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seseorang</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dalam</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jabatan­jabatan</a:t>
              </a:r>
              <a:r>
                <a:rPr lang="en-US" sz="1100" dirty="0">
                  <a:solidFill>
                    <a:srgbClr val="000000"/>
                  </a:solidFill>
                  <a:latin typeface="+mn-lt"/>
                  <a:ea typeface="+mn-ea"/>
                  <a:cs typeface="+mn-cs"/>
                </a:rPr>
                <a:t> </a:t>
              </a:r>
              <a:r>
                <a:rPr lang="en-US" sz="1100" dirty="0" err="1">
                  <a:solidFill>
                    <a:srgbClr val="000000"/>
                  </a:solidFill>
                  <a:latin typeface="+mn-lt"/>
                  <a:ea typeface="+mn-ea"/>
                  <a:cs typeface="+mn-cs"/>
                </a:rPr>
                <a:t>publik</a:t>
              </a:r>
              <a:r>
                <a:rPr lang="en-GB" sz="1100" dirty="0">
                  <a:solidFill>
                    <a:srgbClr val="000000"/>
                  </a:solidFill>
                  <a:latin typeface="+mn-lt"/>
                  <a:ea typeface="+mn-ea"/>
                  <a:cs typeface="+mn-cs"/>
                </a:rPr>
                <a:t> </a:t>
              </a:r>
              <a:endParaRPr lang="en-US" sz="1100" dirty="0">
                <a:solidFill>
                  <a:srgbClr val="000000"/>
                </a:solidFill>
                <a:latin typeface="+mn-lt"/>
                <a:ea typeface="+mn-ea"/>
                <a:cs typeface="+mn-cs"/>
              </a:endParaRPr>
            </a:p>
          </p:txBody>
        </p:sp>
      </p:grpSp>
      <p:sp>
        <p:nvSpPr>
          <p:cNvPr id="13" name="Right Arrow Callout 12"/>
          <p:cNvSpPr/>
          <p:nvPr/>
        </p:nvSpPr>
        <p:spPr>
          <a:xfrm>
            <a:off x="249381" y="1496290"/>
            <a:ext cx="3297382" cy="441323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PENGECUALIAN INFORMASI BERDASARKAN UNDANG-UNDANG</a:t>
            </a:r>
          </a:p>
        </p:txBody>
      </p:sp>
      <p:sp>
        <p:nvSpPr>
          <p:cNvPr id="14" name="Rectangle 13"/>
          <p:cNvSpPr/>
          <p:nvPr/>
        </p:nvSpPr>
        <p:spPr>
          <a:xfrm>
            <a:off x="4378036" y="173567"/>
            <a:ext cx="3560619" cy="740834"/>
          </a:xfrm>
          <a:prstGeom prst="rect">
            <a:avLst/>
          </a:prstGeom>
          <a:solidFill>
            <a:schemeClr val="tx1"/>
          </a:solidFill>
          <a:ln>
            <a:noFill/>
          </a:ln>
          <a:effectLst>
            <a:outerShdw blurRad="215900" dist="190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TERTUTUP</a:t>
            </a:r>
          </a:p>
          <a:p>
            <a:pPr algn="ctr"/>
            <a:r>
              <a:rPr lang="en-US" sz="1600" dirty="0"/>
              <a:t>(RAHASIA)</a:t>
            </a:r>
          </a:p>
        </p:txBody>
      </p:sp>
      <p:sp>
        <p:nvSpPr>
          <p:cNvPr id="15" name="TextBox 14"/>
          <p:cNvSpPr txBox="1"/>
          <p:nvPr/>
        </p:nvSpPr>
        <p:spPr>
          <a:xfrm>
            <a:off x="4036952" y="6355172"/>
            <a:ext cx="4242786" cy="307777"/>
          </a:xfrm>
          <a:prstGeom prst="rect">
            <a:avLst/>
          </a:prstGeom>
          <a:noFill/>
        </p:spPr>
        <p:txBody>
          <a:bodyPr wrap="square" rtlCol="0">
            <a:spAutoFit/>
          </a:bodyPr>
          <a:lstStyle/>
          <a:p>
            <a:pPr marL="177800" indent="-177800"/>
            <a:r>
              <a:rPr lang="en-US" sz="1400" b="1" dirty="0">
                <a:solidFill>
                  <a:srgbClr val="FF0000"/>
                </a:solidFill>
              </a:rPr>
              <a:t>j. 	</a:t>
            </a:r>
            <a:r>
              <a:rPr lang="en-US" sz="1400" b="1" dirty="0" err="1">
                <a:solidFill>
                  <a:srgbClr val="FF0000"/>
                </a:solidFill>
              </a:rPr>
              <a:t>Dilarang</a:t>
            </a:r>
            <a:r>
              <a:rPr lang="en-US" sz="1400" b="1" dirty="0">
                <a:solidFill>
                  <a:srgbClr val="FF0000"/>
                </a:solidFill>
              </a:rPr>
              <a:t> </a:t>
            </a:r>
            <a:r>
              <a:rPr lang="en-US" sz="1400" b="1" dirty="0" err="1">
                <a:solidFill>
                  <a:srgbClr val="FF0000"/>
                </a:solidFill>
              </a:rPr>
              <a:t>berdasarkan</a:t>
            </a:r>
            <a:r>
              <a:rPr lang="en-US" sz="1400" b="1" dirty="0">
                <a:solidFill>
                  <a:srgbClr val="FF0000"/>
                </a:solidFill>
              </a:rPr>
              <a:t> </a:t>
            </a:r>
            <a:r>
              <a:rPr lang="en-US" sz="1400" b="1" dirty="0" err="1">
                <a:solidFill>
                  <a:srgbClr val="FF0000"/>
                </a:solidFill>
              </a:rPr>
              <a:t>undang-undang</a:t>
            </a:r>
            <a:r>
              <a:rPr lang="en-US" sz="1400" b="1" dirty="0">
                <a:solidFill>
                  <a:srgbClr val="FF0000"/>
                </a:solidFill>
              </a:rPr>
              <a:t> lain</a:t>
            </a:r>
          </a:p>
        </p:txBody>
      </p:sp>
    </p:spTree>
    <p:extLst>
      <p:ext uri="{BB962C8B-B14F-4D97-AF65-F5344CB8AC3E}">
        <p14:creationId xmlns:p14="http://schemas.microsoft.com/office/powerpoint/2010/main" val="14640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8419" y="4854292"/>
            <a:ext cx="8970817" cy="923330"/>
          </a:xfrm>
          <a:prstGeom prst="rect">
            <a:avLst/>
          </a:prstGeom>
        </p:spPr>
        <p:txBody>
          <a:bodyPr wrap="square">
            <a:spAutoFit/>
          </a:bodyPr>
          <a:lstStyle/>
          <a:p>
            <a:pPr algn="ctr"/>
            <a:r>
              <a:rPr lang="id-ID" dirty="0"/>
              <a:t>PERATURAN GUBERNUR JAWA TENGAH  NOMOR  52  TAHUN 2016 </a:t>
            </a:r>
          </a:p>
          <a:p>
            <a:pPr algn="ctr"/>
            <a:r>
              <a:rPr lang="id-ID" dirty="0"/>
              <a:t> TENTANG </a:t>
            </a:r>
          </a:p>
          <a:p>
            <a:pPr algn="ctr"/>
            <a:r>
              <a:rPr lang="id-ID" dirty="0"/>
              <a:t> SINGLE DATA SYSTEM UNTUK PEMBANGUNAN DAERAH  DI JAWA TENGAH</a:t>
            </a:r>
          </a:p>
        </p:txBody>
      </p:sp>
      <p:sp>
        <p:nvSpPr>
          <p:cNvPr id="7" name="Rectangle 6"/>
          <p:cNvSpPr/>
          <p:nvPr/>
        </p:nvSpPr>
        <p:spPr>
          <a:xfrm>
            <a:off x="2466108" y="1554217"/>
            <a:ext cx="7703128" cy="1384995"/>
          </a:xfrm>
          <a:prstGeom prst="rect">
            <a:avLst/>
          </a:prstGeom>
        </p:spPr>
        <p:txBody>
          <a:bodyPr wrap="square">
            <a:spAutoFit/>
          </a:bodyPr>
          <a:lstStyle/>
          <a:p>
            <a:r>
              <a:rPr lang="id-ID" sz="2800" dirty="0">
                <a:solidFill>
                  <a:srgbClr val="FF0000"/>
                </a:solidFill>
              </a:rPr>
              <a:t> </a:t>
            </a:r>
          </a:p>
          <a:p>
            <a:r>
              <a:rPr lang="id-ID" sz="2800" dirty="0">
                <a:solidFill>
                  <a:srgbClr val="FF0000"/>
                </a:solidFill>
              </a:rPr>
              <a:t>Single Data System sebagai Indikator Keterbukaan Informasi</a:t>
            </a:r>
          </a:p>
        </p:txBody>
      </p:sp>
      <p:sp>
        <p:nvSpPr>
          <p:cNvPr id="8" name="Rectangle 7"/>
          <p:cNvSpPr/>
          <p:nvPr/>
        </p:nvSpPr>
        <p:spPr>
          <a:xfrm>
            <a:off x="4577735" y="4006334"/>
            <a:ext cx="1989320" cy="461665"/>
          </a:xfrm>
          <a:prstGeom prst="rect">
            <a:avLst/>
          </a:prstGeom>
        </p:spPr>
        <p:txBody>
          <a:bodyPr wrap="square">
            <a:spAutoFit/>
          </a:bodyPr>
          <a:lstStyle/>
          <a:p>
            <a:pPr algn="ctr"/>
            <a:r>
              <a:rPr lang="id-ID" sz="2400" dirty="0">
                <a:solidFill>
                  <a:srgbClr val="0070C0"/>
                </a:solidFill>
                <a:effectLst>
                  <a:outerShdw blurRad="38100" dist="38100" dir="2700000" algn="tl">
                    <a:srgbClr val="000000">
                      <a:alpha val="43137"/>
                    </a:srgbClr>
                  </a:outerShdw>
                </a:effectLst>
              </a:rPr>
              <a:t>Berdasarkan</a:t>
            </a:r>
          </a:p>
        </p:txBody>
      </p:sp>
      <p:grpSp>
        <p:nvGrpSpPr>
          <p:cNvPr id="5" name="Group 4">
            <a:extLst>
              <a:ext uri="{FF2B5EF4-FFF2-40B4-BE49-F238E27FC236}">
                <a16:creationId xmlns:a16="http://schemas.microsoft.com/office/drawing/2014/main" id="{C2F55FBB-4E6D-4F9F-B205-8B57B21659C2}"/>
              </a:ext>
            </a:extLst>
          </p:cNvPr>
          <p:cNvGrpSpPr/>
          <p:nvPr/>
        </p:nvGrpSpPr>
        <p:grpSpPr>
          <a:xfrm>
            <a:off x="3683732" y="6185741"/>
            <a:ext cx="4824536" cy="324130"/>
            <a:chOff x="447617" y="5923792"/>
            <a:chExt cx="6183684" cy="794323"/>
          </a:xfrm>
        </p:grpSpPr>
        <p:pic>
          <p:nvPicPr>
            <p:cNvPr id="6" name="Picture 5">
              <a:extLst>
                <a:ext uri="{FF2B5EF4-FFF2-40B4-BE49-F238E27FC236}">
                  <a16:creationId xmlns:a16="http://schemas.microsoft.com/office/drawing/2014/main" id="{13A9DE18-27C2-4211-BB6A-E068E8B4B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9" name="Picture 8">
              <a:extLst>
                <a:ext uri="{FF2B5EF4-FFF2-40B4-BE49-F238E27FC236}">
                  <a16:creationId xmlns:a16="http://schemas.microsoft.com/office/drawing/2014/main" id="{32381F45-51F6-4131-8EF2-2A61EF639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0" name="Picture 9">
              <a:extLst>
                <a:ext uri="{FF2B5EF4-FFF2-40B4-BE49-F238E27FC236}">
                  <a16:creationId xmlns:a16="http://schemas.microsoft.com/office/drawing/2014/main" id="{59A305BF-D3A7-4179-9B05-4C2FA1712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1" name="Picture 10">
              <a:extLst>
                <a:ext uri="{FF2B5EF4-FFF2-40B4-BE49-F238E27FC236}">
                  <a16:creationId xmlns:a16="http://schemas.microsoft.com/office/drawing/2014/main" id="{3290EB4E-7E76-4A77-B0D8-C56BFED616BA}"/>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438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092" t="47064" r="58093" b="37784"/>
          <a:stretch/>
        </p:blipFill>
        <p:spPr>
          <a:xfrm>
            <a:off x="8077197" y="481442"/>
            <a:ext cx="1856509" cy="23206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60" y="951200"/>
            <a:ext cx="3295650" cy="1381125"/>
          </a:xfrm>
          <a:prstGeom prst="rect">
            <a:avLst/>
          </a:prstGeom>
        </p:spPr>
      </p:pic>
      <p:sp>
        <p:nvSpPr>
          <p:cNvPr id="7" name="Up Arrow Callout 6"/>
          <p:cNvSpPr/>
          <p:nvPr/>
        </p:nvSpPr>
        <p:spPr>
          <a:xfrm>
            <a:off x="138545" y="2332325"/>
            <a:ext cx="4890653" cy="333158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Data adalah catatan atas kumpulan fakta atau deskripsi dari sesuatu/kejadian/kenyataan yang dihadapi berupa angka, karakter, simbol, gambar, peta, tanda, isyarat, tulisan, suara dan bunyi, yang merepresentasikan keadaan sebenarnya atau menunjukkan suatu ide, objek, kondisi, atau situasi.</a:t>
            </a:r>
          </a:p>
        </p:txBody>
      </p:sp>
      <p:sp>
        <p:nvSpPr>
          <p:cNvPr id="8" name="Up Arrow Callout 7"/>
          <p:cNvSpPr/>
          <p:nvPr/>
        </p:nvSpPr>
        <p:spPr>
          <a:xfrm>
            <a:off x="6560126" y="2627600"/>
            <a:ext cx="4890653" cy="387018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Single Data System adalah tersedianya data dan informasi yang seragam, lengkap, aktual, valid, dan akuntabel, yang dibangun berdasarkan kaidah atau prinsip statistik yang digunakan oleh semua pihak dan dikelola dalam satu sistem yang terintegrasi untuk kebutuhan pembangunan Daerah.</a:t>
            </a:r>
          </a:p>
          <a:p>
            <a:pPr algn="ctr"/>
            <a:endParaRPr lang="id-ID" dirty="0"/>
          </a:p>
        </p:txBody>
      </p:sp>
      <p:sp>
        <p:nvSpPr>
          <p:cNvPr id="9" name="Rectangle 8"/>
          <p:cNvSpPr/>
          <p:nvPr/>
        </p:nvSpPr>
        <p:spPr>
          <a:xfrm>
            <a:off x="4139910" y="581868"/>
            <a:ext cx="3866754" cy="369332"/>
          </a:xfrm>
          <a:prstGeom prst="rect">
            <a:avLst/>
          </a:prstGeom>
        </p:spPr>
        <p:txBody>
          <a:bodyPr wrap="square">
            <a:spAutoFit/>
          </a:bodyPr>
          <a:lstStyle/>
          <a:p>
            <a:pPr algn="ctr"/>
            <a:r>
              <a:rPr lang="id-ID" b="1" dirty="0">
                <a:solidFill>
                  <a:srgbClr val="FF0000"/>
                </a:solidFill>
              </a:rPr>
              <a:t>Pasal 1 Angka 10,12</a:t>
            </a:r>
          </a:p>
        </p:txBody>
      </p:sp>
      <p:grpSp>
        <p:nvGrpSpPr>
          <p:cNvPr id="10" name="Group 9">
            <a:extLst>
              <a:ext uri="{FF2B5EF4-FFF2-40B4-BE49-F238E27FC236}">
                <a16:creationId xmlns:a16="http://schemas.microsoft.com/office/drawing/2014/main" id="{EF17D891-2F2F-492C-BC39-6939D60F1B05}"/>
              </a:ext>
            </a:extLst>
          </p:cNvPr>
          <p:cNvGrpSpPr/>
          <p:nvPr/>
        </p:nvGrpSpPr>
        <p:grpSpPr>
          <a:xfrm>
            <a:off x="398271" y="6335717"/>
            <a:ext cx="4824536" cy="324130"/>
            <a:chOff x="447617" y="5923792"/>
            <a:chExt cx="6183684" cy="794323"/>
          </a:xfrm>
        </p:grpSpPr>
        <p:pic>
          <p:nvPicPr>
            <p:cNvPr id="11" name="Picture 10">
              <a:extLst>
                <a:ext uri="{FF2B5EF4-FFF2-40B4-BE49-F238E27FC236}">
                  <a16:creationId xmlns:a16="http://schemas.microsoft.com/office/drawing/2014/main" id="{6E0187EC-9933-4E73-A787-BC2F48D03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2" name="Picture 11">
              <a:extLst>
                <a:ext uri="{FF2B5EF4-FFF2-40B4-BE49-F238E27FC236}">
                  <a16:creationId xmlns:a16="http://schemas.microsoft.com/office/drawing/2014/main" id="{97B2FD62-2AEB-4745-817A-A1CA6A490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3" name="Picture 12">
              <a:extLst>
                <a:ext uri="{FF2B5EF4-FFF2-40B4-BE49-F238E27FC236}">
                  <a16:creationId xmlns:a16="http://schemas.microsoft.com/office/drawing/2014/main" id="{61109657-DBCC-44C9-B36A-67B6091E1F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4" name="Picture 13">
              <a:extLst>
                <a:ext uri="{FF2B5EF4-FFF2-40B4-BE49-F238E27FC236}">
                  <a16:creationId xmlns:a16="http://schemas.microsoft.com/office/drawing/2014/main" id="{2A98A88F-2A30-450D-9A34-40D324345126}"/>
                </a:ext>
              </a:extLst>
            </p:cNvPr>
            <p:cNvPicPr/>
            <p:nvPr/>
          </p:nvPicPr>
          <p:blipFill rotWithShape="1">
            <a:blip r:embed="rId7"/>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94963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8437" y="210327"/>
            <a:ext cx="7661563" cy="1477328"/>
          </a:xfrm>
          <a:prstGeom prst="rect">
            <a:avLst/>
          </a:prstGeom>
        </p:spPr>
        <p:txBody>
          <a:bodyPr wrap="square">
            <a:spAutoFit/>
          </a:bodyPr>
          <a:lstStyle/>
          <a:p>
            <a:r>
              <a:rPr lang="id-ID" dirty="0"/>
              <a:t>Single Data System untuk Pembangunan Daerah ditujukan untuk: </a:t>
            </a:r>
          </a:p>
          <a:p>
            <a:endParaRPr lang="id-ID" dirty="0"/>
          </a:p>
          <a:p>
            <a:r>
              <a:rPr lang="id-ID" dirty="0"/>
              <a:t>d. mewujudkan pengendalian, monitoring, evaluasi dan pelaporan         </a:t>
            </a:r>
          </a:p>
          <a:p>
            <a:r>
              <a:rPr lang="id-ID" dirty="0"/>
              <a:t>     pembangunan yang dapat dipertanggungjawabkan</a:t>
            </a:r>
          </a:p>
          <a:p>
            <a:endParaRPr lang="id-ID" dirty="0"/>
          </a:p>
        </p:txBody>
      </p:sp>
      <p:sp>
        <p:nvSpPr>
          <p:cNvPr id="7" name="Rectangle 6"/>
          <p:cNvSpPr/>
          <p:nvPr/>
        </p:nvSpPr>
        <p:spPr>
          <a:xfrm>
            <a:off x="3865419" y="2056686"/>
            <a:ext cx="8562109" cy="4801314"/>
          </a:xfrm>
          <a:prstGeom prst="rect">
            <a:avLst/>
          </a:prstGeom>
        </p:spPr>
        <p:txBody>
          <a:bodyPr wrap="square">
            <a:spAutoFit/>
          </a:bodyPr>
          <a:lstStyle/>
          <a:p>
            <a:r>
              <a:rPr lang="id-ID" dirty="0"/>
              <a:t>MEKANISME</a:t>
            </a:r>
          </a:p>
          <a:p>
            <a:r>
              <a:rPr lang="id-ID" dirty="0"/>
              <a:t> </a:t>
            </a:r>
          </a:p>
          <a:p>
            <a:pPr marL="342900" indent="-342900">
              <a:buAutoNum type="arabicParenBoth"/>
            </a:pPr>
            <a:r>
              <a:rPr lang="id-ID" dirty="0"/>
              <a:t>Pemerintah Daerah membangun Single Data System untuk Pembangunan Daerah.  </a:t>
            </a:r>
          </a:p>
          <a:p>
            <a:pPr marL="342900" indent="-342900">
              <a:buAutoNum type="arabicParenBoth"/>
            </a:pPr>
            <a:r>
              <a:rPr lang="id-ID" b="1" dirty="0">
                <a:solidFill>
                  <a:srgbClr val="FF0000"/>
                </a:solidFill>
              </a:rPr>
              <a:t>Single Data System untuk Pembangunan Daerah sebagaimana dimaksud pada ayat (1), meliputi sistem yang terkoneksi di tingkat:  </a:t>
            </a:r>
          </a:p>
          <a:p>
            <a:pPr marL="342900" indent="-342900">
              <a:buAutoNum type="alphaLcPeriod"/>
            </a:pPr>
            <a:r>
              <a:rPr lang="id-ID" b="1" dirty="0">
                <a:solidFill>
                  <a:srgbClr val="FF0000"/>
                </a:solidFill>
              </a:rPr>
              <a:t>Desa/Kelurahan;  </a:t>
            </a:r>
          </a:p>
          <a:p>
            <a:pPr marL="342900" indent="-342900">
              <a:buAutoNum type="alphaLcPeriod"/>
            </a:pPr>
            <a:r>
              <a:rPr lang="id-ID" b="1" dirty="0">
                <a:solidFill>
                  <a:srgbClr val="FF0000"/>
                </a:solidFill>
              </a:rPr>
              <a:t>Kecamatan;  </a:t>
            </a:r>
          </a:p>
          <a:p>
            <a:pPr marL="342900" indent="-342900">
              <a:buAutoNum type="alphaLcPeriod"/>
            </a:pPr>
            <a:r>
              <a:rPr lang="id-ID" b="1" dirty="0">
                <a:solidFill>
                  <a:srgbClr val="FF0000"/>
                </a:solidFill>
              </a:rPr>
              <a:t> Kabupaten/Kota;  </a:t>
            </a:r>
          </a:p>
          <a:p>
            <a:pPr marL="342900" indent="-342900">
              <a:buAutoNum type="alphaLcPeriod"/>
            </a:pPr>
            <a:r>
              <a:rPr lang="id-ID" b="1" dirty="0">
                <a:solidFill>
                  <a:srgbClr val="FF0000"/>
                </a:solidFill>
              </a:rPr>
              <a:t> Perangkat Daerah;  </a:t>
            </a:r>
          </a:p>
          <a:p>
            <a:pPr marL="342900" indent="-342900">
              <a:buAutoNum type="alphaLcPeriod"/>
            </a:pPr>
            <a:r>
              <a:rPr lang="id-ID" b="1" dirty="0">
                <a:solidFill>
                  <a:srgbClr val="FF0000"/>
                </a:solidFill>
              </a:rPr>
              <a:t>Instansi Vertikal; </a:t>
            </a:r>
          </a:p>
          <a:p>
            <a:pPr marL="342900" indent="-342900">
              <a:buAutoNum type="alphaLcPeriod"/>
            </a:pPr>
            <a:r>
              <a:rPr lang="id-ID" b="1" dirty="0">
                <a:solidFill>
                  <a:srgbClr val="FF0000"/>
                </a:solidFill>
              </a:rPr>
              <a:t>Perguruan Tinggi; </a:t>
            </a:r>
          </a:p>
          <a:p>
            <a:pPr marL="342900" indent="-342900">
              <a:buAutoNum type="alphaLcPeriod"/>
            </a:pPr>
            <a:r>
              <a:rPr lang="id-ID" b="1" dirty="0">
                <a:solidFill>
                  <a:srgbClr val="FF0000"/>
                </a:solidFill>
              </a:rPr>
              <a:t>Badan Usaha Milik Daerah; dan  </a:t>
            </a:r>
          </a:p>
          <a:p>
            <a:pPr marL="342900" indent="-342900">
              <a:buAutoNum type="alphaLcPeriod"/>
            </a:pPr>
            <a:r>
              <a:rPr lang="id-ID" b="1" dirty="0">
                <a:solidFill>
                  <a:srgbClr val="FF0000"/>
                </a:solidFill>
              </a:rPr>
              <a:t>Pemangku kepentingan lainnya</a:t>
            </a:r>
            <a:r>
              <a:rPr lang="id-ID" b="1" dirty="0"/>
              <a:t>.  </a:t>
            </a:r>
          </a:p>
          <a:p>
            <a:r>
              <a:rPr lang="id-ID" dirty="0"/>
              <a:t>(3) </a:t>
            </a:r>
            <a:r>
              <a:rPr lang="id-ID" dirty="0">
                <a:solidFill>
                  <a:srgbClr val="0070C0"/>
                </a:solidFill>
              </a:rPr>
              <a:t>Masyarakat dan para pemangku kepentingan dapat mengakses data   </a:t>
            </a:r>
          </a:p>
          <a:p>
            <a:r>
              <a:rPr lang="id-ID" dirty="0">
                <a:solidFill>
                  <a:srgbClr val="0070C0"/>
                </a:solidFill>
              </a:rPr>
              <a:t>       melalui Single Data System untuk Pembangunan Daerah.  </a:t>
            </a:r>
          </a:p>
          <a:p>
            <a:r>
              <a:rPr lang="id-ID" dirty="0"/>
              <a:t> </a:t>
            </a:r>
          </a:p>
        </p:txBody>
      </p:sp>
      <p:sp>
        <p:nvSpPr>
          <p:cNvPr id="8" name="Rectangle 7"/>
          <p:cNvSpPr/>
          <p:nvPr/>
        </p:nvSpPr>
        <p:spPr>
          <a:xfrm>
            <a:off x="1052945" y="595745"/>
            <a:ext cx="1801091"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r"/>
            <a:r>
              <a:rPr lang="id-ID" dirty="0"/>
              <a:t>Pasal 4 </a:t>
            </a:r>
          </a:p>
          <a:p>
            <a:pPr algn="ctr"/>
            <a:endParaRPr lang="id-ID" dirty="0"/>
          </a:p>
        </p:txBody>
      </p:sp>
      <p:sp>
        <p:nvSpPr>
          <p:cNvPr id="9" name="Rectangle 8"/>
          <p:cNvSpPr/>
          <p:nvPr/>
        </p:nvSpPr>
        <p:spPr>
          <a:xfrm>
            <a:off x="942108" y="3546763"/>
            <a:ext cx="1801091"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r"/>
            <a:r>
              <a:rPr lang="id-ID" dirty="0"/>
              <a:t>Pasal 8 </a:t>
            </a:r>
          </a:p>
        </p:txBody>
      </p:sp>
      <p:cxnSp>
        <p:nvCxnSpPr>
          <p:cNvPr id="11" name="Straight Connector 10"/>
          <p:cNvCxnSpPr/>
          <p:nvPr/>
        </p:nvCxnSpPr>
        <p:spPr>
          <a:xfrm>
            <a:off x="3394365" y="210327"/>
            <a:ext cx="41562" cy="6273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65419" y="1695134"/>
            <a:ext cx="7370617"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4146314-6C73-434F-BF35-B883F60AED7A}"/>
              </a:ext>
            </a:extLst>
          </p:cNvPr>
          <p:cNvGrpSpPr/>
          <p:nvPr/>
        </p:nvGrpSpPr>
        <p:grpSpPr>
          <a:xfrm>
            <a:off x="0" y="6483927"/>
            <a:ext cx="4824536" cy="324130"/>
            <a:chOff x="447617" y="5923792"/>
            <a:chExt cx="6183684" cy="794323"/>
          </a:xfrm>
        </p:grpSpPr>
        <p:pic>
          <p:nvPicPr>
            <p:cNvPr id="12" name="Picture 11">
              <a:extLst>
                <a:ext uri="{FF2B5EF4-FFF2-40B4-BE49-F238E27FC236}">
                  <a16:creationId xmlns:a16="http://schemas.microsoft.com/office/drawing/2014/main" id="{78D2DFA8-A655-46F3-802C-CF5CC3CEF2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3" name="Picture 12">
              <a:extLst>
                <a:ext uri="{FF2B5EF4-FFF2-40B4-BE49-F238E27FC236}">
                  <a16:creationId xmlns:a16="http://schemas.microsoft.com/office/drawing/2014/main" id="{6FDCB6B3-AC40-41CB-9A67-F890B2A10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5" name="Picture 14">
              <a:extLst>
                <a:ext uri="{FF2B5EF4-FFF2-40B4-BE49-F238E27FC236}">
                  <a16:creationId xmlns:a16="http://schemas.microsoft.com/office/drawing/2014/main" id="{730D048E-B474-47BD-8B0D-111EF68A3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6" name="Picture 15">
              <a:extLst>
                <a:ext uri="{FF2B5EF4-FFF2-40B4-BE49-F238E27FC236}">
                  <a16:creationId xmlns:a16="http://schemas.microsoft.com/office/drawing/2014/main" id="{D29CFB73-55C1-48CE-9A1B-B39D6DEF6728}"/>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5908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2093" y="469787"/>
            <a:ext cx="6345379" cy="5909310"/>
          </a:xfrm>
          <a:prstGeom prst="rect">
            <a:avLst/>
          </a:prstGeom>
        </p:spPr>
        <p:txBody>
          <a:bodyPr wrap="square">
            <a:spAutoFit/>
          </a:bodyPr>
          <a:lstStyle/>
          <a:p>
            <a:pPr marL="342900" indent="-342900">
              <a:buAutoNum type="arabicParenBoth"/>
            </a:pPr>
            <a:r>
              <a:rPr lang="id-ID" dirty="0"/>
              <a:t>Data pembangunan Daerah terdiri dari : </a:t>
            </a:r>
          </a:p>
          <a:p>
            <a:r>
              <a:rPr lang="id-ID" dirty="0"/>
              <a:t> a. data statistik meliputi : </a:t>
            </a:r>
          </a:p>
          <a:p>
            <a:r>
              <a:rPr lang="id-ID" dirty="0"/>
              <a:t> 1. statistik dasar;  </a:t>
            </a:r>
          </a:p>
          <a:p>
            <a:r>
              <a:rPr lang="id-ID" dirty="0"/>
              <a:t> 2. statistik sektoral; dan  </a:t>
            </a:r>
          </a:p>
          <a:p>
            <a:r>
              <a:rPr lang="id-ID" dirty="0"/>
              <a:t> 3. statistik khusus.  </a:t>
            </a:r>
          </a:p>
          <a:p>
            <a:endParaRPr lang="id-ID" dirty="0"/>
          </a:p>
          <a:p>
            <a:r>
              <a:rPr lang="id-ID" dirty="0"/>
              <a:t> b. data spasial, meliputi : </a:t>
            </a:r>
          </a:p>
          <a:p>
            <a:r>
              <a:rPr lang="id-ID" dirty="0"/>
              <a:t> 1. data geospasial dasar;  </a:t>
            </a:r>
          </a:p>
          <a:p>
            <a:r>
              <a:rPr lang="id-ID" dirty="0"/>
              <a:t> 2. data geospasial tematik. </a:t>
            </a:r>
          </a:p>
          <a:p>
            <a:endParaRPr lang="id-ID" dirty="0"/>
          </a:p>
          <a:p>
            <a:r>
              <a:rPr lang="id-ID" dirty="0"/>
              <a:t>(2) Disamping data pembangunan Daerah sebagaimana dimaksud pada ayat (1), </a:t>
            </a:r>
            <a:r>
              <a:rPr lang="id-ID" dirty="0">
                <a:solidFill>
                  <a:srgbClr val="FF0000"/>
                </a:solidFill>
              </a:rPr>
              <a:t>data yang dikelola oleh Pemerintah Daerah dikelompokkan dalam:  </a:t>
            </a:r>
          </a:p>
          <a:p>
            <a:pPr marL="342900" indent="-342900">
              <a:buAutoNum type="alphaLcPeriod"/>
            </a:pPr>
            <a:r>
              <a:rPr lang="id-ID" dirty="0">
                <a:solidFill>
                  <a:srgbClr val="FF0000"/>
                </a:solidFill>
              </a:rPr>
              <a:t>data yang dapat dipublikasikan; </a:t>
            </a:r>
          </a:p>
          <a:p>
            <a:pPr marL="342900" indent="-342900">
              <a:buAutoNum type="alphaLcPeriod"/>
            </a:pPr>
            <a:r>
              <a:rPr lang="id-ID" dirty="0">
                <a:solidFill>
                  <a:srgbClr val="FF0000"/>
                </a:solidFill>
              </a:rPr>
              <a:t>data yang bersifat rahasia. </a:t>
            </a:r>
          </a:p>
          <a:p>
            <a:endParaRPr lang="id-ID" dirty="0"/>
          </a:p>
          <a:p>
            <a:r>
              <a:rPr lang="id-ID" dirty="0"/>
              <a:t> (3) </a:t>
            </a:r>
            <a:r>
              <a:rPr lang="id-ID" dirty="0">
                <a:solidFill>
                  <a:srgbClr val="FF0000"/>
                </a:solidFill>
              </a:rPr>
              <a:t>Data yang bersifat rahasia sebagaimana dimaksud pada ayat (2) huruf b, merupakan informasi yang dikecualikan sebagaimana diatur dalam Undang-Undang Nomor 14 Tahun 2008 tentang Keterbukaan Informasi Publik.</a:t>
            </a:r>
          </a:p>
        </p:txBody>
      </p:sp>
      <p:sp>
        <p:nvSpPr>
          <p:cNvPr id="4" name="Right Arrow Callout 3"/>
          <p:cNvSpPr/>
          <p:nvPr/>
        </p:nvSpPr>
        <p:spPr>
          <a:xfrm>
            <a:off x="124690" y="1761896"/>
            <a:ext cx="1898074" cy="166254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Jenis Data</a:t>
            </a:r>
          </a:p>
          <a:p>
            <a:r>
              <a:rPr lang="id-ID" dirty="0"/>
              <a:t>  </a:t>
            </a:r>
          </a:p>
          <a:p>
            <a:r>
              <a:rPr lang="id-ID" dirty="0"/>
              <a:t>Pasal 12</a:t>
            </a:r>
          </a:p>
          <a:p>
            <a:pPr algn="ctr"/>
            <a:endParaRPr lang="id-ID" dirty="0"/>
          </a:p>
        </p:txBody>
      </p:sp>
      <p:sp>
        <p:nvSpPr>
          <p:cNvPr id="5" name="Rectangle 4"/>
          <p:cNvSpPr/>
          <p:nvPr/>
        </p:nvSpPr>
        <p:spPr>
          <a:xfrm>
            <a:off x="9324109" y="1643095"/>
            <a:ext cx="2867891" cy="2554545"/>
          </a:xfrm>
          <a:prstGeom prst="rect">
            <a:avLst/>
          </a:prstGeom>
        </p:spPr>
        <p:txBody>
          <a:bodyPr wrap="square">
            <a:spAutoFit/>
          </a:bodyPr>
          <a:lstStyle/>
          <a:p>
            <a:r>
              <a:rPr lang="id-ID" sz="1600" dirty="0"/>
              <a:t>Pasal 20 </a:t>
            </a:r>
          </a:p>
          <a:p>
            <a:r>
              <a:rPr lang="id-ID" sz="1600" dirty="0"/>
              <a:t> </a:t>
            </a:r>
          </a:p>
          <a:p>
            <a:r>
              <a:rPr lang="id-ID" sz="1600" dirty="0"/>
              <a:t>Data yang bersifat rahasia sebagaimana dimaksud dalam Pasal 12 ayat (2) huruf b, hanya dapat disajikan untuk kepentingan Pemerintah Pusat, Pemerintah Daerah, dan Pemerintah Kabupaten/Kota. </a:t>
            </a:r>
          </a:p>
        </p:txBody>
      </p:sp>
      <p:cxnSp>
        <p:nvCxnSpPr>
          <p:cNvPr id="6" name="Straight Connector 5"/>
          <p:cNvCxnSpPr/>
          <p:nvPr/>
        </p:nvCxnSpPr>
        <p:spPr>
          <a:xfrm>
            <a:off x="2064326" y="125530"/>
            <a:ext cx="41562" cy="6273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91954" y="105497"/>
            <a:ext cx="41562" cy="6273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8451283" y="2920366"/>
            <a:ext cx="678870" cy="504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a:extLst>
              <a:ext uri="{FF2B5EF4-FFF2-40B4-BE49-F238E27FC236}">
                <a16:creationId xmlns:a16="http://schemas.microsoft.com/office/drawing/2014/main" id="{D3CEDF9A-CD71-4D6E-B48E-C4EA799E3438}"/>
              </a:ext>
            </a:extLst>
          </p:cNvPr>
          <p:cNvGrpSpPr/>
          <p:nvPr/>
        </p:nvGrpSpPr>
        <p:grpSpPr>
          <a:xfrm>
            <a:off x="2942514" y="6399130"/>
            <a:ext cx="4824536" cy="324130"/>
            <a:chOff x="447617" y="5923792"/>
            <a:chExt cx="6183684" cy="794323"/>
          </a:xfrm>
        </p:grpSpPr>
        <p:pic>
          <p:nvPicPr>
            <p:cNvPr id="10" name="Picture 9">
              <a:extLst>
                <a:ext uri="{FF2B5EF4-FFF2-40B4-BE49-F238E27FC236}">
                  <a16:creationId xmlns:a16="http://schemas.microsoft.com/office/drawing/2014/main" id="{45C7CA9F-DB91-49AB-A4CC-3428431C8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1" name="Picture 10">
              <a:extLst>
                <a:ext uri="{FF2B5EF4-FFF2-40B4-BE49-F238E27FC236}">
                  <a16:creationId xmlns:a16="http://schemas.microsoft.com/office/drawing/2014/main" id="{9DA9A978-0A4E-432A-A43C-7A6D67672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2" name="Picture 11">
              <a:extLst>
                <a:ext uri="{FF2B5EF4-FFF2-40B4-BE49-F238E27FC236}">
                  <a16:creationId xmlns:a16="http://schemas.microsoft.com/office/drawing/2014/main" id="{B4F02E0C-07D7-4DED-B2C2-208D4D6911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3" name="Picture 12">
              <a:extLst>
                <a:ext uri="{FF2B5EF4-FFF2-40B4-BE49-F238E27FC236}">
                  <a16:creationId xmlns:a16="http://schemas.microsoft.com/office/drawing/2014/main" id="{A6679EE7-3D53-4FB9-B3F5-1B8DB1D0406C}"/>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36184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triped Right Arrow 20"/>
          <p:cNvSpPr/>
          <p:nvPr/>
        </p:nvSpPr>
        <p:spPr>
          <a:xfrm rot="16200000">
            <a:off x="6544401" y="5227819"/>
            <a:ext cx="517420" cy="815512"/>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Striped Right Arrow 32"/>
          <p:cNvSpPr/>
          <p:nvPr/>
        </p:nvSpPr>
        <p:spPr>
          <a:xfrm>
            <a:off x="10104435" y="3368553"/>
            <a:ext cx="437684" cy="624822"/>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entagon 6"/>
          <p:cNvSpPr/>
          <p:nvPr/>
        </p:nvSpPr>
        <p:spPr>
          <a:xfrm>
            <a:off x="796059" y="2756744"/>
            <a:ext cx="2086439" cy="170807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prstClr val="white"/>
                </a:solidFill>
                <a:effectLst/>
                <a:uLnTx/>
                <a:uFillTx/>
                <a:latin typeface="Calibri" panose="020F0502020204030204"/>
                <a:ea typeface="+mn-ea"/>
                <a:cs typeface="+mn-cs"/>
              </a:rPr>
              <a:t>Isu Strategis</a:t>
            </a:r>
          </a:p>
          <a:p>
            <a:pPr marL="88900" marR="0" lvl="0" indent="-88900" algn="l" defTabSz="914400" rtl="0" eaLnBrk="1" fontAlgn="auto" latinLnBrk="0" hangingPunct="1">
              <a:lnSpc>
                <a:spcPct val="100000"/>
              </a:lnSpc>
              <a:spcBef>
                <a:spcPts val="0"/>
              </a:spcBef>
              <a:spcAft>
                <a:spcPts val="0"/>
              </a:spcAft>
              <a:buClrTx/>
              <a:buSzTx/>
              <a:buFont typeface="Arial" panose="02080604020202020204" charset="0"/>
              <a:buChar char="•"/>
              <a:tabLst/>
              <a:defRPr/>
            </a:pPr>
            <a:r>
              <a:rPr kumimoji="0" lang="en-US" sz="1400" b="1" i="0" u="none" strike="noStrike" kern="1200" cap="none" spc="0" normalizeH="0" baseline="0" noProof="0" dirty="0" err="1">
                <a:ln>
                  <a:noFill/>
                </a:ln>
                <a:solidFill>
                  <a:prstClr val="white"/>
                </a:solidFill>
                <a:effectLst/>
                <a:uLnTx/>
                <a:uFillTx/>
                <a:latin typeface="Calibri" panose="020F0502020204030204"/>
                <a:ea typeface="+mn-ea"/>
                <a:cs typeface="+mn-cs"/>
              </a:rPr>
              <a:t>Pengemb</a:t>
            </a:r>
            <a:r>
              <a:rPr kumimoji="0" lang="id-ID" sz="1400" b="1" i="0" u="none" strike="noStrike" kern="1200" cap="none" spc="0" normalizeH="0" baseline="0" noProof="0" dirty="0">
                <a:ln>
                  <a:noFill/>
                </a:ln>
                <a:solidFill>
                  <a:prstClr val="white"/>
                </a:solidFill>
                <a:effectLst/>
                <a:uLnTx/>
                <a:uFillTx/>
                <a:latin typeface="Calibri" panose="020F0502020204030204"/>
                <a:ea typeface="+mn-ea"/>
                <a:cs typeface="+mn-cs"/>
              </a:rPr>
              <a:t>angan</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d-ID" sz="1400" b="1" i="0" u="none" strike="noStrike" kern="1200" cap="none" spc="0" normalizeH="0" baseline="0" noProof="0" dirty="0" err="1">
                <a:ln>
                  <a:noFill/>
                </a:ln>
                <a:solidFill>
                  <a:prstClr val="white"/>
                </a:solidFill>
                <a:effectLst/>
                <a:uLnTx/>
                <a:uFillTx/>
                <a:latin typeface="Calibri" panose="020F0502020204030204"/>
                <a:ea typeface="+mn-ea"/>
                <a:cs typeface="+mn-cs"/>
              </a:rPr>
              <a:t>Infrast</a:t>
            </a:r>
            <a:r>
              <a:rPr kumimoji="0" lang="en-AU" sz="1400" b="1" i="0" u="none" strike="noStrike" kern="1200" cap="none" spc="0" normalizeH="0" baseline="0" noProof="0" dirty="0" err="1">
                <a:ln>
                  <a:noFill/>
                </a:ln>
                <a:solidFill>
                  <a:prstClr val="white"/>
                </a:solidFill>
                <a:effectLst/>
                <a:uLnTx/>
                <a:uFillTx/>
                <a:latin typeface="Calibri" panose="020F0502020204030204"/>
                <a:ea typeface="+mn-ea"/>
                <a:cs typeface="+mn-cs"/>
              </a:rPr>
              <a:t>rukt</a:t>
            </a:r>
            <a:r>
              <a:rPr kumimoji="0" lang="id-ID" sz="1400" b="1" i="0" u="none" strike="noStrike" kern="1200" cap="none" spc="0" normalizeH="0" baseline="0" noProof="0" dirty="0" err="1">
                <a:ln>
                  <a:noFill/>
                </a:ln>
                <a:solidFill>
                  <a:prstClr val="white"/>
                </a:solidFill>
                <a:effectLst/>
                <a:uLnTx/>
                <a:uFillTx/>
                <a:latin typeface="Calibri" panose="020F0502020204030204"/>
                <a:ea typeface="+mn-ea"/>
                <a:cs typeface="+mn-cs"/>
              </a:rPr>
              <a:t>ur</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80604020202020204" charset="0"/>
              <a:buChar char="•"/>
              <a:tabLst/>
              <a:defRPr/>
            </a:pPr>
            <a:r>
              <a:rPr kumimoji="0" lang="id-ID" sz="1400" b="1" i="0" u="none" strike="noStrike" kern="1200" cap="none" spc="0" normalizeH="0" baseline="0" noProof="0" dirty="0">
                <a:ln>
                  <a:noFill/>
                </a:ln>
                <a:solidFill>
                  <a:prstClr val="white"/>
                </a:solidFill>
                <a:effectLst/>
                <a:uLnTx/>
                <a:uFillTx/>
                <a:latin typeface="Calibri" panose="020F0502020204030204"/>
                <a:ea typeface="+mn-ea"/>
                <a:cs typeface="+mn-cs"/>
              </a:rPr>
              <a:t>Tata Kelola Pemerintah</a:t>
            </a:r>
          </a:p>
        </p:txBody>
      </p:sp>
      <p:sp>
        <p:nvSpPr>
          <p:cNvPr id="9" name="円/楕円 16">
            <a:hlinkClick r:id="" action="ppaction://noaction"/>
          </p:cNvPr>
          <p:cNvSpPr/>
          <p:nvPr/>
        </p:nvSpPr>
        <p:spPr>
          <a:xfrm>
            <a:off x="5940893" y="4564604"/>
            <a:ext cx="2095135" cy="74996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err="1">
                <a:ln>
                  <a:noFill/>
                </a:ln>
                <a:solidFill>
                  <a:prstClr val="white"/>
                </a:solidFill>
                <a:effectLst/>
                <a:uLnTx/>
                <a:uFillTx/>
                <a:latin typeface="Calibri" panose="020F0502020204030204"/>
                <a:ea typeface="+mn-ea"/>
                <a:cs typeface="+mn-cs"/>
              </a:rPr>
              <a:t>Infrastruktur</a:t>
            </a:r>
            <a:endPar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white"/>
                </a:solidFill>
                <a:effectLst/>
                <a:uLnTx/>
                <a:uFillTx/>
                <a:latin typeface="Adobe Devanagari" panose="02040503050201020203" pitchFamily="18" charset="0"/>
                <a:ea typeface="+mn-ea"/>
                <a:cs typeface="Adobe Devanagari" panose="02040503050201020203" pitchFamily="18" charset="0"/>
              </a:rPr>
              <a:t>Integrasi</a:t>
            </a:r>
            <a:r>
              <a:rPr kumimoji="0" lang="en-US" sz="1800" b="1" i="1" u="none" strike="noStrike" kern="1200" cap="none" spc="0" normalizeH="0" baseline="0" noProof="0" dirty="0">
                <a:ln>
                  <a:noFill/>
                </a:ln>
                <a:solidFill>
                  <a:prstClr val="white"/>
                </a:solidFill>
                <a:effectLst/>
                <a:uLnTx/>
                <a:uFillTx/>
                <a:latin typeface="Adobe Devanagari" panose="02040503050201020203" pitchFamily="18" charset="0"/>
                <a:ea typeface="+mn-ea"/>
                <a:cs typeface="Adobe Devanagari" panose="02040503050201020203" pitchFamily="18" charset="0"/>
              </a:rPr>
              <a:t> </a:t>
            </a:r>
            <a:r>
              <a:rPr kumimoji="0" lang="en-US" sz="1800" b="1" i="1" u="none" strike="noStrike" kern="1200" cap="none" spc="0" normalizeH="0" baseline="0" noProof="0" dirty="0" err="1">
                <a:ln>
                  <a:noFill/>
                </a:ln>
                <a:solidFill>
                  <a:prstClr val="white"/>
                </a:solidFill>
                <a:effectLst/>
                <a:uLnTx/>
                <a:uFillTx/>
                <a:latin typeface="Adobe Devanagari" panose="02040503050201020203" pitchFamily="18" charset="0"/>
                <a:ea typeface="+mn-ea"/>
                <a:cs typeface="Adobe Devanagari" panose="02040503050201020203" pitchFamily="18" charset="0"/>
              </a:rPr>
              <a:t>sarpras</a:t>
            </a:r>
            <a:endParaRPr kumimoji="0" lang="en-US" sz="1800" b="1" i="1" u="none" strike="noStrike" kern="1200" cap="none" spc="0" normalizeH="0" baseline="0" noProof="0" dirty="0">
              <a:ln>
                <a:noFill/>
              </a:ln>
              <a:solidFill>
                <a:prstClr val="white"/>
              </a:solidFill>
              <a:effectLst/>
              <a:uLnTx/>
              <a:uFillTx/>
              <a:latin typeface="Adobe Devanagari" panose="02040503050201020203" pitchFamily="18" charset="0"/>
              <a:ea typeface="+mn-ea"/>
              <a:cs typeface="Adobe Devanagari" panose="02040503050201020203" pitchFamily="18" charset="0"/>
            </a:endParaRPr>
          </a:p>
        </p:txBody>
      </p:sp>
      <p:sp>
        <p:nvSpPr>
          <p:cNvPr id="12" name="円/楕円 16">
            <a:hlinkClick r:id="" action="ppaction://noaction"/>
          </p:cNvPr>
          <p:cNvSpPr/>
          <p:nvPr/>
        </p:nvSpPr>
        <p:spPr>
          <a:xfrm>
            <a:off x="5942296" y="3329797"/>
            <a:ext cx="2093732" cy="74188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Integrasi</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Aplikasi</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triped Right Arrow 12"/>
          <p:cNvSpPr/>
          <p:nvPr/>
        </p:nvSpPr>
        <p:spPr>
          <a:xfrm rot="16200000">
            <a:off x="8551754" y="4605814"/>
            <a:ext cx="1719936" cy="857005"/>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riped Right Arrow 13"/>
          <p:cNvSpPr/>
          <p:nvPr/>
        </p:nvSpPr>
        <p:spPr>
          <a:xfrm rot="5400000">
            <a:off x="9192880" y="2716131"/>
            <a:ext cx="437684" cy="624822"/>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5954261" y="5784679"/>
            <a:ext cx="4174449" cy="8204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Supporting SDM &amp; </a:t>
            </a:r>
            <a:r>
              <a:rPr kumimoji="0" lang="en-US" sz="2400" b="0"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Penguatan</a:t>
            </a: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2400" b="0"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Kelembagaan</a:t>
            </a:r>
            <a:endPar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26" name="Right Brace 25"/>
          <p:cNvSpPr/>
          <p:nvPr/>
        </p:nvSpPr>
        <p:spPr>
          <a:xfrm>
            <a:off x="7918214" y="2469039"/>
            <a:ext cx="529057" cy="2470546"/>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7" name="Straight Connector 26"/>
          <p:cNvCxnSpPr>
            <a:stCxn id="12" idx="3"/>
            <a:endCxn id="8" idx="1"/>
          </p:cNvCxnSpPr>
          <p:nvPr/>
        </p:nvCxnSpPr>
        <p:spPr>
          <a:xfrm flipV="1">
            <a:off x="8036028" y="3700738"/>
            <a:ext cx="372879"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U-Turn Arrow 2"/>
          <p:cNvSpPr/>
          <p:nvPr/>
        </p:nvSpPr>
        <p:spPr>
          <a:xfrm flipH="1">
            <a:off x="6732701" y="1130256"/>
            <a:ext cx="2759641" cy="1028348"/>
          </a:xfrm>
          <a:prstGeom prst="uturnArrow">
            <a:avLst>
              <a:gd name="adj1" fmla="val 36397"/>
              <a:gd name="adj2" fmla="val 23339"/>
              <a:gd name="adj3" fmla="val 34694"/>
              <a:gd name="adj4" fmla="val 53519"/>
              <a:gd name="adj5" fmla="val 10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5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ounded Rectangle 1"/>
          <p:cNvSpPr/>
          <p:nvPr/>
        </p:nvSpPr>
        <p:spPr>
          <a:xfrm>
            <a:off x="5822895" y="1977358"/>
            <a:ext cx="2305622" cy="218108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55"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p:cNvGrpSpPr/>
          <p:nvPr/>
        </p:nvGrpSpPr>
        <p:grpSpPr>
          <a:xfrm>
            <a:off x="3373046" y="2025161"/>
            <a:ext cx="2648632" cy="3367045"/>
            <a:chOff x="4083542" y="2141109"/>
            <a:chExt cx="2305334" cy="3096046"/>
          </a:xfrm>
        </p:grpSpPr>
        <p:sp>
          <p:nvSpPr>
            <p:cNvPr id="29" name="Right Arrow 28"/>
            <p:cNvSpPr/>
            <p:nvPr/>
          </p:nvSpPr>
          <p:spPr>
            <a:xfrm>
              <a:off x="5903119" y="4570681"/>
              <a:ext cx="471569" cy="66647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4083542" y="2303167"/>
              <a:ext cx="1859918" cy="278537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41935" marR="0" lvl="0" indent="-241935" algn="l" defTabSz="914400" rtl="0" eaLnBrk="1" fontAlgn="auto" latinLnBrk="0" hangingPunct="1">
                <a:lnSpc>
                  <a:spcPct val="100000"/>
                </a:lnSpc>
                <a:spcBef>
                  <a:spcPts val="320"/>
                </a:spcBef>
                <a:spcAft>
                  <a:spcPts val="0"/>
                </a:spcAft>
                <a:buClrTx/>
                <a:buSzTx/>
                <a:buFont typeface="Arial" panose="02080604020202020204" charset="0"/>
                <a:buChar char="•"/>
                <a:tabLst/>
                <a:defRPr/>
              </a:pPr>
              <a:r>
                <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rPr>
                <a:t>Integrasi Data</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(single data)</a:t>
              </a:r>
              <a:endPar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41935" marR="0" lvl="0" indent="-241935" algn="l" defTabSz="914400" rtl="0" eaLnBrk="1" fontAlgn="auto" latinLnBrk="0" hangingPunct="1">
                <a:lnSpc>
                  <a:spcPct val="100000"/>
                </a:lnSpc>
                <a:spcBef>
                  <a:spcPts val="320"/>
                </a:spcBef>
                <a:spcAft>
                  <a:spcPts val="0"/>
                </a:spcAft>
                <a:buClrTx/>
                <a:buSzTx/>
                <a:buFont typeface="Arial" panose="02080604020202020204" charset="0"/>
                <a:buChar char="•"/>
                <a:tabLst/>
                <a:defRPr/>
              </a:pPr>
              <a:r>
                <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rPr>
                <a:t>Integrasi Aplikasi</a:t>
              </a:r>
            </a:p>
            <a:p>
              <a:pPr marL="241935" marR="0" lvl="0" indent="-241935" algn="l" defTabSz="914400" rtl="0" eaLnBrk="1" fontAlgn="auto" latinLnBrk="0" hangingPunct="1">
                <a:lnSpc>
                  <a:spcPct val="100000"/>
                </a:lnSpc>
                <a:spcBef>
                  <a:spcPts val="320"/>
                </a:spcBef>
                <a:spcAft>
                  <a:spcPts val="0"/>
                </a:spcAft>
                <a:buClrTx/>
                <a:buSzTx/>
                <a:buFont typeface="Arial" panose="02080604020202020204" charset="0"/>
                <a:buChar char="•"/>
                <a:tabLst/>
                <a:defRPr/>
              </a:pP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Integrasi</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Infrastruk</a:t>
              </a:r>
              <a:r>
                <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rPr>
                <a:t>tur</a:t>
              </a:r>
            </a:p>
            <a:p>
              <a:pPr marL="241935" marR="0" lvl="0" indent="-241935" algn="l" defTabSz="914400" rtl="0" eaLnBrk="1" fontAlgn="auto" latinLnBrk="0" hangingPunct="1">
                <a:lnSpc>
                  <a:spcPct val="100000"/>
                </a:lnSpc>
                <a:spcBef>
                  <a:spcPts val="320"/>
                </a:spcBef>
                <a:spcAft>
                  <a:spcPts val="0"/>
                </a:spcAft>
                <a:buClrTx/>
                <a:buSzTx/>
                <a:buFont typeface="Arial" panose="02080604020202020204" charset="0"/>
                <a:buChar char="•"/>
                <a:tabLst/>
                <a:defRPr/>
              </a:pP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Publikasi</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Informasi</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Komunikasi</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41935" marR="0" lvl="0" indent="-241935" algn="l" defTabSz="914400" rtl="0" eaLnBrk="1" fontAlgn="auto" latinLnBrk="0" hangingPunct="1">
                <a:lnSpc>
                  <a:spcPct val="100000"/>
                </a:lnSpc>
                <a:spcBef>
                  <a:spcPts val="320"/>
                </a:spcBef>
                <a:spcAft>
                  <a:spcPts val="0"/>
                </a:spcAft>
                <a:buClrTx/>
                <a:buSzTx/>
                <a:buFont typeface="Arial" panose="02080604020202020204" charset="0"/>
                <a:buChar char="•"/>
                <a:tabLst/>
                <a:defRPr/>
              </a:pP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Pengamanan</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Informasi</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ight Arrow 17"/>
            <p:cNvSpPr/>
            <p:nvPr/>
          </p:nvSpPr>
          <p:spPr>
            <a:xfrm>
              <a:off x="5917307" y="2141109"/>
              <a:ext cx="471569" cy="66647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ight Arrow 27"/>
            <p:cNvSpPr/>
            <p:nvPr/>
          </p:nvSpPr>
          <p:spPr>
            <a:xfrm>
              <a:off x="5917307" y="3313906"/>
              <a:ext cx="471569" cy="66647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55"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円/楕円 16">
            <a:hlinkClick r:id="" action="ppaction://noaction"/>
          </p:cNvPr>
          <p:cNvSpPr/>
          <p:nvPr/>
        </p:nvSpPr>
        <p:spPr>
          <a:xfrm>
            <a:off x="8408907" y="3314133"/>
            <a:ext cx="1798424" cy="77321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sng" strike="noStrike" kern="1200" cap="none" spc="0" normalizeH="0" baseline="0" noProof="0" dirty="0">
                <a:ln>
                  <a:noFill/>
                </a:ln>
                <a:solidFill>
                  <a:prstClr val="white"/>
                </a:solidFill>
                <a:effectLst/>
                <a:uLnTx/>
                <a:uFillTx/>
                <a:latin typeface="Calibri" panose="020F0502020204030204"/>
                <a:ea typeface="+mn-ea"/>
                <a:cs typeface="+mn-cs"/>
              </a:rPr>
              <a:t>Informasi</a:t>
            </a: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sng" strike="noStrike" kern="1200" cap="none" spc="0" normalizeH="0" baseline="0" noProof="0" dirty="0" err="1">
                <a:ln>
                  <a:noFill/>
                </a:ln>
                <a:solidFill>
                  <a:prstClr val="white"/>
                </a:solidFill>
                <a:effectLst/>
                <a:uLnTx/>
                <a:uFillTx/>
                <a:latin typeface="Calibri" panose="020F0502020204030204"/>
                <a:ea typeface="+mn-ea"/>
                <a:cs typeface="+mn-cs"/>
              </a:rPr>
              <a:t>Komunikasi</a:t>
            </a: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sng" strike="noStrike" kern="1200" cap="none" spc="0" normalizeH="0" baseline="0" noProof="0" dirty="0" err="1">
                <a:ln>
                  <a:noFill/>
                </a:ln>
                <a:solidFill>
                  <a:prstClr val="white"/>
                </a:solidFill>
                <a:effectLst/>
                <a:uLnTx/>
                <a:uFillTx/>
                <a:latin typeface="Calibri" panose="020F0502020204030204"/>
                <a:ea typeface="+mn-ea"/>
                <a:cs typeface="+mn-cs"/>
              </a:rPr>
              <a:t>Publik</a:t>
            </a:r>
            <a:endPar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itle 1"/>
          <p:cNvSpPr txBox="1">
            <a:spLocks/>
          </p:cNvSpPr>
          <p:nvPr/>
        </p:nvSpPr>
        <p:spPr>
          <a:xfrm>
            <a:off x="3179950" y="151990"/>
            <a:ext cx="5478487" cy="699584"/>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dirty="0" err="1">
                <a:ln w="0"/>
                <a:solidFill>
                  <a:prstClr val="white"/>
                </a:solidFill>
                <a:effectLst>
                  <a:outerShdw blurRad="38100" dist="25400" dir="5400000" algn="ctr" rotWithShape="0">
                    <a:srgbClr val="6E747A">
                      <a:alpha val="43000"/>
                    </a:srgbClr>
                  </a:outerShdw>
                </a:effectLst>
                <a:uLnTx/>
                <a:uFillTx/>
                <a:latin typeface="Calibri Light" panose="020F0302020204030204"/>
                <a:ea typeface="+mj-ea"/>
                <a:cs typeface="+mj-cs"/>
              </a:rPr>
              <a:t>Kerangka</a:t>
            </a:r>
            <a:r>
              <a:rPr kumimoji="0" lang="en-US" sz="3600" b="1" i="0" u="none" strike="noStrike" kern="1200" cap="all" spc="0" normalizeH="0" baseline="0" noProof="0" dirty="0">
                <a:ln w="0"/>
                <a:solidFill>
                  <a:prstClr val="white"/>
                </a:solidFill>
                <a:effectLst>
                  <a:outerShdw blurRad="38100" dist="25400" dir="5400000" algn="ctr" rotWithShape="0">
                    <a:srgbClr val="6E747A">
                      <a:alpha val="43000"/>
                    </a:srgbClr>
                  </a:outerShdw>
                </a:effectLst>
                <a:uLnTx/>
                <a:uFillTx/>
                <a:latin typeface="Calibri Light" panose="020F0302020204030204"/>
                <a:ea typeface="+mj-ea"/>
                <a:cs typeface="+mj-cs"/>
              </a:rPr>
              <a:t> </a:t>
            </a:r>
            <a:r>
              <a:rPr kumimoji="0" lang="en-US" sz="3600" b="1" i="0" u="none" strike="noStrike" kern="1200" cap="all" spc="0" normalizeH="0" baseline="0" noProof="0" dirty="0" err="1">
                <a:ln w="0"/>
                <a:solidFill>
                  <a:prstClr val="white"/>
                </a:solidFill>
                <a:effectLst>
                  <a:outerShdw blurRad="38100" dist="25400" dir="5400000" algn="ctr" rotWithShape="0">
                    <a:srgbClr val="6E747A">
                      <a:alpha val="43000"/>
                    </a:srgbClr>
                  </a:outerShdw>
                </a:effectLst>
                <a:uLnTx/>
                <a:uFillTx/>
                <a:latin typeface="Calibri Light" panose="020F0302020204030204"/>
                <a:ea typeface="+mj-ea"/>
                <a:cs typeface="+mj-cs"/>
              </a:rPr>
              <a:t>Kebijakan</a:t>
            </a:r>
            <a:endParaRPr kumimoji="0" lang="en-US" sz="3600" b="1" i="0" u="none" strike="noStrike" kern="1200" cap="all" spc="0" normalizeH="0" baseline="0" noProof="0" dirty="0">
              <a:ln w="0"/>
              <a:solidFill>
                <a:prstClr val="white"/>
              </a:solidFill>
              <a:effectLst>
                <a:outerShdw blurRad="38100" dist="25400" dir="5400000" algn="ctr" rotWithShape="0">
                  <a:srgbClr val="6E747A">
                    <a:alpha val="43000"/>
                  </a:srgbClr>
                </a:outerShdw>
              </a:effectLst>
              <a:uLnTx/>
              <a:uFillTx/>
              <a:latin typeface="Calibri Light" panose="020F0302020204030204"/>
              <a:ea typeface="+mj-ea"/>
              <a:cs typeface="+mj-cs"/>
            </a:endParaRPr>
          </a:p>
        </p:txBody>
      </p:sp>
      <p:sp>
        <p:nvSpPr>
          <p:cNvPr id="10" name="円/楕円 16">
            <a:hlinkClick r:id="" action="ppaction://noaction"/>
          </p:cNvPr>
          <p:cNvSpPr/>
          <p:nvPr/>
        </p:nvSpPr>
        <p:spPr>
          <a:xfrm>
            <a:off x="8543123" y="1957458"/>
            <a:ext cx="1523228" cy="975875"/>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Keamanan</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Informasi</a:t>
            </a:r>
            <a:endParaRPr kumimoji="0" lang="en-US" sz="1600" b="1" i="1" u="none" strike="noStrike" kern="1200" cap="none" spc="0" normalizeH="0" baseline="0" noProof="0" dirty="0">
              <a:ln>
                <a:noFill/>
              </a:ln>
              <a:solidFill>
                <a:prstClr val="white"/>
              </a:solidFill>
              <a:effectLst/>
              <a:uLnTx/>
              <a:uFillTx/>
              <a:latin typeface="Adobe Devanagari" panose="02040503050201020203" pitchFamily="18" charset="0"/>
              <a:ea typeface="+mn-ea"/>
              <a:cs typeface="Adobe Devanagari" panose="02040503050201020203" pitchFamily="18" charset="0"/>
            </a:endParaRPr>
          </a:p>
        </p:txBody>
      </p:sp>
      <p:sp>
        <p:nvSpPr>
          <p:cNvPr id="11" name="円/楕円 16">
            <a:hlinkClick r:id="" action="ppaction://noaction"/>
          </p:cNvPr>
          <p:cNvSpPr/>
          <p:nvPr/>
        </p:nvSpPr>
        <p:spPr>
          <a:xfrm>
            <a:off x="5954261" y="2145680"/>
            <a:ext cx="2081768" cy="6228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Integrasi</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dobe Devanagari" panose="02040503050201020203" pitchFamily="18" charset="0"/>
                <a:ea typeface="+mn-ea"/>
                <a:cs typeface="Adobe Devanagari" panose="02040503050201020203" pitchFamily="18" charset="0"/>
              </a:rPr>
              <a:t>(single data)</a:t>
            </a:r>
          </a:p>
        </p:txBody>
      </p:sp>
      <p:sp>
        <p:nvSpPr>
          <p:cNvPr id="30" name="Rectangle 29"/>
          <p:cNvSpPr/>
          <p:nvPr/>
        </p:nvSpPr>
        <p:spPr>
          <a:xfrm>
            <a:off x="10513301" y="3271154"/>
            <a:ext cx="1562585" cy="7470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rPr>
              <a:t>KETERBUKAAN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rPr>
              <a:t> INFORMASI</a:t>
            </a:r>
          </a:p>
        </p:txBody>
      </p:sp>
      <p:grpSp>
        <p:nvGrpSpPr>
          <p:cNvPr id="34" name="Group 33">
            <a:extLst>
              <a:ext uri="{FF2B5EF4-FFF2-40B4-BE49-F238E27FC236}">
                <a16:creationId xmlns:a16="http://schemas.microsoft.com/office/drawing/2014/main" id="{BDD13013-BECD-4242-B43F-85EE10213F4E}"/>
              </a:ext>
            </a:extLst>
          </p:cNvPr>
          <p:cNvGrpSpPr/>
          <p:nvPr/>
        </p:nvGrpSpPr>
        <p:grpSpPr>
          <a:xfrm>
            <a:off x="767682" y="6329351"/>
            <a:ext cx="4824536" cy="324130"/>
            <a:chOff x="447617" y="5923792"/>
            <a:chExt cx="6183684" cy="794323"/>
          </a:xfrm>
        </p:grpSpPr>
        <p:pic>
          <p:nvPicPr>
            <p:cNvPr id="35" name="Picture 34">
              <a:extLst>
                <a:ext uri="{FF2B5EF4-FFF2-40B4-BE49-F238E27FC236}">
                  <a16:creationId xmlns:a16="http://schemas.microsoft.com/office/drawing/2014/main" id="{75B443EE-03C1-4F27-AAC6-E15C51022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36" name="Picture 35">
              <a:extLst>
                <a:ext uri="{FF2B5EF4-FFF2-40B4-BE49-F238E27FC236}">
                  <a16:creationId xmlns:a16="http://schemas.microsoft.com/office/drawing/2014/main" id="{F9AFABAA-7E10-4F2F-8401-EB18EBA74F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37" name="Picture 36">
              <a:extLst>
                <a:ext uri="{FF2B5EF4-FFF2-40B4-BE49-F238E27FC236}">
                  <a16:creationId xmlns:a16="http://schemas.microsoft.com/office/drawing/2014/main" id="{73B198AA-D31D-4FF6-9D5C-2522DE21F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38" name="Picture 37">
              <a:extLst>
                <a:ext uri="{FF2B5EF4-FFF2-40B4-BE49-F238E27FC236}">
                  <a16:creationId xmlns:a16="http://schemas.microsoft.com/office/drawing/2014/main" id="{966E088D-94CC-4081-99F9-1093097438BB}"/>
                </a:ext>
              </a:extLst>
            </p:cNvPr>
            <p:cNvPicPr/>
            <p:nvPr/>
          </p:nvPicPr>
          <p:blipFill rotWithShape="1">
            <a:blip r:embed="rId6"/>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grpSp>
        <p:nvGrpSpPr>
          <p:cNvPr id="39" name="Group 38">
            <a:extLst>
              <a:ext uri="{FF2B5EF4-FFF2-40B4-BE49-F238E27FC236}">
                <a16:creationId xmlns:a16="http://schemas.microsoft.com/office/drawing/2014/main" id="{86BE1CED-CD15-412E-9417-A1F4A41F85E2}"/>
              </a:ext>
            </a:extLst>
          </p:cNvPr>
          <p:cNvGrpSpPr/>
          <p:nvPr/>
        </p:nvGrpSpPr>
        <p:grpSpPr>
          <a:xfrm>
            <a:off x="-1493731" y="-753826"/>
            <a:ext cx="4938680" cy="4953686"/>
            <a:chOff x="-1493731" y="-753826"/>
            <a:chExt cx="4938680" cy="4953686"/>
          </a:xfrm>
        </p:grpSpPr>
        <p:sp>
          <p:nvSpPr>
            <p:cNvPr id="40" name="Diagonal Stripe 39">
              <a:extLst>
                <a:ext uri="{FF2B5EF4-FFF2-40B4-BE49-F238E27FC236}">
                  <a16:creationId xmlns:a16="http://schemas.microsoft.com/office/drawing/2014/main" id="{088EDDBC-22E0-471B-9436-20F9B8B4A83F}"/>
                </a:ext>
              </a:extLst>
            </p:cNvPr>
            <p:cNvSpPr/>
            <p:nvPr/>
          </p:nvSpPr>
          <p:spPr>
            <a:xfrm>
              <a:off x="-1493731" y="-753826"/>
              <a:ext cx="4938680" cy="4953686"/>
            </a:xfrm>
            <a:prstGeom prst="diagStripe">
              <a:avLst/>
            </a:prstGeom>
            <a:solidFill>
              <a:srgbClr val="A70000"/>
            </a:solidFill>
            <a:ln>
              <a:solidFill>
                <a:srgbClr val="9E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02BF5F32-B527-47F2-AD9D-FA93AFF380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332" y="254924"/>
              <a:ext cx="663894" cy="666497"/>
            </a:xfrm>
            <a:prstGeom prst="rect">
              <a:avLst/>
            </a:prstGeom>
          </p:spPr>
        </p:pic>
      </p:grpSp>
    </p:spTree>
    <p:extLst>
      <p:ext uri="{BB962C8B-B14F-4D97-AF65-F5344CB8AC3E}">
        <p14:creationId xmlns:p14="http://schemas.microsoft.com/office/powerpoint/2010/main" val="776053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65" y="852674"/>
            <a:ext cx="9966960" cy="3035808"/>
          </a:xfrm>
        </p:spPr>
        <p:txBody>
          <a:bodyPr/>
          <a:lstStyle/>
          <a:p>
            <a:r>
              <a:rPr lang="id-ID" sz="4000" b="1" dirty="0">
                <a:solidFill>
                  <a:srgbClr val="FF0000"/>
                </a:solidFill>
                <a:effectLst>
                  <a:outerShdw blurRad="38100" dist="38100" dir="2700000" algn="tl">
                    <a:srgbClr val="000000">
                      <a:alpha val="43137"/>
                    </a:srgbClr>
                  </a:outerShdw>
                </a:effectLst>
              </a:rPr>
              <a:t>Hak Atas Informasi Publik Dijamin Konstitusi</a:t>
            </a:r>
            <a:endParaRPr lang="id-ID" sz="4000" dirty="0"/>
          </a:p>
        </p:txBody>
      </p:sp>
      <p:sp>
        <p:nvSpPr>
          <p:cNvPr id="3" name="Subtitle 2"/>
          <p:cNvSpPr>
            <a:spLocks noGrp="1"/>
          </p:cNvSpPr>
          <p:nvPr>
            <p:ph type="subTitle" idx="1"/>
          </p:nvPr>
        </p:nvSpPr>
        <p:spPr>
          <a:xfrm>
            <a:off x="798490" y="4324725"/>
            <a:ext cx="9040969" cy="1805619"/>
          </a:xfrm>
        </p:spPr>
        <p:txBody>
          <a:bodyPr>
            <a:noAutofit/>
          </a:bodyPr>
          <a:lstStyle/>
          <a:p>
            <a:r>
              <a:rPr lang="id-ID" sz="2400" dirty="0">
                <a:solidFill>
                  <a:srgbClr val="FF0000"/>
                </a:solidFill>
              </a:rPr>
              <a:t>“Setiap orang berhak untuk berkomunikasi dan memperoleh informasi untuk mengembangkan pribadi dan lingkungan sosialnya, serta berhak untuk mencapai, memperoleh, memiliki, dan menyimpan informasi dengan menggunakan segala jenis saluran yang tersedia”</a:t>
            </a:r>
          </a:p>
          <a:p>
            <a:r>
              <a:rPr lang="id-ID" sz="2400" dirty="0">
                <a:solidFill>
                  <a:srgbClr val="FF0000"/>
                </a:solidFill>
              </a:rPr>
              <a:t>(Pasal 28 F UUD 1945)</a:t>
            </a:r>
          </a:p>
          <a:p>
            <a:endParaRPr lang="id-ID" sz="2400" dirty="0"/>
          </a:p>
        </p:txBody>
      </p:sp>
      <p:grpSp>
        <p:nvGrpSpPr>
          <p:cNvPr id="4" name="Group 3">
            <a:extLst>
              <a:ext uri="{FF2B5EF4-FFF2-40B4-BE49-F238E27FC236}">
                <a16:creationId xmlns:a16="http://schemas.microsoft.com/office/drawing/2014/main" id="{2BE67F5B-DB43-47F4-AD73-9A184643A7AF}"/>
              </a:ext>
            </a:extLst>
          </p:cNvPr>
          <p:cNvGrpSpPr/>
          <p:nvPr/>
        </p:nvGrpSpPr>
        <p:grpSpPr>
          <a:xfrm>
            <a:off x="4778886" y="6157600"/>
            <a:ext cx="4824536" cy="324130"/>
            <a:chOff x="447617" y="5923792"/>
            <a:chExt cx="6183684" cy="794323"/>
          </a:xfrm>
        </p:grpSpPr>
        <p:pic>
          <p:nvPicPr>
            <p:cNvPr id="5" name="Picture 4">
              <a:extLst>
                <a:ext uri="{FF2B5EF4-FFF2-40B4-BE49-F238E27FC236}">
                  <a16:creationId xmlns:a16="http://schemas.microsoft.com/office/drawing/2014/main" id="{2428D725-8D6C-4486-ADE3-7B21560E3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6" name="Picture 5">
              <a:extLst>
                <a:ext uri="{FF2B5EF4-FFF2-40B4-BE49-F238E27FC236}">
                  <a16:creationId xmlns:a16="http://schemas.microsoft.com/office/drawing/2014/main" id="{0BDA98E6-8F3F-437B-8603-0BEEF46CE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7" name="Picture 6">
              <a:extLst>
                <a:ext uri="{FF2B5EF4-FFF2-40B4-BE49-F238E27FC236}">
                  <a16:creationId xmlns:a16="http://schemas.microsoft.com/office/drawing/2014/main" id="{32368693-F5B6-4EB5-84C1-7336E7F34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8" name="Picture 7">
              <a:extLst>
                <a:ext uri="{FF2B5EF4-FFF2-40B4-BE49-F238E27FC236}">
                  <a16:creationId xmlns:a16="http://schemas.microsoft.com/office/drawing/2014/main" id="{0C0E6FED-C053-464F-99BE-318414EEF48B}"/>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58330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550" y="64961"/>
            <a:ext cx="97249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ALUR</a:t>
            </a:r>
            <a:r>
              <a:rPr kumimoji="0" lang="en-AU"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KERJA </a:t>
            </a:r>
            <a:r>
              <a:rPr kumimoji="0" lang="id-ID"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AU"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SINGLE DATA SYSTEM</a:t>
            </a:r>
          </a:p>
        </p:txBody>
      </p:sp>
      <p:sp>
        <p:nvSpPr>
          <p:cNvPr id="4" name="Oval 3"/>
          <p:cNvSpPr/>
          <p:nvPr/>
        </p:nvSpPr>
        <p:spPr>
          <a:xfrm>
            <a:off x="520572" y="2848611"/>
            <a:ext cx="1440160" cy="122413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PPID</a:t>
            </a:r>
          </a:p>
        </p:txBody>
      </p:sp>
      <p:sp>
        <p:nvSpPr>
          <p:cNvPr id="5" name="Oval 4"/>
          <p:cNvSpPr/>
          <p:nvPr/>
        </p:nvSpPr>
        <p:spPr>
          <a:xfrm>
            <a:off x="443754" y="4675597"/>
            <a:ext cx="1557319" cy="12241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SKPD</a:t>
            </a: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2535127" y="2848611"/>
            <a:ext cx="1116959" cy="12241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DIP</a:t>
            </a:r>
          </a:p>
        </p:txBody>
      </p:sp>
      <p:sp>
        <p:nvSpPr>
          <p:cNvPr id="7" name="Rectangle: Rounded Corners 6"/>
          <p:cNvSpPr/>
          <p:nvPr/>
        </p:nvSpPr>
        <p:spPr>
          <a:xfrm>
            <a:off x="4228149" y="2992627"/>
            <a:ext cx="117771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FORUM</a:t>
            </a:r>
          </a:p>
        </p:txBody>
      </p:sp>
      <p:sp>
        <p:nvSpPr>
          <p:cNvPr id="10" name="Arrow: Striped Right 9"/>
          <p:cNvSpPr/>
          <p:nvPr/>
        </p:nvSpPr>
        <p:spPr>
          <a:xfrm>
            <a:off x="3724093" y="3154155"/>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Striped Right 10"/>
          <p:cNvSpPr/>
          <p:nvPr/>
        </p:nvSpPr>
        <p:spPr>
          <a:xfrm>
            <a:off x="2027014" y="3154155"/>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Striped Right 11"/>
          <p:cNvSpPr/>
          <p:nvPr/>
        </p:nvSpPr>
        <p:spPr>
          <a:xfrm rot="16200000">
            <a:off x="1020572" y="4040799"/>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Striped Right 12"/>
          <p:cNvSpPr/>
          <p:nvPr/>
        </p:nvSpPr>
        <p:spPr>
          <a:xfrm rot="5400000">
            <a:off x="1020572" y="2234515"/>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Striped Right 13"/>
          <p:cNvSpPr/>
          <p:nvPr/>
        </p:nvSpPr>
        <p:spPr>
          <a:xfrm>
            <a:off x="5464008" y="3154155"/>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Striped Right 14"/>
          <p:cNvSpPr/>
          <p:nvPr/>
        </p:nvSpPr>
        <p:spPr>
          <a:xfrm>
            <a:off x="9083831" y="3139837"/>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4228150" y="1431747"/>
            <a:ext cx="1116959" cy="93610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BPS</a:t>
            </a:r>
          </a:p>
        </p:txBody>
      </p:sp>
      <p:sp>
        <p:nvSpPr>
          <p:cNvPr id="17" name="Oval 16"/>
          <p:cNvSpPr/>
          <p:nvPr/>
        </p:nvSpPr>
        <p:spPr>
          <a:xfrm>
            <a:off x="4263319" y="4541634"/>
            <a:ext cx="1116959" cy="93610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BIG</a:t>
            </a:r>
          </a:p>
        </p:txBody>
      </p:sp>
      <p:sp>
        <p:nvSpPr>
          <p:cNvPr id="18" name="Arrow: Striped Right 17"/>
          <p:cNvSpPr/>
          <p:nvPr/>
        </p:nvSpPr>
        <p:spPr>
          <a:xfrm rot="16200000">
            <a:off x="4608414" y="3906192"/>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Striped Right 18"/>
          <p:cNvSpPr/>
          <p:nvPr/>
        </p:nvSpPr>
        <p:spPr>
          <a:xfrm rot="5400000">
            <a:off x="4595276" y="2361169"/>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9592133" y="2853833"/>
            <a:ext cx="2196351" cy="35801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USER</a:t>
            </a:r>
          </a:p>
        </p:txBody>
      </p:sp>
      <p:sp>
        <p:nvSpPr>
          <p:cNvPr id="21" name="Rectangle 20"/>
          <p:cNvSpPr/>
          <p:nvPr/>
        </p:nvSpPr>
        <p:spPr>
          <a:xfrm>
            <a:off x="9592133" y="3213873"/>
            <a:ext cx="2196352" cy="12095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176530" marR="0" lvl="0" indent="-176530" algn="l" defTabSz="914400" rtl="0" eaLnBrk="1" fontAlgn="auto" latinLnBrk="0" hangingPunct="1">
              <a:lnSpc>
                <a:spcPct val="100000"/>
              </a:lnSpc>
              <a:spcBef>
                <a:spcPts val="0"/>
              </a:spcBef>
              <a:spcAft>
                <a:spcPts val="0"/>
              </a:spcAft>
              <a:buClrTx/>
              <a:buSzTx/>
              <a:buFontTx/>
              <a:buChar char="-"/>
              <a:tabLst/>
              <a:defRPr/>
            </a:pPr>
            <a:r>
              <a:rPr kumimoji="0" lang="en-AU" sz="1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Pemerintah</a:t>
            </a:r>
            <a:r>
              <a:rPr kumimoji="0" lang="en-AU"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p>
          <a:p>
            <a:pPr marL="176530" marR="0" lvl="0" indent="-176530" algn="l" defTabSz="914400" rtl="0" eaLnBrk="1" fontAlgn="auto" latinLnBrk="0" hangingPunct="1">
              <a:lnSpc>
                <a:spcPct val="100000"/>
              </a:lnSpc>
              <a:spcBef>
                <a:spcPts val="0"/>
              </a:spcBef>
              <a:spcAft>
                <a:spcPts val="0"/>
              </a:spcAft>
              <a:buClrTx/>
              <a:buSzTx/>
              <a:buFontTx/>
              <a:buChar char="-"/>
              <a:tabLst/>
              <a:defRPr/>
            </a:pPr>
            <a:r>
              <a:rPr kumimoji="0" lang="en-AU" sz="1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Masy</a:t>
            </a:r>
            <a:r>
              <a:rPr kumimoji="0" lang="id-ID" sz="1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arakat</a:t>
            </a:r>
            <a:endParaRPr kumimoji="0" lang="en-AU"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176530" marR="0" lvl="0" indent="-176530" algn="l" defTabSz="914400" rtl="0" eaLnBrk="1" fontAlgn="auto" latinLnBrk="0" hangingPunct="1">
              <a:lnSpc>
                <a:spcPct val="100000"/>
              </a:lnSpc>
              <a:spcBef>
                <a:spcPts val="0"/>
              </a:spcBef>
              <a:spcAft>
                <a:spcPts val="0"/>
              </a:spcAft>
              <a:buClrTx/>
              <a:buSzTx/>
              <a:buFontTx/>
              <a:buChar char="-"/>
              <a:tabLst/>
              <a:defRPr/>
            </a:pPr>
            <a:r>
              <a:rPr kumimoji="0" lang="en-AU" sz="1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Dunia</a:t>
            </a:r>
            <a:r>
              <a:rPr kumimoji="0" lang="en-AU"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Usaha</a:t>
            </a:r>
          </a:p>
          <a:p>
            <a:pPr marL="176530" marR="0" lvl="0" indent="-176530" algn="l" defTabSz="914400" rtl="0" eaLnBrk="1" fontAlgn="auto" latinLnBrk="0" hangingPunct="1">
              <a:lnSpc>
                <a:spcPct val="100000"/>
              </a:lnSpc>
              <a:spcBef>
                <a:spcPts val="0"/>
              </a:spcBef>
              <a:spcAft>
                <a:spcPts val="0"/>
              </a:spcAft>
              <a:buClrTx/>
              <a:buSzTx/>
              <a:buFontTx/>
              <a:buChar char="-"/>
              <a:tabLst/>
              <a:defRPr/>
            </a:pPr>
            <a:r>
              <a:rPr kumimoji="0" lang="en-AU" sz="1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Perg</a:t>
            </a:r>
            <a:r>
              <a:rPr kumimoji="0" lang="id-ID" sz="1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uruan</a:t>
            </a:r>
            <a:r>
              <a:rPr kumimoji="0" lang="en-AU"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Tinggi</a:t>
            </a:r>
          </a:p>
        </p:txBody>
      </p:sp>
      <p:sp>
        <p:nvSpPr>
          <p:cNvPr id="22" name="Rounded Rectangle 21"/>
          <p:cNvSpPr/>
          <p:nvPr/>
        </p:nvSpPr>
        <p:spPr>
          <a:xfrm>
            <a:off x="6823214" y="6156931"/>
            <a:ext cx="4003126" cy="5871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Keterangan</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PPID</a:t>
            </a:r>
            <a:r>
              <a:rPr kumimoji="0" lang="id-ID"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Pejabat</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Pengelo</a:t>
            </a:r>
            <a:r>
              <a:rPr kumimoji="0" lang="id-ID" sz="1100" b="1" i="0" u="none" strike="noStrike" kern="1200" cap="none" spc="0" normalizeH="0" baseline="0" noProof="0" dirty="0" err="1">
                <a:ln>
                  <a:noFill/>
                </a:ln>
                <a:solidFill>
                  <a:prstClr val="white"/>
                </a:solidFill>
                <a:effectLst/>
                <a:uLnTx/>
                <a:uFillTx/>
                <a:latin typeface="Calibri" panose="020F0502020204030204"/>
                <a:ea typeface="+mn-ea"/>
                <a:cs typeface="+mn-cs"/>
              </a:rPr>
              <a:t>la</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Informasi</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dan</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Dokumentasi</a:t>
            </a:r>
            <a:endPar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DIP	: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Daftar</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Informasi</a:t>
            </a: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100" b="1" i="0" u="none" strike="noStrike" kern="1200" cap="none" spc="0" normalizeH="0" baseline="0" noProof="0" dirty="0" err="1">
                <a:ln>
                  <a:noFill/>
                </a:ln>
                <a:solidFill>
                  <a:prstClr val="white"/>
                </a:solidFill>
                <a:effectLst/>
                <a:uLnTx/>
                <a:uFillTx/>
                <a:latin typeface="Calibri" panose="020F0502020204030204"/>
                <a:ea typeface="+mn-ea"/>
                <a:cs typeface="+mn-cs"/>
              </a:rPr>
              <a:t>Publik</a:t>
            </a:r>
            <a:endPar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p:cNvSpPr/>
          <p:nvPr/>
        </p:nvSpPr>
        <p:spPr>
          <a:xfrm>
            <a:off x="5948794" y="2956619"/>
            <a:ext cx="1244679" cy="10431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SDS</a:t>
            </a:r>
          </a:p>
        </p:txBody>
      </p:sp>
      <p:sp>
        <p:nvSpPr>
          <p:cNvPr id="25" name="Arrow: Striped Right 13"/>
          <p:cNvSpPr/>
          <p:nvPr/>
        </p:nvSpPr>
        <p:spPr>
          <a:xfrm>
            <a:off x="7241888" y="3154155"/>
            <a:ext cx="440160" cy="64807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p:cNvGrpSpPr/>
          <p:nvPr/>
        </p:nvGrpSpPr>
        <p:grpSpPr>
          <a:xfrm>
            <a:off x="7682048" y="3023811"/>
            <a:ext cx="1387627" cy="1120944"/>
            <a:chOff x="7169521" y="4431526"/>
            <a:chExt cx="1883629" cy="1578996"/>
          </a:xfrm>
        </p:grpSpPr>
        <p:grpSp>
          <p:nvGrpSpPr>
            <p:cNvPr id="27" name="Group 26"/>
            <p:cNvGrpSpPr/>
            <p:nvPr/>
          </p:nvGrpSpPr>
          <p:grpSpPr>
            <a:xfrm>
              <a:off x="7169521" y="4431526"/>
              <a:ext cx="1883629" cy="1578996"/>
              <a:chOff x="9398818" y="4821719"/>
              <a:chExt cx="2448137" cy="1947381"/>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818" y="4821719"/>
                <a:ext cx="2448137" cy="1947381"/>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7717" y="4927600"/>
                <a:ext cx="2270337" cy="1409699"/>
              </a:xfrm>
              <a:prstGeom prst="rect">
                <a:avLst/>
              </a:prstGeom>
            </p:spPr>
          </p:pic>
        </p:grpSp>
        <p:pic>
          <p:nvPicPr>
            <p:cNvPr id="28" name="Picture 1" descr="C:\Users\Public\Pictures\logo open data.jpg"/>
            <p:cNvPicPr>
              <a:picLocks noChangeAspect="1" noChangeArrowheads="1"/>
            </p:cNvPicPr>
            <p:nvPr/>
          </p:nvPicPr>
          <p:blipFill rotWithShape="1">
            <a:blip r:embed="rId4"/>
            <a:srcRect l="21884" t="4359" r="8558" b="79487"/>
            <a:stretch>
              <a:fillRect/>
            </a:stretch>
          </p:blipFill>
          <p:spPr bwMode="auto">
            <a:xfrm>
              <a:off x="7591675" y="4537309"/>
              <a:ext cx="1358482" cy="242330"/>
            </a:xfrm>
            <a:prstGeom prst="rect">
              <a:avLst/>
            </a:prstGeom>
            <a:noFill/>
          </p:spPr>
        </p:pic>
      </p:grpSp>
      <p:grpSp>
        <p:nvGrpSpPr>
          <p:cNvPr id="31" name="Group 30">
            <a:extLst>
              <a:ext uri="{FF2B5EF4-FFF2-40B4-BE49-F238E27FC236}">
                <a16:creationId xmlns:a16="http://schemas.microsoft.com/office/drawing/2014/main" id="{1B613D0F-C90E-4AB6-A99C-57E341FA2893}"/>
              </a:ext>
            </a:extLst>
          </p:cNvPr>
          <p:cNvGrpSpPr/>
          <p:nvPr/>
        </p:nvGrpSpPr>
        <p:grpSpPr>
          <a:xfrm>
            <a:off x="1751985" y="6340518"/>
            <a:ext cx="4824536" cy="324130"/>
            <a:chOff x="447617" y="5923792"/>
            <a:chExt cx="6183684" cy="794323"/>
          </a:xfrm>
        </p:grpSpPr>
        <p:pic>
          <p:nvPicPr>
            <p:cNvPr id="32" name="Picture 31">
              <a:extLst>
                <a:ext uri="{FF2B5EF4-FFF2-40B4-BE49-F238E27FC236}">
                  <a16:creationId xmlns:a16="http://schemas.microsoft.com/office/drawing/2014/main" id="{3D7D7DB5-6FA4-4900-A02D-B2A6219CA7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33" name="Picture 32">
              <a:extLst>
                <a:ext uri="{FF2B5EF4-FFF2-40B4-BE49-F238E27FC236}">
                  <a16:creationId xmlns:a16="http://schemas.microsoft.com/office/drawing/2014/main" id="{56E2558F-0DA3-4182-B387-AC933C88F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34" name="Picture 33">
              <a:extLst>
                <a:ext uri="{FF2B5EF4-FFF2-40B4-BE49-F238E27FC236}">
                  <a16:creationId xmlns:a16="http://schemas.microsoft.com/office/drawing/2014/main" id="{568DC0A2-50F3-4438-A43D-31F0ED8D96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35" name="Picture 34">
              <a:extLst>
                <a:ext uri="{FF2B5EF4-FFF2-40B4-BE49-F238E27FC236}">
                  <a16:creationId xmlns:a16="http://schemas.microsoft.com/office/drawing/2014/main" id="{421F8DA2-A95F-4E47-8387-D25C892211B4}"/>
                </a:ext>
              </a:extLst>
            </p:cNvPr>
            <p:cNvPicPr/>
            <p:nvPr/>
          </p:nvPicPr>
          <p:blipFill rotWithShape="1">
            <a:blip r:embed="rId8"/>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grpSp>
        <p:nvGrpSpPr>
          <p:cNvPr id="36" name="Group 35">
            <a:extLst>
              <a:ext uri="{FF2B5EF4-FFF2-40B4-BE49-F238E27FC236}">
                <a16:creationId xmlns:a16="http://schemas.microsoft.com/office/drawing/2014/main" id="{7FA7B4AE-D4C5-4CAA-9694-00C497A76013}"/>
              </a:ext>
            </a:extLst>
          </p:cNvPr>
          <p:cNvGrpSpPr/>
          <p:nvPr/>
        </p:nvGrpSpPr>
        <p:grpSpPr>
          <a:xfrm>
            <a:off x="-1493731" y="-753826"/>
            <a:ext cx="4938680" cy="4953686"/>
            <a:chOff x="-1493731" y="-753826"/>
            <a:chExt cx="4938680" cy="4953686"/>
          </a:xfrm>
        </p:grpSpPr>
        <p:sp>
          <p:nvSpPr>
            <p:cNvPr id="37" name="Diagonal Stripe 36">
              <a:extLst>
                <a:ext uri="{FF2B5EF4-FFF2-40B4-BE49-F238E27FC236}">
                  <a16:creationId xmlns:a16="http://schemas.microsoft.com/office/drawing/2014/main" id="{8BFF1681-63FC-4C98-81AF-BD838386F64E}"/>
                </a:ext>
              </a:extLst>
            </p:cNvPr>
            <p:cNvSpPr/>
            <p:nvPr/>
          </p:nvSpPr>
          <p:spPr>
            <a:xfrm>
              <a:off x="-1493731" y="-753826"/>
              <a:ext cx="4938680" cy="4953686"/>
            </a:xfrm>
            <a:prstGeom prst="diagStripe">
              <a:avLst/>
            </a:prstGeom>
            <a:solidFill>
              <a:srgbClr val="A70000"/>
            </a:solidFill>
            <a:ln>
              <a:solidFill>
                <a:srgbClr val="9E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17B4A942-C6FB-4D4B-8EDE-33A49152CF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332" y="254924"/>
              <a:ext cx="663894" cy="666497"/>
            </a:xfrm>
            <a:prstGeom prst="rect">
              <a:avLst/>
            </a:prstGeom>
          </p:spPr>
        </p:pic>
      </p:grpSp>
      <p:sp>
        <p:nvSpPr>
          <p:cNvPr id="3" name="Oval 2"/>
          <p:cNvSpPr/>
          <p:nvPr/>
        </p:nvSpPr>
        <p:spPr>
          <a:xfrm>
            <a:off x="520790" y="1048411"/>
            <a:ext cx="1440160"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KAB/KOTA</a:t>
            </a:r>
          </a:p>
        </p:txBody>
      </p:sp>
      <p:pic>
        <p:nvPicPr>
          <p:cNvPr id="39" name="Content Placeholder 10">
            <a:extLst>
              <a:ext uri="{FF2B5EF4-FFF2-40B4-BE49-F238E27FC236}">
                <a16:creationId xmlns:a16="http://schemas.microsoft.com/office/drawing/2014/main" id="{28C6C385-CE06-438E-A915-1012F8C3EFFB}"/>
              </a:ext>
            </a:extLst>
          </p:cNvPr>
          <p:cNvPicPr>
            <a:picLocks noChangeAspect="1"/>
          </p:cNvPicPr>
          <p:nvPr/>
        </p:nvPicPr>
        <p:blipFill>
          <a:blip r:embed="rId10"/>
          <a:stretch>
            <a:fillRect/>
          </a:stretch>
        </p:blipFill>
        <p:spPr>
          <a:xfrm>
            <a:off x="7735226" y="3084757"/>
            <a:ext cx="1285226" cy="720688"/>
          </a:xfrm>
          <a:prstGeom prst="rect">
            <a:avLst/>
          </a:prstGeom>
        </p:spPr>
      </p:pic>
    </p:spTree>
    <p:extLst>
      <p:ext uri="{BB962C8B-B14F-4D97-AF65-F5344CB8AC3E}">
        <p14:creationId xmlns:p14="http://schemas.microsoft.com/office/powerpoint/2010/main" val="82723148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8846" y="857892"/>
            <a:ext cx="2530824" cy="754269"/>
          </a:xfrm>
        </p:spPr>
        <p:txBody>
          <a:bodyPr>
            <a:normAutofit fontScale="90000"/>
          </a:bodyPr>
          <a:lstStyle/>
          <a:p>
            <a:pPr algn="ctr"/>
            <a:r>
              <a:rPr lang="id-ID" sz="3200" spc="0" dirty="0">
                <a:ln w="0">
                  <a:solidFill>
                    <a:schemeClr val="bg1"/>
                  </a:solidFill>
                </a:ln>
                <a:effectLst>
                  <a:outerShdw blurRad="38100" dist="25400" dir="5400000" algn="ctr" rotWithShape="0">
                    <a:srgbClr val="6E747A">
                      <a:alpha val="43000"/>
                    </a:srgbClr>
                  </a:outerShdw>
                </a:effectLst>
              </a:rPr>
              <a:t>Open Data Berbasis </a:t>
            </a:r>
            <a:r>
              <a:rPr lang="id-ID" sz="3200" dirty="0">
                <a:ln w="0">
                  <a:solidFill>
                    <a:schemeClr val="bg1"/>
                  </a:solidFill>
                </a:ln>
                <a:effectLst>
                  <a:outerShdw blurRad="38100" dist="25400" dir="5400000" algn="ctr" rotWithShape="0">
                    <a:srgbClr val="6E747A">
                      <a:alpha val="43000"/>
                    </a:srgbClr>
                  </a:outerShdw>
                </a:effectLst>
              </a:rPr>
              <a:t>SDS</a:t>
            </a:r>
            <a:endParaRPr lang="en-US" sz="3200" spc="0" dirty="0">
              <a:ln w="0">
                <a:solidFill>
                  <a:schemeClr val="bg1"/>
                </a:solidFill>
              </a:ln>
              <a:effectLst>
                <a:outerShdw blurRad="38100" dist="25400" dir="5400000" algn="ctr" rotWithShape="0">
                  <a:srgbClr val="6E747A">
                    <a:alpha val="43000"/>
                  </a:srgbClr>
                </a:outerShdw>
              </a:effectLst>
            </a:endParaRPr>
          </a:p>
        </p:txBody>
      </p:sp>
      <p:sp>
        <p:nvSpPr>
          <p:cNvPr id="11" name="Oval 10"/>
          <p:cNvSpPr/>
          <p:nvPr/>
        </p:nvSpPr>
        <p:spPr>
          <a:xfrm>
            <a:off x="4997893" y="1656838"/>
            <a:ext cx="2009954" cy="17228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solidFill>
                    <a:prstClr val="white"/>
                  </a:solidFill>
                </a:ln>
                <a:solidFill>
                  <a:prstClr val="white"/>
                </a:solidFill>
                <a:effectLst/>
                <a:uLnTx/>
                <a:uFillTx/>
                <a:latin typeface="Bebas" pitchFamily="2" charset="0"/>
                <a:ea typeface="+mn-ea"/>
                <a:cs typeface="+mn-cs"/>
              </a:rPr>
              <a:t>SDS</a:t>
            </a:r>
          </a:p>
        </p:txBody>
      </p:sp>
      <p:cxnSp>
        <p:nvCxnSpPr>
          <p:cNvPr id="38" name="Straight Arrow Connector 37"/>
          <p:cNvCxnSpPr>
            <a:stCxn id="6" idx="2"/>
            <a:endCxn id="11" idx="0"/>
          </p:cNvCxnSpPr>
          <p:nvPr/>
        </p:nvCxnSpPr>
        <p:spPr>
          <a:xfrm flipH="1">
            <a:off x="6002870" y="801165"/>
            <a:ext cx="4677" cy="855673"/>
          </a:xfrm>
          <a:prstGeom prst="straightConnector1">
            <a:avLst/>
          </a:prstGeom>
          <a:ln w="762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11" idx="3"/>
          </p:cNvCxnSpPr>
          <p:nvPr/>
        </p:nvCxnSpPr>
        <p:spPr>
          <a:xfrm flipH="1">
            <a:off x="4725105" y="3127405"/>
            <a:ext cx="567139" cy="95618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11" idx="5"/>
          </p:cNvCxnSpPr>
          <p:nvPr/>
        </p:nvCxnSpPr>
        <p:spPr>
          <a:xfrm>
            <a:off x="6713496" y="3127405"/>
            <a:ext cx="682316" cy="95618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11" idx="6"/>
          </p:cNvCxnSpPr>
          <p:nvPr/>
        </p:nvCxnSpPr>
        <p:spPr>
          <a:xfrm flipH="1">
            <a:off x="7007847" y="2488283"/>
            <a:ext cx="2022898" cy="29993"/>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a:endCxn id="11" idx="2"/>
          </p:cNvCxnSpPr>
          <p:nvPr/>
        </p:nvCxnSpPr>
        <p:spPr>
          <a:xfrm>
            <a:off x="2922296" y="2495572"/>
            <a:ext cx="2075597" cy="22704"/>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2957082" y="4528555"/>
            <a:ext cx="336619" cy="0"/>
          </a:xfrm>
          <a:prstGeom prst="straightConnector1">
            <a:avLst/>
          </a:prstGeom>
          <a:ln w="381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8822665" y="4528555"/>
            <a:ext cx="416160" cy="0"/>
          </a:xfrm>
          <a:prstGeom prst="straightConnector1">
            <a:avLst/>
          </a:prstGeom>
          <a:ln w="381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61" name="Elbow Connector 60"/>
          <p:cNvCxnSpPr>
            <a:endCxn id="84" idx="3"/>
          </p:cNvCxnSpPr>
          <p:nvPr/>
        </p:nvCxnSpPr>
        <p:spPr>
          <a:xfrm rot="5400000">
            <a:off x="7378707" y="5239557"/>
            <a:ext cx="804149" cy="374010"/>
          </a:xfrm>
          <a:prstGeom prst="bentConnector2">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3" name="Elbow Connector 62"/>
          <p:cNvCxnSpPr/>
          <p:nvPr/>
        </p:nvCxnSpPr>
        <p:spPr>
          <a:xfrm rot="16200000" flipH="1">
            <a:off x="3859511" y="5430524"/>
            <a:ext cx="779404" cy="234030"/>
          </a:xfrm>
          <a:prstGeom prst="bentConnector2">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5" name="Elbow Connector 64"/>
          <p:cNvCxnSpPr/>
          <p:nvPr/>
        </p:nvCxnSpPr>
        <p:spPr>
          <a:xfrm flipH="1" flipV="1">
            <a:off x="10662177" y="2488283"/>
            <a:ext cx="253642" cy="2040272"/>
          </a:xfrm>
          <a:prstGeom prst="bentConnector3">
            <a:avLst>
              <a:gd name="adj1" fmla="val -90127"/>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7" name="Elbow Connector 66"/>
          <p:cNvCxnSpPr/>
          <p:nvPr/>
        </p:nvCxnSpPr>
        <p:spPr>
          <a:xfrm rot="10800000" flipH="1">
            <a:off x="1280088" y="2495573"/>
            <a:ext cx="10776" cy="2032983"/>
          </a:xfrm>
          <a:prstGeom prst="bentConnector3">
            <a:avLst>
              <a:gd name="adj1" fmla="val -212138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H="1">
            <a:off x="753937" y="2292049"/>
            <a:ext cx="526151"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780830" y="2292049"/>
            <a:ext cx="0" cy="2481366"/>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753936" y="4773415"/>
            <a:ext cx="616391"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10662177" y="2292049"/>
            <a:ext cx="857472"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H="1">
            <a:off x="11465205" y="2292049"/>
            <a:ext cx="27550" cy="2481366"/>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H="1">
            <a:off x="10823053" y="4747221"/>
            <a:ext cx="634921" cy="14749"/>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a:off x="5992165" y="4975792"/>
            <a:ext cx="10707" cy="489031"/>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p:cNvCxnSpPr>
            <a:stCxn id="11" idx="4"/>
          </p:cNvCxnSpPr>
          <p:nvPr/>
        </p:nvCxnSpPr>
        <p:spPr>
          <a:xfrm flipH="1">
            <a:off x="5992165" y="3379714"/>
            <a:ext cx="10705" cy="701602"/>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grpSp>
        <p:nvGrpSpPr>
          <p:cNvPr id="165" name="Group 164"/>
          <p:cNvGrpSpPr/>
          <p:nvPr/>
        </p:nvGrpSpPr>
        <p:grpSpPr>
          <a:xfrm>
            <a:off x="232403" y="5422721"/>
            <a:ext cx="1828708" cy="1454654"/>
            <a:chOff x="9207743" y="4821719"/>
            <a:chExt cx="2448137" cy="1947381"/>
          </a:xfrm>
        </p:grpSpPr>
        <p:pic>
          <p:nvPicPr>
            <p:cNvPr id="163" name="Picture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743" y="4821719"/>
              <a:ext cx="2448137" cy="1947381"/>
            </a:xfrm>
            <a:prstGeom prst="rect">
              <a:avLst/>
            </a:prstGeom>
          </p:spPr>
        </p:pic>
        <p:pic>
          <p:nvPicPr>
            <p:cNvPr id="164" name="Picture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3179" y="4900738"/>
              <a:ext cx="2260171" cy="1442912"/>
            </a:xfrm>
            <a:prstGeom prst="rect">
              <a:avLst/>
            </a:prstGeom>
          </p:spPr>
        </p:pic>
      </p:grpSp>
      <p:cxnSp>
        <p:nvCxnSpPr>
          <p:cNvPr id="22" name="Straight Arrow Connector 21"/>
          <p:cNvCxnSpPr>
            <a:endCxn id="11" idx="1"/>
          </p:cNvCxnSpPr>
          <p:nvPr/>
        </p:nvCxnSpPr>
        <p:spPr>
          <a:xfrm>
            <a:off x="4623860" y="1515207"/>
            <a:ext cx="668384" cy="3939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7"/>
          </p:cNvCxnSpPr>
          <p:nvPr/>
        </p:nvCxnSpPr>
        <p:spPr>
          <a:xfrm flipH="1">
            <a:off x="6713496" y="1507918"/>
            <a:ext cx="649663" cy="4012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296274" y="2072540"/>
            <a:ext cx="1522755" cy="8393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rPr>
              <a:t>SUB SDS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solidFill>
                    <a:prstClr val="white"/>
                  </a:solidFill>
                </a:ln>
                <a:solidFill>
                  <a:prstClr val="white"/>
                </a:solidFill>
                <a:effectLst/>
                <a:uLnTx/>
                <a:uFillTx/>
                <a:latin typeface="Calibri" panose="020F0502020204030204"/>
                <a:ea typeface="+mn-ea"/>
                <a:cs typeface="+mn-cs"/>
              </a:rPr>
              <a:t>Kab</a:t>
            </a:r>
            <a:r>
              <a:rPr kumimoji="0" lang="en-US" sz="1800" b="1"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rPr>
              <a:t>/Kota</a:t>
            </a:r>
          </a:p>
        </p:txBody>
      </p:sp>
      <p:cxnSp>
        <p:nvCxnSpPr>
          <p:cNvPr id="66" name="Straight Arrow Connector 65"/>
          <p:cNvCxnSpPr/>
          <p:nvPr/>
        </p:nvCxnSpPr>
        <p:spPr>
          <a:xfrm>
            <a:off x="8057652" y="3007138"/>
            <a:ext cx="428447" cy="3097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flipV="1">
            <a:off x="9424292" y="3215945"/>
            <a:ext cx="419966" cy="514570"/>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8627364" y="1546349"/>
            <a:ext cx="2351901" cy="1761576"/>
            <a:chOff x="949615" y="1185691"/>
            <a:chExt cx="2173621" cy="2030701"/>
          </a:xfrm>
        </p:grpSpPr>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15" y="1185691"/>
              <a:ext cx="2173621" cy="1604944"/>
            </a:xfrm>
            <a:prstGeom prst="rect">
              <a:avLst/>
            </a:prstGeom>
          </p:spPr>
        </p:pic>
        <p:sp>
          <p:nvSpPr>
            <p:cNvPr id="62" name="TextBox 61"/>
            <p:cNvSpPr txBox="1"/>
            <p:nvPr/>
          </p:nvSpPr>
          <p:spPr>
            <a:xfrm>
              <a:off x="1181293" y="2790635"/>
              <a:ext cx="1867648" cy="4257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solidFill>
                      <a:prstClr val="white"/>
                    </a:solidFill>
                  </a:ln>
                  <a:solidFill>
                    <a:prstClr val="black"/>
                  </a:solidFill>
                  <a:effectLst/>
                  <a:uLnTx/>
                  <a:uFillTx/>
                  <a:latin typeface="Calibri" panose="020F0502020204030204"/>
                  <a:ea typeface="+mn-ea"/>
                  <a:cs typeface="+mn-cs"/>
                </a:rPr>
                <a:t>APLIKASI LAYANAN</a:t>
              </a:r>
            </a:p>
          </p:txBody>
        </p:sp>
      </p:grpSp>
      <p:grpSp>
        <p:nvGrpSpPr>
          <p:cNvPr id="64" name="Group 63"/>
          <p:cNvGrpSpPr/>
          <p:nvPr/>
        </p:nvGrpSpPr>
        <p:grpSpPr>
          <a:xfrm>
            <a:off x="963848" y="1679986"/>
            <a:ext cx="2351901" cy="1761576"/>
            <a:chOff x="949615" y="1185691"/>
            <a:chExt cx="2173621" cy="2030701"/>
          </a:xfrm>
        </p:grpSpPr>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15" y="1185691"/>
              <a:ext cx="2173621" cy="1604944"/>
            </a:xfrm>
            <a:prstGeom prst="rect">
              <a:avLst/>
            </a:prstGeom>
          </p:spPr>
        </p:pic>
        <p:sp>
          <p:nvSpPr>
            <p:cNvPr id="69" name="TextBox 68"/>
            <p:cNvSpPr txBox="1"/>
            <p:nvPr/>
          </p:nvSpPr>
          <p:spPr>
            <a:xfrm>
              <a:off x="1181292" y="2790635"/>
              <a:ext cx="1775517" cy="4257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solidFill>
                      <a:prstClr val="white"/>
                    </a:solidFill>
                  </a:ln>
                  <a:solidFill>
                    <a:prstClr val="black"/>
                  </a:solidFill>
                  <a:effectLst/>
                  <a:uLnTx/>
                  <a:uFillTx/>
                  <a:latin typeface="Calibri" panose="020F0502020204030204"/>
                  <a:ea typeface="+mn-ea"/>
                  <a:cs typeface="+mn-cs"/>
                </a:rPr>
                <a:t>APLIKASI LAYANAN</a:t>
              </a:r>
            </a:p>
          </p:txBody>
        </p:sp>
      </p:grpSp>
      <p:grpSp>
        <p:nvGrpSpPr>
          <p:cNvPr id="70" name="Group 69"/>
          <p:cNvGrpSpPr/>
          <p:nvPr/>
        </p:nvGrpSpPr>
        <p:grpSpPr>
          <a:xfrm>
            <a:off x="3444650" y="799226"/>
            <a:ext cx="1092202" cy="1433798"/>
            <a:chOff x="1161407" y="2035547"/>
            <a:chExt cx="1042451" cy="1767536"/>
          </a:xfrm>
        </p:grpSpPr>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1407" y="2035547"/>
              <a:ext cx="1042451" cy="1042450"/>
            </a:xfrm>
            <a:prstGeom prst="rect">
              <a:avLst/>
            </a:prstGeom>
          </p:spPr>
        </p:pic>
        <p:sp>
          <p:nvSpPr>
            <p:cNvPr id="74" name="Rectangle 73"/>
            <p:cNvSpPr/>
            <p:nvPr/>
          </p:nvSpPr>
          <p:spPr>
            <a:xfrm>
              <a:off x="1176022" y="3241533"/>
              <a:ext cx="900339" cy="5615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BIG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(PETA)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75" name="Group 74"/>
          <p:cNvGrpSpPr/>
          <p:nvPr/>
        </p:nvGrpSpPr>
        <p:grpSpPr>
          <a:xfrm>
            <a:off x="7233561" y="644413"/>
            <a:ext cx="1648179" cy="1461949"/>
            <a:chOff x="5684503" y="1283241"/>
            <a:chExt cx="1725849" cy="1461949"/>
          </a:xfrm>
        </p:grpSpPr>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503" y="1283241"/>
              <a:ext cx="1065316" cy="1065316"/>
            </a:xfrm>
            <a:prstGeom prst="rect">
              <a:avLst/>
            </a:prstGeom>
          </p:spPr>
        </p:pic>
        <p:sp>
          <p:nvSpPr>
            <p:cNvPr id="81" name="Rectangle 80"/>
            <p:cNvSpPr/>
            <p:nvPr/>
          </p:nvSpPr>
          <p:spPr>
            <a:xfrm>
              <a:off x="5684503" y="2249166"/>
              <a:ext cx="1725849" cy="49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BPS</a:t>
              </a:r>
              <a:r>
                <a:rPr kumimoji="0" lang="id-ID"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(DDA)</a:t>
              </a:r>
            </a:p>
          </p:txBody>
        </p:sp>
      </p:grpSp>
      <p:grpSp>
        <p:nvGrpSpPr>
          <p:cNvPr id="29" name="Group 28"/>
          <p:cNvGrpSpPr/>
          <p:nvPr/>
        </p:nvGrpSpPr>
        <p:grpSpPr>
          <a:xfrm>
            <a:off x="4474029" y="4984250"/>
            <a:ext cx="3119747" cy="1688773"/>
            <a:chOff x="4725105" y="5085317"/>
            <a:chExt cx="2374372" cy="1688773"/>
          </a:xfrm>
        </p:grpSpPr>
        <p:pic>
          <p:nvPicPr>
            <p:cNvPr id="84" name="Picture 83"/>
            <p:cNvPicPr>
              <a:picLocks noChangeAspect="1"/>
            </p:cNvPicPr>
            <p:nvPr/>
          </p:nvPicPr>
          <p:blipFill>
            <a:blip r:embed="rId7" cstate="print">
              <a:extLst>
                <a:ext uri="{BEBA8EAE-BF5A-486C-A8C5-ECC9F3942E4B}">
                  <a14:imgProps xmlns:a14="http://schemas.microsoft.com/office/drawing/2010/main">
                    <a14:imgLayer r:embed="rId8">
                      <a14:imgEffect>
                        <a14:backgroundRemoval t="21793" b="89807" l="0" r="100000"/>
                      </a14:imgEffect>
                    </a14:imgLayer>
                  </a14:imgProps>
                </a:ext>
                <a:ext uri="{28A0092B-C50C-407E-A947-70E740481C1C}">
                  <a14:useLocalDpi xmlns:a14="http://schemas.microsoft.com/office/drawing/2010/main" val="0"/>
                </a:ext>
              </a:extLst>
            </a:blip>
            <a:stretch>
              <a:fillRect/>
            </a:stretch>
          </p:blipFill>
          <p:spPr>
            <a:xfrm>
              <a:off x="4725105" y="5085317"/>
              <a:ext cx="2374372" cy="1688773"/>
            </a:xfrm>
            <a:prstGeom prst="rect">
              <a:avLst/>
            </a:prstGeom>
          </p:spPr>
        </p:pic>
        <p:sp>
          <p:nvSpPr>
            <p:cNvPr id="86" name="TextBox 85"/>
            <p:cNvSpPr txBox="1"/>
            <p:nvPr/>
          </p:nvSpPr>
          <p:spPr>
            <a:xfrm>
              <a:off x="4730179" y="6272784"/>
              <a:ext cx="2272485"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Calibri" panose="020F0502020204030204"/>
                  <a:ea typeface="+mn-ea"/>
                  <a:cs typeface="+mn-cs"/>
                </a:rPr>
                <a:t>MASYARAKAT</a:t>
              </a:r>
              <a:endParaRPr kumimoji="0" lang="id-ID" sz="2400" b="1" i="0" u="none" strike="noStrike" kern="1200" cap="none" spc="0" normalizeH="0" baseline="0" noProof="0" dirty="0">
                <a:ln w="10160">
                  <a:solidFill>
                    <a:prstClr val="black"/>
                  </a:solidFill>
                  <a:prstDash val="solid"/>
                </a:ln>
                <a:solidFill>
                  <a:prstClr val="black"/>
                </a:solidFill>
                <a:effectLst/>
                <a:uLnTx/>
                <a:uFillTx/>
                <a:latin typeface="Calibri" panose="020F0502020204030204"/>
                <a:ea typeface="+mn-ea"/>
                <a:cs typeface="+mn-cs"/>
              </a:endParaRPr>
            </a:p>
          </p:txBody>
        </p:sp>
      </p:grpSp>
      <p:grpSp>
        <p:nvGrpSpPr>
          <p:cNvPr id="88" name="Group 87"/>
          <p:cNvGrpSpPr/>
          <p:nvPr/>
        </p:nvGrpSpPr>
        <p:grpSpPr>
          <a:xfrm>
            <a:off x="1007392" y="3942362"/>
            <a:ext cx="1750352" cy="1452449"/>
            <a:chOff x="632822" y="3623222"/>
            <a:chExt cx="1354299" cy="1173249"/>
          </a:xfrm>
        </p:grpSpPr>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4403" y="3623222"/>
              <a:ext cx="1012718" cy="1012718"/>
            </a:xfrm>
            <a:prstGeom prst="rect">
              <a:avLst/>
            </a:prstGeom>
          </p:spPr>
        </p:pic>
        <p:sp>
          <p:nvSpPr>
            <p:cNvPr id="91" name="TextBox 90"/>
            <p:cNvSpPr txBox="1"/>
            <p:nvPr/>
          </p:nvSpPr>
          <p:spPr>
            <a:xfrm>
              <a:off x="632822" y="4423551"/>
              <a:ext cx="645200" cy="3729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SKPD</a:t>
              </a:r>
            </a:p>
          </p:txBody>
        </p:sp>
      </p:grpSp>
      <p:grpSp>
        <p:nvGrpSpPr>
          <p:cNvPr id="92" name="Group 91"/>
          <p:cNvGrpSpPr/>
          <p:nvPr/>
        </p:nvGrpSpPr>
        <p:grpSpPr>
          <a:xfrm>
            <a:off x="3017250" y="3942362"/>
            <a:ext cx="1750352" cy="1452449"/>
            <a:chOff x="632822" y="3623222"/>
            <a:chExt cx="1354299" cy="1173249"/>
          </a:xfrm>
        </p:grpSpPr>
        <p:pic>
          <p:nvPicPr>
            <p:cNvPr id="93" name="Picture 9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4403" y="3623222"/>
              <a:ext cx="1012718" cy="1012718"/>
            </a:xfrm>
            <a:prstGeom prst="rect">
              <a:avLst/>
            </a:prstGeom>
          </p:spPr>
        </p:pic>
        <p:sp>
          <p:nvSpPr>
            <p:cNvPr id="94" name="TextBox 93"/>
            <p:cNvSpPr txBox="1"/>
            <p:nvPr/>
          </p:nvSpPr>
          <p:spPr>
            <a:xfrm>
              <a:off x="632822" y="4423551"/>
              <a:ext cx="645200" cy="3729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SKPD</a:t>
              </a:r>
            </a:p>
          </p:txBody>
        </p:sp>
      </p:grpSp>
      <p:grpSp>
        <p:nvGrpSpPr>
          <p:cNvPr id="95" name="Group 94"/>
          <p:cNvGrpSpPr/>
          <p:nvPr/>
        </p:nvGrpSpPr>
        <p:grpSpPr>
          <a:xfrm>
            <a:off x="6922389" y="3925027"/>
            <a:ext cx="1750352" cy="1452449"/>
            <a:chOff x="632822" y="3623222"/>
            <a:chExt cx="1354299" cy="1173249"/>
          </a:xfrm>
        </p:grpSpPr>
        <p:pic>
          <p:nvPicPr>
            <p:cNvPr id="96" name="Picture 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4403" y="3623222"/>
              <a:ext cx="1012718" cy="1012718"/>
            </a:xfrm>
            <a:prstGeom prst="rect">
              <a:avLst/>
            </a:prstGeom>
          </p:spPr>
        </p:pic>
        <p:sp>
          <p:nvSpPr>
            <p:cNvPr id="97" name="TextBox 96"/>
            <p:cNvSpPr txBox="1"/>
            <p:nvPr/>
          </p:nvSpPr>
          <p:spPr>
            <a:xfrm>
              <a:off x="632822" y="4423551"/>
              <a:ext cx="645200" cy="3729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SKPD</a:t>
              </a:r>
            </a:p>
          </p:txBody>
        </p:sp>
      </p:grpSp>
      <p:grpSp>
        <p:nvGrpSpPr>
          <p:cNvPr id="98" name="Group 97"/>
          <p:cNvGrpSpPr/>
          <p:nvPr/>
        </p:nvGrpSpPr>
        <p:grpSpPr>
          <a:xfrm>
            <a:off x="8849778" y="3895983"/>
            <a:ext cx="1750352" cy="1452449"/>
            <a:chOff x="632822" y="3623222"/>
            <a:chExt cx="1354299" cy="1173249"/>
          </a:xfrm>
        </p:grpSpPr>
        <p:pic>
          <p:nvPicPr>
            <p:cNvPr id="99" name="Picture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4403" y="3623222"/>
              <a:ext cx="1012718" cy="1012718"/>
            </a:xfrm>
            <a:prstGeom prst="rect">
              <a:avLst/>
            </a:prstGeom>
          </p:spPr>
        </p:pic>
        <p:sp>
          <p:nvSpPr>
            <p:cNvPr id="100" name="TextBox 99"/>
            <p:cNvSpPr txBox="1"/>
            <p:nvPr/>
          </p:nvSpPr>
          <p:spPr>
            <a:xfrm>
              <a:off x="632822" y="4423551"/>
              <a:ext cx="645200" cy="3729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SKPD</a:t>
              </a:r>
            </a:p>
          </p:txBody>
        </p:sp>
      </p:grpSp>
      <p:grpSp>
        <p:nvGrpSpPr>
          <p:cNvPr id="101" name="Group 100"/>
          <p:cNvGrpSpPr/>
          <p:nvPr/>
        </p:nvGrpSpPr>
        <p:grpSpPr>
          <a:xfrm>
            <a:off x="8106438" y="3208594"/>
            <a:ext cx="1220103" cy="946026"/>
            <a:chOff x="632822" y="3623222"/>
            <a:chExt cx="1354299" cy="1312884"/>
          </a:xfrm>
        </p:grpSpPr>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4403" y="3623222"/>
              <a:ext cx="1012718" cy="1012718"/>
            </a:xfrm>
            <a:prstGeom prst="rect">
              <a:avLst/>
            </a:prstGeom>
          </p:spPr>
        </p:pic>
        <p:sp>
          <p:nvSpPr>
            <p:cNvPr id="103" name="TextBox 102"/>
            <p:cNvSpPr txBox="1"/>
            <p:nvPr/>
          </p:nvSpPr>
          <p:spPr>
            <a:xfrm>
              <a:off x="632822" y="4423551"/>
              <a:ext cx="745888" cy="5125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SKPD</a:t>
              </a:r>
              <a:endParaRPr kumimoji="0" lang="en-US" sz="2400" b="0"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cxnSp>
        <p:nvCxnSpPr>
          <p:cNvPr id="8" name="Elbow Connector 7"/>
          <p:cNvCxnSpPr>
            <a:endCxn id="100" idx="3"/>
          </p:cNvCxnSpPr>
          <p:nvPr/>
        </p:nvCxnSpPr>
        <p:spPr>
          <a:xfrm flipV="1">
            <a:off x="7552084" y="5172533"/>
            <a:ext cx="2375439" cy="994104"/>
          </a:xfrm>
          <a:prstGeom prst="bentConnector3">
            <a:avLst>
              <a:gd name="adj1" fmla="val 99708"/>
            </a:avLst>
          </a:prstGeom>
          <a:ln w="7620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2" name="Elbow Connector 11"/>
          <p:cNvCxnSpPr/>
          <p:nvPr/>
        </p:nvCxnSpPr>
        <p:spPr>
          <a:xfrm rot="10800000">
            <a:off x="2158869" y="5215333"/>
            <a:ext cx="2299967" cy="955305"/>
          </a:xfrm>
          <a:prstGeom prst="bentConnector2">
            <a:avLst/>
          </a:prstGeom>
          <a:ln w="7620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105" name="TextBox 104"/>
          <p:cNvSpPr txBox="1"/>
          <p:nvPr/>
        </p:nvSpPr>
        <p:spPr>
          <a:xfrm>
            <a:off x="8173983" y="6219963"/>
            <a:ext cx="15754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MENGONTROL</a:t>
            </a:r>
            <a:endParaRPr kumimoji="0" lang="en-US" sz="1800" b="0" i="0" u="none" strike="noStrike" kern="1200" cap="none" spc="0" normalizeH="0" baseline="0" noProof="0" dirty="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06" name="TextBox 105"/>
          <p:cNvSpPr txBox="1"/>
          <p:nvPr/>
        </p:nvSpPr>
        <p:spPr>
          <a:xfrm>
            <a:off x="2369664" y="6236111"/>
            <a:ext cx="15754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MENGONTROL</a:t>
            </a:r>
            <a:endParaRPr kumimoji="0" lang="en-US" sz="1800" b="0" i="0" u="none" strike="noStrike" kern="1200" cap="none" spc="0" normalizeH="0" baseline="0" noProof="0" dirty="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6" name="Rectangle 5"/>
          <p:cNvSpPr/>
          <p:nvPr/>
        </p:nvSpPr>
        <p:spPr>
          <a:xfrm>
            <a:off x="3123103" y="216390"/>
            <a:ext cx="576888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rPr>
              <a:t>KERANGKA KEBIJAKAN LAYANAN</a:t>
            </a:r>
          </a:p>
        </p:txBody>
      </p:sp>
      <p:grpSp>
        <p:nvGrpSpPr>
          <p:cNvPr id="80" name="Group 79">
            <a:extLst>
              <a:ext uri="{FF2B5EF4-FFF2-40B4-BE49-F238E27FC236}">
                <a16:creationId xmlns:a16="http://schemas.microsoft.com/office/drawing/2014/main" id="{93AC4DC9-9CED-4436-9059-D1D97AEC63F5}"/>
              </a:ext>
            </a:extLst>
          </p:cNvPr>
          <p:cNvGrpSpPr/>
          <p:nvPr/>
        </p:nvGrpSpPr>
        <p:grpSpPr>
          <a:xfrm>
            <a:off x="-1493731" y="-753826"/>
            <a:ext cx="4938680" cy="4953686"/>
            <a:chOff x="-1493731" y="-753826"/>
            <a:chExt cx="4938680" cy="4953686"/>
          </a:xfrm>
        </p:grpSpPr>
        <p:sp>
          <p:nvSpPr>
            <p:cNvPr id="104" name="Diagonal Stripe 103">
              <a:extLst>
                <a:ext uri="{FF2B5EF4-FFF2-40B4-BE49-F238E27FC236}">
                  <a16:creationId xmlns:a16="http://schemas.microsoft.com/office/drawing/2014/main" id="{8B988617-EE0D-44E8-A65F-D32CB29CB1A8}"/>
                </a:ext>
              </a:extLst>
            </p:cNvPr>
            <p:cNvSpPr/>
            <p:nvPr/>
          </p:nvSpPr>
          <p:spPr>
            <a:xfrm>
              <a:off x="-1493731" y="-753826"/>
              <a:ext cx="4938680" cy="4953686"/>
            </a:xfrm>
            <a:prstGeom prst="diagStripe">
              <a:avLst/>
            </a:prstGeom>
            <a:solidFill>
              <a:srgbClr val="A70000"/>
            </a:solidFill>
            <a:ln>
              <a:solidFill>
                <a:srgbClr val="9E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7" name="Picture 106">
              <a:extLst>
                <a:ext uri="{FF2B5EF4-FFF2-40B4-BE49-F238E27FC236}">
                  <a16:creationId xmlns:a16="http://schemas.microsoft.com/office/drawing/2014/main" id="{C7D6D7BE-EA65-4BFE-9270-DD31FC6BD3F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1332" y="254924"/>
              <a:ext cx="663894" cy="666497"/>
            </a:xfrm>
            <a:prstGeom prst="rect">
              <a:avLst/>
            </a:prstGeom>
          </p:spPr>
        </p:pic>
      </p:grpSp>
      <p:pic>
        <p:nvPicPr>
          <p:cNvPr id="109" name="Content Placeholder 10">
            <a:extLst>
              <a:ext uri="{FF2B5EF4-FFF2-40B4-BE49-F238E27FC236}">
                <a16:creationId xmlns:a16="http://schemas.microsoft.com/office/drawing/2014/main" id="{6E75D133-E34C-4DDB-8FFE-51F4A6B92CEE}"/>
              </a:ext>
            </a:extLst>
          </p:cNvPr>
          <p:cNvPicPr>
            <a:picLocks noGrp="1" noChangeAspect="1"/>
          </p:cNvPicPr>
          <p:nvPr>
            <p:ph idx="1"/>
          </p:nvPr>
        </p:nvPicPr>
        <p:blipFill>
          <a:blip r:embed="rId12"/>
          <a:stretch>
            <a:fillRect/>
          </a:stretch>
        </p:blipFill>
        <p:spPr>
          <a:xfrm>
            <a:off x="5245148" y="4111935"/>
            <a:ext cx="1494034" cy="837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0" name="Content Placeholder 10">
            <a:extLst>
              <a:ext uri="{FF2B5EF4-FFF2-40B4-BE49-F238E27FC236}">
                <a16:creationId xmlns:a16="http://schemas.microsoft.com/office/drawing/2014/main" id="{62379FB9-581C-4370-B155-C69EE891CB3A}"/>
              </a:ext>
            </a:extLst>
          </p:cNvPr>
          <p:cNvPicPr>
            <a:picLocks noChangeAspect="1"/>
          </p:cNvPicPr>
          <p:nvPr/>
        </p:nvPicPr>
        <p:blipFill>
          <a:blip r:embed="rId12"/>
          <a:stretch>
            <a:fillRect/>
          </a:stretch>
        </p:blipFill>
        <p:spPr>
          <a:xfrm>
            <a:off x="300671" y="5485038"/>
            <a:ext cx="1688300" cy="946711"/>
          </a:xfrm>
          <a:prstGeom prst="rect">
            <a:avLst/>
          </a:prstGeom>
        </p:spPr>
      </p:pic>
    </p:spTree>
    <p:extLst>
      <p:ext uri="{BB962C8B-B14F-4D97-AF65-F5344CB8AC3E}">
        <p14:creationId xmlns:p14="http://schemas.microsoft.com/office/powerpoint/2010/main" val="114617938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4710930" y="3100328"/>
            <a:ext cx="14049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3599" y="181925"/>
            <a:ext cx="8086165" cy="884458"/>
          </a:xfrm>
          <a:noFill/>
        </p:spPr>
        <p:txBody>
          <a:bodyPr>
            <a:normAutofit fontScale="90000"/>
          </a:bodyPr>
          <a:lstStyle/>
          <a:p>
            <a:pPr algn="ctr"/>
            <a:r>
              <a:rPr lang="id-ID" b="1" dirty="0"/>
              <a:t>MEKANISME INTEGRASI </a:t>
            </a:r>
            <a:br>
              <a:rPr lang="id-ID" b="1" dirty="0"/>
            </a:br>
            <a:r>
              <a:rPr lang="id-ID" b="1" dirty="0"/>
              <a:t>SINGLE DATA SYSTEM</a:t>
            </a:r>
          </a:p>
        </p:txBody>
      </p:sp>
      <p:graphicFrame>
        <p:nvGraphicFramePr>
          <p:cNvPr id="4" name="Content Placeholder 3"/>
          <p:cNvGraphicFramePr>
            <a:graphicFrameLocks noGrp="1"/>
          </p:cNvGraphicFramePr>
          <p:nvPr>
            <p:ph idx="1"/>
          </p:nvPr>
        </p:nvGraphicFramePr>
        <p:xfrm>
          <a:off x="3127472" y="42803"/>
          <a:ext cx="3851264" cy="611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nvGraphicFramePr>
        <p:xfrm>
          <a:off x="234649" y="4456195"/>
          <a:ext cx="2601489" cy="2300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Content Placeholder 3"/>
          <p:cNvGraphicFramePr/>
          <p:nvPr/>
        </p:nvGraphicFramePr>
        <p:xfrm>
          <a:off x="6115846" y="21583"/>
          <a:ext cx="3944937" cy="6115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6" name="Group 25"/>
          <p:cNvGrpSpPr/>
          <p:nvPr/>
        </p:nvGrpSpPr>
        <p:grpSpPr>
          <a:xfrm>
            <a:off x="8675011" y="1020027"/>
            <a:ext cx="3866116" cy="4259579"/>
            <a:chOff x="8175829" y="2896292"/>
            <a:chExt cx="3866116" cy="2772987"/>
          </a:xfrm>
          <a:solidFill>
            <a:srgbClr val="50C8F1"/>
          </a:solidFill>
        </p:grpSpPr>
        <p:graphicFrame>
          <p:nvGraphicFramePr>
            <p:cNvPr id="22" name="Diagram 21"/>
            <p:cNvGraphicFramePr/>
            <p:nvPr/>
          </p:nvGraphicFramePr>
          <p:xfrm>
            <a:off x="8175829" y="2896292"/>
            <a:ext cx="3866116" cy="277298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5" name="Rounded Rectangle 24"/>
            <p:cNvSpPr/>
            <p:nvPr/>
          </p:nvSpPr>
          <p:spPr>
            <a:xfrm>
              <a:off x="8259612" y="4717577"/>
              <a:ext cx="1707621" cy="267024"/>
            </a:xfrm>
            <a:prstGeom prst="roundRect">
              <a:avLst/>
            </a:prstGeom>
            <a:solidFill>
              <a:schemeClr val="accent1">
                <a:lumMod val="50000"/>
              </a:schemeClr>
            </a:solidFill>
            <a:ln>
              <a:solidFill>
                <a:srgbClr val="4A9EC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Calibri" panose="020F0502020204030204"/>
                  <a:ea typeface="+mn-ea"/>
                  <a:cs typeface="+mn-cs"/>
                </a:rPr>
                <a:t>Kecamatan</a:t>
              </a:r>
            </a:p>
          </p:txBody>
        </p:sp>
        <p:sp>
          <p:nvSpPr>
            <p:cNvPr id="29" name="Rounded Rectangle 28"/>
            <p:cNvSpPr/>
            <p:nvPr/>
          </p:nvSpPr>
          <p:spPr>
            <a:xfrm>
              <a:off x="10622568" y="4883722"/>
              <a:ext cx="795136" cy="267024"/>
            </a:xfrm>
            <a:prstGeom prst="roundRect">
              <a:avLst/>
            </a:prstGeom>
            <a:blipFill>
              <a:blip r:embed="rId22">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solidFill>
                <a:srgbClr val="4A9EC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Calibri" panose="020F0502020204030204"/>
                  <a:ea typeface="+mn-ea"/>
                  <a:cs typeface="+mn-cs"/>
                </a:rPr>
                <a:t>Desa</a:t>
              </a:r>
            </a:p>
          </p:txBody>
        </p:sp>
      </p:grpSp>
      <p:cxnSp>
        <p:nvCxnSpPr>
          <p:cNvPr id="40" name="Straight Connector 39"/>
          <p:cNvCxnSpPr/>
          <p:nvPr/>
        </p:nvCxnSpPr>
        <p:spPr>
          <a:xfrm>
            <a:off x="7614044" y="3079108"/>
            <a:ext cx="114475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86167" y="3705600"/>
            <a:ext cx="1463532" cy="407963"/>
          </a:xfrm>
          <a:prstGeom prst="round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Calibri" panose="020F0502020204030204"/>
                <a:ea typeface="+mn-ea"/>
                <a:cs typeface="+mn-cs"/>
              </a:rPr>
              <a:t>Kab / Kota</a:t>
            </a:r>
          </a:p>
        </p:txBody>
      </p:sp>
      <p:sp>
        <p:nvSpPr>
          <p:cNvPr id="9" name="Down Arrow 8"/>
          <p:cNvSpPr/>
          <p:nvPr/>
        </p:nvSpPr>
        <p:spPr>
          <a:xfrm>
            <a:off x="1013462" y="4113563"/>
            <a:ext cx="486311" cy="27508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Down Arrow 27"/>
          <p:cNvSpPr/>
          <p:nvPr/>
        </p:nvSpPr>
        <p:spPr>
          <a:xfrm rot="5400000">
            <a:off x="2335550" y="2856332"/>
            <a:ext cx="512219" cy="44885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Diagram 9"/>
          <p:cNvGraphicFramePr/>
          <p:nvPr/>
        </p:nvGraphicFramePr>
        <p:xfrm>
          <a:off x="-82561" y="2060439"/>
          <a:ext cx="2723692" cy="198558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6" name="Group 15">
            <a:extLst>
              <a:ext uri="{FF2B5EF4-FFF2-40B4-BE49-F238E27FC236}">
                <a16:creationId xmlns:a16="http://schemas.microsoft.com/office/drawing/2014/main" id="{B03CB415-5B89-4A85-8F14-562E17BA7444}"/>
              </a:ext>
            </a:extLst>
          </p:cNvPr>
          <p:cNvGrpSpPr/>
          <p:nvPr/>
        </p:nvGrpSpPr>
        <p:grpSpPr>
          <a:xfrm>
            <a:off x="-1493731" y="-753826"/>
            <a:ext cx="4938680" cy="4953686"/>
            <a:chOff x="-1493731" y="-753826"/>
            <a:chExt cx="4938680" cy="4953686"/>
          </a:xfrm>
        </p:grpSpPr>
        <p:sp>
          <p:nvSpPr>
            <p:cNvPr id="17" name="Diagonal Stripe 16">
              <a:extLst>
                <a:ext uri="{FF2B5EF4-FFF2-40B4-BE49-F238E27FC236}">
                  <a16:creationId xmlns:a16="http://schemas.microsoft.com/office/drawing/2014/main" id="{698AA624-BDE4-4DA3-AD04-73B7CBC68101}"/>
                </a:ext>
              </a:extLst>
            </p:cNvPr>
            <p:cNvSpPr/>
            <p:nvPr/>
          </p:nvSpPr>
          <p:spPr>
            <a:xfrm>
              <a:off x="-1493731" y="-753826"/>
              <a:ext cx="4938680" cy="4953686"/>
            </a:xfrm>
            <a:prstGeom prst="diagStripe">
              <a:avLst/>
            </a:prstGeom>
            <a:solidFill>
              <a:srgbClr val="A70000"/>
            </a:solidFill>
            <a:ln>
              <a:solidFill>
                <a:srgbClr val="9E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AAD29523-C122-428C-80BD-A61384A4245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61332" y="254924"/>
              <a:ext cx="663894" cy="666497"/>
            </a:xfrm>
            <a:prstGeom prst="rect">
              <a:avLst/>
            </a:prstGeom>
          </p:spPr>
        </p:pic>
      </p:grpSp>
      <p:grpSp>
        <p:nvGrpSpPr>
          <p:cNvPr id="21" name="Group 20">
            <a:extLst>
              <a:ext uri="{FF2B5EF4-FFF2-40B4-BE49-F238E27FC236}">
                <a16:creationId xmlns:a16="http://schemas.microsoft.com/office/drawing/2014/main" id="{1AF23E0C-9FB7-48BD-969A-E1316BDB1DEF}"/>
              </a:ext>
            </a:extLst>
          </p:cNvPr>
          <p:cNvGrpSpPr/>
          <p:nvPr/>
        </p:nvGrpSpPr>
        <p:grpSpPr>
          <a:xfrm>
            <a:off x="3843390" y="6334597"/>
            <a:ext cx="4824536" cy="324130"/>
            <a:chOff x="447617" y="5923792"/>
            <a:chExt cx="6183684" cy="794323"/>
          </a:xfrm>
        </p:grpSpPr>
        <p:pic>
          <p:nvPicPr>
            <p:cNvPr id="23" name="Picture 22">
              <a:extLst>
                <a:ext uri="{FF2B5EF4-FFF2-40B4-BE49-F238E27FC236}">
                  <a16:creationId xmlns:a16="http://schemas.microsoft.com/office/drawing/2014/main" id="{427CF34A-E073-4744-8F6C-BB3B3AFA846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24" name="Picture 23">
              <a:extLst>
                <a:ext uri="{FF2B5EF4-FFF2-40B4-BE49-F238E27FC236}">
                  <a16:creationId xmlns:a16="http://schemas.microsoft.com/office/drawing/2014/main" id="{92F79846-B9C4-452A-AEB4-A78FA9F96C3B}"/>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27" name="Picture 26">
              <a:extLst>
                <a:ext uri="{FF2B5EF4-FFF2-40B4-BE49-F238E27FC236}">
                  <a16:creationId xmlns:a16="http://schemas.microsoft.com/office/drawing/2014/main" id="{DD17B156-7037-49C7-94F1-001F7247F19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30" name="Picture 29">
              <a:extLst>
                <a:ext uri="{FF2B5EF4-FFF2-40B4-BE49-F238E27FC236}">
                  <a16:creationId xmlns:a16="http://schemas.microsoft.com/office/drawing/2014/main" id="{7991D23A-91A6-40DC-A776-D0FF26920A26}"/>
                </a:ext>
              </a:extLst>
            </p:cNvPr>
            <p:cNvPicPr/>
            <p:nvPr/>
          </p:nvPicPr>
          <p:blipFill rotWithShape="1">
            <a:blip r:embed="rId32"/>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7185125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981" y="613929"/>
            <a:ext cx="6830292" cy="4311318"/>
          </a:xfrm>
          <a:prstGeom prst="rect">
            <a:avLst/>
          </a:prstGeom>
        </p:spPr>
      </p:pic>
      <p:grpSp>
        <p:nvGrpSpPr>
          <p:cNvPr id="3" name="Group 2">
            <a:extLst>
              <a:ext uri="{FF2B5EF4-FFF2-40B4-BE49-F238E27FC236}">
                <a16:creationId xmlns:a16="http://schemas.microsoft.com/office/drawing/2014/main" id="{2DBAD78C-4D32-4D25-9D39-57E18352EB66}"/>
              </a:ext>
            </a:extLst>
          </p:cNvPr>
          <p:cNvGrpSpPr/>
          <p:nvPr/>
        </p:nvGrpSpPr>
        <p:grpSpPr>
          <a:xfrm>
            <a:off x="3385859" y="6244071"/>
            <a:ext cx="4824536" cy="324130"/>
            <a:chOff x="447617" y="5923792"/>
            <a:chExt cx="6183684" cy="794323"/>
          </a:xfrm>
        </p:grpSpPr>
        <p:pic>
          <p:nvPicPr>
            <p:cNvPr id="4" name="Picture 3">
              <a:extLst>
                <a:ext uri="{FF2B5EF4-FFF2-40B4-BE49-F238E27FC236}">
                  <a16:creationId xmlns:a16="http://schemas.microsoft.com/office/drawing/2014/main" id="{F950BA59-50D5-4332-8091-DEF4DB865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5" name="Picture 4">
              <a:extLst>
                <a:ext uri="{FF2B5EF4-FFF2-40B4-BE49-F238E27FC236}">
                  <a16:creationId xmlns:a16="http://schemas.microsoft.com/office/drawing/2014/main" id="{2FEB5018-7CAC-4A6C-B76C-47BCE3AF48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6" name="Picture 5">
              <a:extLst>
                <a:ext uri="{FF2B5EF4-FFF2-40B4-BE49-F238E27FC236}">
                  <a16:creationId xmlns:a16="http://schemas.microsoft.com/office/drawing/2014/main" id="{459DEC15-8F93-43D5-8481-DB009DF6B3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7" name="Picture 6">
              <a:extLst>
                <a:ext uri="{FF2B5EF4-FFF2-40B4-BE49-F238E27FC236}">
                  <a16:creationId xmlns:a16="http://schemas.microsoft.com/office/drawing/2014/main" id="{D840CD45-A1F3-4B92-96CA-F567F2596A87}"/>
                </a:ext>
              </a:extLst>
            </p:cNvPr>
            <p:cNvPicPr/>
            <p:nvPr/>
          </p:nvPicPr>
          <p:blipFill rotWithShape="1">
            <a:blip r:embed="rId6"/>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14291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669702" y="480699"/>
            <a:ext cx="10573554" cy="1090523"/>
          </a:xfrm>
        </p:spPr>
        <p:txBody>
          <a:bodyPr>
            <a:noAutofit/>
          </a:bodyPr>
          <a:lstStyle/>
          <a:p>
            <a:r>
              <a:rPr lang="en-US" sz="2800" b="1" dirty="0">
                <a:solidFill>
                  <a:srgbClr val="FF0000"/>
                </a:solidFill>
              </a:rPr>
              <a:t>TUJUAN</a:t>
            </a:r>
            <a:r>
              <a:rPr lang="id-ID" sz="2800" b="1" dirty="0">
                <a:solidFill>
                  <a:srgbClr val="FF0000"/>
                </a:solidFill>
              </a:rPr>
              <a:t> UU</a:t>
            </a:r>
            <a:r>
              <a:rPr lang="en-US" sz="2800" b="1" dirty="0">
                <a:solidFill>
                  <a:srgbClr val="FF0000"/>
                </a:solidFill>
              </a:rPr>
              <a:t> NO.14 TAHUN 2008 TENTANG </a:t>
            </a:r>
            <a:br>
              <a:rPr lang="id-ID" sz="2800" b="1" dirty="0">
                <a:solidFill>
                  <a:srgbClr val="FF0000"/>
                </a:solidFill>
              </a:rPr>
            </a:br>
            <a:r>
              <a:rPr lang="id-ID" sz="2800" b="1" dirty="0">
                <a:solidFill>
                  <a:srgbClr val="FF0000"/>
                </a:solidFill>
              </a:rPr>
              <a:t>Keterbukaan Informasi Publik</a:t>
            </a:r>
            <a:endParaRPr lang="en-US" sz="2800" b="1" dirty="0">
              <a:solidFill>
                <a:srgbClr val="FF0000"/>
              </a:solidFill>
            </a:endParaRPr>
          </a:p>
        </p:txBody>
      </p:sp>
      <p:sp>
        <p:nvSpPr>
          <p:cNvPr id="13" name="TextBox 12"/>
          <p:cNvSpPr txBox="1">
            <a:spLocks noChangeArrowheads="1"/>
          </p:cNvSpPr>
          <p:nvPr/>
        </p:nvSpPr>
        <p:spPr bwMode="auto">
          <a:xfrm>
            <a:off x="426972" y="1712889"/>
            <a:ext cx="11217499" cy="4708981"/>
          </a:xfrm>
          <a:prstGeom prst="rect">
            <a:avLst/>
          </a:prstGeom>
          <a:noFill/>
          <a:ln w="9525">
            <a:noFill/>
            <a:miter lim="800000"/>
            <a:headEnd/>
            <a:tailEnd/>
          </a:ln>
        </p:spPr>
        <p:txBody>
          <a:bodyPr wrap="square">
            <a:spAutoFit/>
          </a:bodyPr>
          <a:lstStyle/>
          <a:p>
            <a:pPr marL="174625" indent="-174625"/>
            <a:r>
              <a:rPr lang="en-US" sz="2000" b="1" dirty="0" err="1">
                <a:latin typeface="Calibri" pitchFamily="34" charset="0"/>
              </a:rPr>
              <a:t>Pasal</a:t>
            </a:r>
            <a:r>
              <a:rPr lang="en-US" sz="2000" b="1" dirty="0">
                <a:latin typeface="Calibri" pitchFamily="34" charset="0"/>
              </a:rPr>
              <a:t> 3 UU KIP</a:t>
            </a:r>
          </a:p>
          <a:p>
            <a:pPr marL="174625" indent="-174625"/>
            <a:endParaRPr lang="en-US" sz="2000" b="1" dirty="0">
              <a:latin typeface="Calibri" pitchFamily="34" charset="0"/>
            </a:endParaRPr>
          </a:p>
          <a:p>
            <a:pPr marL="174625" indent="-174625"/>
            <a:r>
              <a:rPr lang="en-US" sz="2000" b="1" dirty="0" err="1">
                <a:latin typeface="Calibri" pitchFamily="34" charset="0"/>
              </a:rPr>
              <a:t>Undang­-Undang</a:t>
            </a:r>
            <a:r>
              <a:rPr lang="en-US" sz="2000" b="1" dirty="0">
                <a:latin typeface="Calibri" pitchFamily="34" charset="0"/>
              </a:rPr>
              <a:t> </a:t>
            </a:r>
            <a:r>
              <a:rPr lang="en-US" sz="2000" b="1" dirty="0" err="1">
                <a:latin typeface="Calibri" pitchFamily="34" charset="0"/>
              </a:rPr>
              <a:t>ini</a:t>
            </a:r>
            <a:r>
              <a:rPr lang="en-US" sz="2000" b="1" dirty="0">
                <a:latin typeface="Calibri" pitchFamily="34" charset="0"/>
              </a:rPr>
              <a:t> </a:t>
            </a:r>
            <a:r>
              <a:rPr lang="en-US" sz="2000" b="1" dirty="0" err="1">
                <a:latin typeface="Calibri" pitchFamily="34" charset="0"/>
              </a:rPr>
              <a:t>bertujuan</a:t>
            </a:r>
            <a:r>
              <a:rPr lang="en-US" sz="2000" b="1" dirty="0">
                <a:latin typeface="Calibri" pitchFamily="34" charset="0"/>
              </a:rPr>
              <a:t> </a:t>
            </a:r>
            <a:r>
              <a:rPr lang="en-US" sz="2000" b="1" dirty="0" err="1">
                <a:latin typeface="Calibri" pitchFamily="34" charset="0"/>
              </a:rPr>
              <a:t>untuk</a:t>
            </a:r>
            <a:r>
              <a:rPr lang="en-US" sz="2000" b="1" dirty="0">
                <a:latin typeface="Calibri" pitchFamily="34" charset="0"/>
              </a:rPr>
              <a:t>: </a:t>
            </a:r>
          </a:p>
          <a:p>
            <a:pPr marL="174625" indent="-174625">
              <a:buFont typeface="Calibri" pitchFamily="34" charset="0"/>
              <a:buAutoNum type="arabicPeriod"/>
            </a:pPr>
            <a:r>
              <a:rPr lang="en-US" sz="2000" dirty="0" err="1">
                <a:latin typeface="Calibri" pitchFamily="34" charset="0"/>
              </a:rPr>
              <a:t>menjamin</a:t>
            </a:r>
            <a:r>
              <a:rPr lang="en-US" sz="2000" dirty="0">
                <a:latin typeface="Calibri" pitchFamily="34" charset="0"/>
              </a:rPr>
              <a:t> </a:t>
            </a:r>
            <a:r>
              <a:rPr lang="en-US" sz="2000" dirty="0" err="1">
                <a:latin typeface="Calibri" pitchFamily="34" charset="0"/>
              </a:rPr>
              <a:t>hak</a:t>
            </a:r>
            <a:r>
              <a:rPr lang="en-US" sz="2000" dirty="0">
                <a:latin typeface="Calibri" pitchFamily="34" charset="0"/>
              </a:rPr>
              <a:t> </a:t>
            </a:r>
            <a:r>
              <a:rPr lang="en-US" sz="2000" dirty="0" err="1">
                <a:latin typeface="Calibri" pitchFamily="34" charset="0"/>
              </a:rPr>
              <a:t>warga</a:t>
            </a:r>
            <a:r>
              <a:rPr lang="en-US" sz="2000" dirty="0">
                <a:latin typeface="Calibri" pitchFamily="34" charset="0"/>
              </a:rPr>
              <a:t> </a:t>
            </a:r>
            <a:r>
              <a:rPr lang="en-US" sz="2000" dirty="0" err="1">
                <a:latin typeface="Calibri" pitchFamily="34" charset="0"/>
              </a:rPr>
              <a:t>negara</a:t>
            </a:r>
            <a:r>
              <a:rPr lang="en-US" sz="2000" dirty="0">
                <a:latin typeface="Calibri" pitchFamily="34" charset="0"/>
              </a:rPr>
              <a:t> </a:t>
            </a:r>
            <a:r>
              <a:rPr lang="en-US" sz="2000" dirty="0" err="1">
                <a:latin typeface="Calibri" pitchFamily="34" charset="0"/>
              </a:rPr>
              <a:t>untuk</a:t>
            </a:r>
            <a:r>
              <a:rPr lang="en-US" sz="2000" dirty="0">
                <a:latin typeface="Calibri" pitchFamily="34" charset="0"/>
              </a:rPr>
              <a:t> </a:t>
            </a:r>
            <a:r>
              <a:rPr lang="en-US" sz="2000" b="1" dirty="0" err="1">
                <a:latin typeface="Calibri" pitchFamily="34" charset="0"/>
              </a:rPr>
              <a:t>mengetahui</a:t>
            </a:r>
            <a:r>
              <a:rPr lang="en-US" sz="2000" dirty="0">
                <a:latin typeface="Calibri" pitchFamily="34" charset="0"/>
              </a:rPr>
              <a:t> </a:t>
            </a:r>
            <a:r>
              <a:rPr lang="en-US" sz="2000" b="1" dirty="0" err="1">
                <a:latin typeface="Calibri" pitchFamily="34" charset="0"/>
              </a:rPr>
              <a:t>rencana</a:t>
            </a:r>
            <a:r>
              <a:rPr lang="en-US" sz="2000" dirty="0">
                <a:latin typeface="Calibri" pitchFamily="34" charset="0"/>
              </a:rPr>
              <a:t> </a:t>
            </a:r>
            <a:r>
              <a:rPr lang="en-US" sz="2000" dirty="0" err="1">
                <a:latin typeface="Calibri" pitchFamily="34" charset="0"/>
              </a:rPr>
              <a:t>pembuatan</a:t>
            </a:r>
            <a:r>
              <a:rPr lang="en-US" sz="2000" dirty="0">
                <a:latin typeface="Calibri" pitchFamily="34" charset="0"/>
              </a:rPr>
              <a:t> </a:t>
            </a:r>
            <a:r>
              <a:rPr lang="en-US" sz="2000" dirty="0" err="1">
                <a:latin typeface="Calibri" pitchFamily="34" charset="0"/>
              </a:rPr>
              <a:t>kebijakan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r>
              <a:rPr lang="en-US" sz="2000" b="1" dirty="0">
                <a:latin typeface="Calibri" pitchFamily="34" charset="0"/>
              </a:rPr>
              <a:t>program</a:t>
            </a:r>
            <a:r>
              <a:rPr lang="en-US" sz="2000" dirty="0">
                <a:latin typeface="Calibri" pitchFamily="34" charset="0"/>
              </a:rPr>
              <a:t> </a:t>
            </a:r>
            <a:r>
              <a:rPr lang="en-US" sz="2000" dirty="0" err="1">
                <a:latin typeface="Calibri" pitchFamily="34" charset="0"/>
              </a:rPr>
              <a:t>kebijakan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r>
              <a:rPr lang="en-US" sz="2000" dirty="0" err="1">
                <a:latin typeface="Calibri" pitchFamily="34" charset="0"/>
              </a:rPr>
              <a:t>dan</a:t>
            </a:r>
            <a:r>
              <a:rPr lang="en-US" sz="2000" dirty="0">
                <a:latin typeface="Calibri" pitchFamily="34" charset="0"/>
              </a:rPr>
              <a:t> </a:t>
            </a:r>
            <a:r>
              <a:rPr lang="en-US" sz="2000" b="1" dirty="0" err="1">
                <a:latin typeface="Calibri" pitchFamily="34" charset="0"/>
              </a:rPr>
              <a:t>proses</a:t>
            </a:r>
            <a:r>
              <a:rPr lang="en-US" sz="2000" dirty="0">
                <a:latin typeface="Calibri" pitchFamily="34" charset="0"/>
              </a:rPr>
              <a:t> </a:t>
            </a:r>
            <a:r>
              <a:rPr lang="en-US" sz="2000" dirty="0" err="1">
                <a:latin typeface="Calibri" pitchFamily="34" charset="0"/>
              </a:rPr>
              <a:t>pengambilan</a:t>
            </a:r>
            <a:r>
              <a:rPr lang="en-US" sz="2000" dirty="0">
                <a:latin typeface="Calibri" pitchFamily="34" charset="0"/>
              </a:rPr>
              <a:t> </a:t>
            </a:r>
            <a:r>
              <a:rPr lang="en-US" sz="2000" dirty="0" err="1">
                <a:latin typeface="Calibri" pitchFamily="34" charset="0"/>
              </a:rPr>
              <a:t>keputusan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r>
              <a:rPr lang="en-US" sz="2000" dirty="0" err="1">
                <a:latin typeface="Calibri" pitchFamily="34" charset="0"/>
              </a:rPr>
              <a:t>serta</a:t>
            </a:r>
            <a:r>
              <a:rPr lang="en-US" sz="2000" dirty="0">
                <a:latin typeface="Calibri" pitchFamily="34" charset="0"/>
              </a:rPr>
              <a:t> </a:t>
            </a:r>
            <a:r>
              <a:rPr lang="en-US" sz="2000" b="1" dirty="0" err="1">
                <a:latin typeface="Calibri" pitchFamily="34" charset="0"/>
              </a:rPr>
              <a:t>alasan</a:t>
            </a:r>
            <a:r>
              <a:rPr lang="en-US" sz="2000" dirty="0">
                <a:latin typeface="Calibri" pitchFamily="34" charset="0"/>
              </a:rPr>
              <a:t> </a:t>
            </a:r>
            <a:r>
              <a:rPr lang="en-US" sz="2000" dirty="0" err="1">
                <a:latin typeface="Calibri" pitchFamily="34" charset="0"/>
              </a:rPr>
              <a:t>pengambilan</a:t>
            </a:r>
            <a:r>
              <a:rPr lang="en-US" sz="2000" dirty="0">
                <a:latin typeface="Calibri" pitchFamily="34" charset="0"/>
              </a:rPr>
              <a:t> </a:t>
            </a:r>
            <a:r>
              <a:rPr lang="en-US" sz="2000" dirty="0" err="1">
                <a:latin typeface="Calibri" pitchFamily="34" charset="0"/>
              </a:rPr>
              <a:t>suatu</a:t>
            </a:r>
            <a:r>
              <a:rPr lang="en-US" sz="2000" dirty="0">
                <a:latin typeface="Calibri" pitchFamily="34" charset="0"/>
              </a:rPr>
              <a:t> </a:t>
            </a:r>
            <a:r>
              <a:rPr lang="en-US" sz="2000" dirty="0" err="1">
                <a:latin typeface="Calibri" pitchFamily="34" charset="0"/>
              </a:rPr>
              <a:t>keputusan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p>
          <a:p>
            <a:pPr marL="174625" indent="-174625">
              <a:buFont typeface="Calibri" pitchFamily="34" charset="0"/>
              <a:buAutoNum type="arabicPeriod"/>
            </a:pPr>
            <a:r>
              <a:rPr lang="en-US" sz="2000" dirty="0" err="1">
                <a:latin typeface="Calibri" pitchFamily="34" charset="0"/>
              </a:rPr>
              <a:t>mendorong</a:t>
            </a:r>
            <a:r>
              <a:rPr lang="en-US" sz="2000" dirty="0">
                <a:latin typeface="Calibri" pitchFamily="34" charset="0"/>
              </a:rPr>
              <a:t> </a:t>
            </a:r>
            <a:r>
              <a:rPr lang="en-US" sz="2000" dirty="0" err="1">
                <a:latin typeface="Calibri" pitchFamily="34" charset="0"/>
              </a:rPr>
              <a:t>partisipasi</a:t>
            </a:r>
            <a:r>
              <a:rPr lang="en-US" sz="2000" dirty="0">
                <a:latin typeface="Calibri" pitchFamily="34" charset="0"/>
              </a:rPr>
              <a:t> </a:t>
            </a:r>
            <a:r>
              <a:rPr lang="en-US" sz="2000" dirty="0" err="1">
                <a:latin typeface="Calibri" pitchFamily="34" charset="0"/>
              </a:rPr>
              <a:t>masyarakat</a:t>
            </a:r>
            <a:r>
              <a:rPr lang="en-US" sz="2000" dirty="0">
                <a:latin typeface="Calibri" pitchFamily="34" charset="0"/>
              </a:rPr>
              <a:t> </a:t>
            </a:r>
            <a:r>
              <a:rPr lang="en-US" sz="2000" dirty="0" err="1">
                <a:latin typeface="Calibri" pitchFamily="34" charset="0"/>
              </a:rPr>
              <a:t>dalam</a:t>
            </a:r>
            <a:r>
              <a:rPr lang="en-US" sz="2000" dirty="0">
                <a:latin typeface="Calibri" pitchFamily="34" charset="0"/>
              </a:rPr>
              <a:t> </a:t>
            </a:r>
            <a:r>
              <a:rPr lang="en-US" sz="2000" dirty="0" err="1">
                <a:latin typeface="Calibri" pitchFamily="34" charset="0"/>
              </a:rPr>
              <a:t>proses</a:t>
            </a:r>
            <a:r>
              <a:rPr lang="en-US" sz="2000" dirty="0">
                <a:latin typeface="Calibri" pitchFamily="34" charset="0"/>
              </a:rPr>
              <a:t> </a:t>
            </a:r>
            <a:r>
              <a:rPr lang="en-US" sz="2000" dirty="0" err="1">
                <a:latin typeface="Calibri" pitchFamily="34" charset="0"/>
              </a:rPr>
              <a:t>pengambilan</a:t>
            </a:r>
            <a:r>
              <a:rPr lang="en-US" sz="2000" dirty="0">
                <a:latin typeface="Calibri" pitchFamily="34" charset="0"/>
              </a:rPr>
              <a:t> </a:t>
            </a:r>
            <a:r>
              <a:rPr lang="en-US" sz="2000" dirty="0" err="1">
                <a:latin typeface="Calibri" pitchFamily="34" charset="0"/>
              </a:rPr>
              <a:t>kebijakan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p>
          <a:p>
            <a:pPr marL="174625" indent="-174625">
              <a:buFont typeface="Calibri" pitchFamily="34" charset="0"/>
              <a:buAutoNum type="arabicPeriod"/>
            </a:pPr>
            <a:r>
              <a:rPr lang="en-US" sz="2000" dirty="0" err="1">
                <a:latin typeface="Calibri" pitchFamily="34" charset="0"/>
              </a:rPr>
              <a:t>meningkatkan</a:t>
            </a:r>
            <a:r>
              <a:rPr lang="en-US" sz="2000" dirty="0">
                <a:latin typeface="Calibri" pitchFamily="34" charset="0"/>
              </a:rPr>
              <a:t> </a:t>
            </a:r>
            <a:r>
              <a:rPr lang="en-US" sz="2000" dirty="0" err="1">
                <a:latin typeface="Calibri" pitchFamily="34" charset="0"/>
              </a:rPr>
              <a:t>peran</a:t>
            </a:r>
            <a:r>
              <a:rPr lang="en-US" sz="2000" dirty="0">
                <a:latin typeface="Calibri" pitchFamily="34" charset="0"/>
              </a:rPr>
              <a:t> </a:t>
            </a:r>
            <a:r>
              <a:rPr lang="en-US" sz="2000" dirty="0" err="1">
                <a:latin typeface="Calibri" pitchFamily="34" charset="0"/>
              </a:rPr>
              <a:t>aktif</a:t>
            </a:r>
            <a:r>
              <a:rPr lang="en-US" sz="2000" dirty="0">
                <a:latin typeface="Calibri" pitchFamily="34" charset="0"/>
              </a:rPr>
              <a:t> </a:t>
            </a:r>
            <a:r>
              <a:rPr lang="en-US" sz="2000" dirty="0" err="1">
                <a:latin typeface="Calibri" pitchFamily="34" charset="0"/>
              </a:rPr>
              <a:t>masyarakat</a:t>
            </a:r>
            <a:r>
              <a:rPr lang="en-US" sz="2000" dirty="0">
                <a:latin typeface="Calibri" pitchFamily="34" charset="0"/>
              </a:rPr>
              <a:t> </a:t>
            </a:r>
            <a:r>
              <a:rPr lang="en-US" sz="2000" dirty="0" err="1">
                <a:latin typeface="Calibri" pitchFamily="34" charset="0"/>
              </a:rPr>
              <a:t>dalam</a:t>
            </a:r>
            <a:r>
              <a:rPr lang="en-US" sz="2000" dirty="0">
                <a:latin typeface="Calibri" pitchFamily="34" charset="0"/>
              </a:rPr>
              <a:t> </a:t>
            </a:r>
            <a:r>
              <a:rPr lang="en-US" sz="2000" dirty="0" err="1">
                <a:latin typeface="Calibri" pitchFamily="34" charset="0"/>
              </a:rPr>
              <a:t>pengambilan</a:t>
            </a:r>
            <a:r>
              <a:rPr lang="en-US" sz="2000" dirty="0">
                <a:latin typeface="Calibri" pitchFamily="34" charset="0"/>
              </a:rPr>
              <a:t> </a:t>
            </a:r>
            <a:r>
              <a:rPr lang="en-US" sz="2000" dirty="0" err="1">
                <a:latin typeface="Calibri" pitchFamily="34" charset="0"/>
              </a:rPr>
              <a:t>kebijakan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r>
              <a:rPr lang="en-US" sz="2000" dirty="0" err="1">
                <a:latin typeface="Calibri" pitchFamily="34" charset="0"/>
              </a:rPr>
              <a:t>dan</a:t>
            </a:r>
            <a:r>
              <a:rPr lang="en-US" sz="2000" dirty="0">
                <a:latin typeface="Calibri" pitchFamily="34" charset="0"/>
              </a:rPr>
              <a:t> </a:t>
            </a:r>
            <a:r>
              <a:rPr lang="en-US" sz="2000" dirty="0" err="1">
                <a:latin typeface="Calibri" pitchFamily="34" charset="0"/>
              </a:rPr>
              <a:t>pengelolaan</a:t>
            </a:r>
            <a:r>
              <a:rPr lang="en-US" sz="2000" dirty="0">
                <a:latin typeface="Calibri" pitchFamily="34" charset="0"/>
              </a:rPr>
              <a:t> </a:t>
            </a:r>
            <a:r>
              <a:rPr lang="en-US" sz="2000" dirty="0" err="1">
                <a:latin typeface="Calibri" pitchFamily="34" charset="0"/>
              </a:rPr>
              <a:t>Badan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yang </a:t>
            </a:r>
            <a:r>
              <a:rPr lang="en-US" sz="2000" dirty="0" err="1">
                <a:latin typeface="Calibri" pitchFamily="34" charset="0"/>
              </a:rPr>
              <a:t>baik</a:t>
            </a:r>
            <a:r>
              <a:rPr lang="en-US" sz="2000" dirty="0">
                <a:latin typeface="Calibri" pitchFamily="34" charset="0"/>
              </a:rPr>
              <a:t>; </a:t>
            </a:r>
          </a:p>
          <a:p>
            <a:pPr marL="174625" indent="-174625">
              <a:buFont typeface="Calibri" pitchFamily="34" charset="0"/>
              <a:buAutoNum type="arabicPeriod"/>
            </a:pPr>
            <a:r>
              <a:rPr lang="en-US" sz="2000" dirty="0" err="1">
                <a:latin typeface="Calibri" pitchFamily="34" charset="0"/>
              </a:rPr>
              <a:t>mewujudkan</a:t>
            </a:r>
            <a:r>
              <a:rPr lang="en-US" sz="2000" dirty="0">
                <a:latin typeface="Calibri" pitchFamily="34" charset="0"/>
              </a:rPr>
              <a:t> </a:t>
            </a:r>
            <a:r>
              <a:rPr lang="en-US" sz="2000" dirty="0" err="1">
                <a:latin typeface="Calibri" pitchFamily="34" charset="0"/>
              </a:rPr>
              <a:t>penyelenggaraan</a:t>
            </a:r>
            <a:r>
              <a:rPr lang="en-US" sz="2000" dirty="0">
                <a:latin typeface="Calibri" pitchFamily="34" charset="0"/>
              </a:rPr>
              <a:t> </a:t>
            </a:r>
            <a:r>
              <a:rPr lang="en-US" sz="2000" dirty="0" err="1">
                <a:latin typeface="Calibri" pitchFamily="34" charset="0"/>
              </a:rPr>
              <a:t>negara</a:t>
            </a:r>
            <a:r>
              <a:rPr lang="en-US" sz="2000" dirty="0">
                <a:latin typeface="Calibri" pitchFamily="34" charset="0"/>
              </a:rPr>
              <a:t> yang </a:t>
            </a:r>
            <a:r>
              <a:rPr lang="en-US" sz="2000" dirty="0" err="1">
                <a:latin typeface="Calibri" pitchFamily="34" charset="0"/>
              </a:rPr>
              <a:t>baik</a:t>
            </a:r>
            <a:r>
              <a:rPr lang="en-US" sz="2000" dirty="0">
                <a:latin typeface="Calibri" pitchFamily="34" charset="0"/>
              </a:rPr>
              <a:t>, </a:t>
            </a:r>
            <a:r>
              <a:rPr lang="en-US" sz="2000" dirty="0" err="1">
                <a:latin typeface="Calibri" pitchFamily="34" charset="0"/>
              </a:rPr>
              <a:t>yaitu</a:t>
            </a:r>
            <a:r>
              <a:rPr lang="en-US" sz="2000" dirty="0">
                <a:latin typeface="Calibri" pitchFamily="34" charset="0"/>
              </a:rPr>
              <a:t> yang </a:t>
            </a:r>
            <a:r>
              <a:rPr lang="en-US" sz="2000" dirty="0" err="1">
                <a:latin typeface="Calibri" pitchFamily="34" charset="0"/>
              </a:rPr>
              <a:t>transparan</a:t>
            </a:r>
            <a:r>
              <a:rPr lang="en-US" sz="2000" dirty="0">
                <a:latin typeface="Calibri" pitchFamily="34" charset="0"/>
              </a:rPr>
              <a:t>, </a:t>
            </a:r>
            <a:r>
              <a:rPr lang="en-US" sz="2000" dirty="0" err="1">
                <a:latin typeface="Calibri" pitchFamily="34" charset="0"/>
              </a:rPr>
              <a:t>efektif</a:t>
            </a:r>
            <a:r>
              <a:rPr lang="en-US" sz="2000" dirty="0">
                <a:latin typeface="Calibri" pitchFamily="34" charset="0"/>
              </a:rPr>
              <a:t> </a:t>
            </a:r>
            <a:r>
              <a:rPr lang="en-US" sz="2000" dirty="0" err="1">
                <a:latin typeface="Calibri" pitchFamily="34" charset="0"/>
              </a:rPr>
              <a:t>dan</a:t>
            </a:r>
            <a:r>
              <a:rPr lang="en-US" sz="2000" dirty="0">
                <a:latin typeface="Calibri" pitchFamily="34" charset="0"/>
              </a:rPr>
              <a:t> </a:t>
            </a:r>
            <a:r>
              <a:rPr lang="en-US" sz="2000" dirty="0" err="1">
                <a:latin typeface="Calibri" pitchFamily="34" charset="0"/>
              </a:rPr>
              <a:t>efisien</a:t>
            </a:r>
            <a:r>
              <a:rPr lang="en-US" sz="2000" dirty="0">
                <a:latin typeface="Calibri" pitchFamily="34" charset="0"/>
              </a:rPr>
              <a:t>, </a:t>
            </a:r>
            <a:r>
              <a:rPr lang="en-US" sz="2000" dirty="0" err="1">
                <a:latin typeface="Calibri" pitchFamily="34" charset="0"/>
              </a:rPr>
              <a:t>akuntabel</a:t>
            </a:r>
            <a:r>
              <a:rPr lang="en-US" sz="2000" dirty="0">
                <a:latin typeface="Calibri" pitchFamily="34" charset="0"/>
              </a:rPr>
              <a:t> </a:t>
            </a:r>
            <a:r>
              <a:rPr lang="en-US" sz="2000" dirty="0" err="1">
                <a:latin typeface="Calibri" pitchFamily="34" charset="0"/>
              </a:rPr>
              <a:t>serta</a:t>
            </a:r>
            <a:r>
              <a:rPr lang="en-US" sz="2000" dirty="0">
                <a:latin typeface="Calibri" pitchFamily="34" charset="0"/>
              </a:rPr>
              <a:t> </a:t>
            </a:r>
            <a:r>
              <a:rPr lang="en-US" sz="2000" dirty="0" err="1">
                <a:latin typeface="Calibri" pitchFamily="34" charset="0"/>
              </a:rPr>
              <a:t>dapat</a:t>
            </a:r>
            <a:r>
              <a:rPr lang="en-US" sz="2000" dirty="0">
                <a:latin typeface="Calibri" pitchFamily="34" charset="0"/>
              </a:rPr>
              <a:t> </a:t>
            </a:r>
            <a:r>
              <a:rPr lang="en-US" sz="2000" dirty="0" err="1">
                <a:latin typeface="Calibri" pitchFamily="34" charset="0"/>
              </a:rPr>
              <a:t>dipertanggungjawabkan</a:t>
            </a:r>
            <a:r>
              <a:rPr lang="en-US" sz="2000" dirty="0">
                <a:latin typeface="Calibri" pitchFamily="34" charset="0"/>
              </a:rPr>
              <a:t>; </a:t>
            </a:r>
          </a:p>
          <a:p>
            <a:pPr marL="174625" indent="-174625">
              <a:buFont typeface="Calibri" pitchFamily="34" charset="0"/>
              <a:buAutoNum type="arabicPeriod"/>
            </a:pPr>
            <a:r>
              <a:rPr lang="en-US" sz="2000" dirty="0" err="1">
                <a:latin typeface="Calibri" pitchFamily="34" charset="0"/>
              </a:rPr>
              <a:t>mengetahui</a:t>
            </a:r>
            <a:r>
              <a:rPr lang="en-US" sz="2000" dirty="0">
                <a:latin typeface="Calibri" pitchFamily="34" charset="0"/>
              </a:rPr>
              <a:t> </a:t>
            </a:r>
            <a:r>
              <a:rPr lang="en-US" sz="2000" dirty="0" err="1">
                <a:latin typeface="Calibri" pitchFamily="34" charset="0"/>
              </a:rPr>
              <a:t>alasan</a:t>
            </a:r>
            <a:r>
              <a:rPr lang="en-US" sz="2000" dirty="0">
                <a:latin typeface="Calibri" pitchFamily="34" charset="0"/>
              </a:rPr>
              <a:t> </a:t>
            </a:r>
            <a:r>
              <a:rPr lang="en-US" sz="2000" dirty="0" err="1">
                <a:latin typeface="Calibri" pitchFamily="34" charset="0"/>
              </a:rPr>
              <a:t>kebijakan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yang </a:t>
            </a:r>
            <a:r>
              <a:rPr lang="en-US" sz="2000" dirty="0" err="1">
                <a:latin typeface="Calibri" pitchFamily="34" charset="0"/>
              </a:rPr>
              <a:t>mempengaruhi</a:t>
            </a:r>
            <a:r>
              <a:rPr lang="en-US" sz="2000" dirty="0">
                <a:latin typeface="Calibri" pitchFamily="34" charset="0"/>
              </a:rPr>
              <a:t> </a:t>
            </a:r>
            <a:r>
              <a:rPr lang="en-US" sz="2000" dirty="0" err="1">
                <a:latin typeface="Calibri" pitchFamily="34" charset="0"/>
              </a:rPr>
              <a:t>hajat</a:t>
            </a:r>
            <a:r>
              <a:rPr lang="en-US" sz="2000" dirty="0">
                <a:latin typeface="Calibri" pitchFamily="34" charset="0"/>
              </a:rPr>
              <a:t> </a:t>
            </a:r>
            <a:r>
              <a:rPr lang="en-US" sz="2000" dirty="0" err="1">
                <a:latin typeface="Calibri" pitchFamily="34" charset="0"/>
              </a:rPr>
              <a:t>hidup</a:t>
            </a:r>
            <a:r>
              <a:rPr lang="en-US" sz="2000" dirty="0">
                <a:latin typeface="Calibri" pitchFamily="34" charset="0"/>
              </a:rPr>
              <a:t> </a:t>
            </a:r>
            <a:r>
              <a:rPr lang="en-US" sz="2000" dirty="0" err="1">
                <a:latin typeface="Calibri" pitchFamily="34" charset="0"/>
              </a:rPr>
              <a:t>orang</a:t>
            </a:r>
            <a:r>
              <a:rPr lang="en-US" sz="2000" dirty="0">
                <a:latin typeface="Calibri" pitchFamily="34" charset="0"/>
              </a:rPr>
              <a:t> </a:t>
            </a:r>
            <a:r>
              <a:rPr lang="en-US" sz="2000" dirty="0" err="1">
                <a:latin typeface="Calibri" pitchFamily="34" charset="0"/>
              </a:rPr>
              <a:t>banyak</a:t>
            </a:r>
            <a:r>
              <a:rPr lang="en-US" sz="2000" dirty="0">
                <a:latin typeface="Calibri" pitchFamily="34" charset="0"/>
              </a:rPr>
              <a:t>; </a:t>
            </a:r>
          </a:p>
          <a:p>
            <a:pPr marL="174625" indent="-174625">
              <a:buFont typeface="Calibri" pitchFamily="34" charset="0"/>
              <a:buAutoNum type="arabicPeriod"/>
            </a:pPr>
            <a:r>
              <a:rPr lang="en-US" sz="2000" dirty="0" err="1">
                <a:latin typeface="Calibri" pitchFamily="34" charset="0"/>
              </a:rPr>
              <a:t>mengembangkan</a:t>
            </a:r>
            <a:r>
              <a:rPr lang="en-US" sz="2000" dirty="0">
                <a:latin typeface="Calibri" pitchFamily="34" charset="0"/>
              </a:rPr>
              <a:t> </a:t>
            </a:r>
            <a:r>
              <a:rPr lang="en-US" sz="2000" dirty="0" err="1">
                <a:latin typeface="Calibri" pitchFamily="34" charset="0"/>
              </a:rPr>
              <a:t>ilmu</a:t>
            </a:r>
            <a:r>
              <a:rPr lang="en-US" sz="2000" dirty="0">
                <a:latin typeface="Calibri" pitchFamily="34" charset="0"/>
              </a:rPr>
              <a:t> </a:t>
            </a:r>
            <a:r>
              <a:rPr lang="en-US" sz="2000" dirty="0" err="1">
                <a:latin typeface="Calibri" pitchFamily="34" charset="0"/>
              </a:rPr>
              <a:t>pengetahuan</a:t>
            </a:r>
            <a:r>
              <a:rPr lang="en-US" sz="2000" dirty="0">
                <a:latin typeface="Calibri" pitchFamily="34" charset="0"/>
              </a:rPr>
              <a:t> </a:t>
            </a:r>
            <a:r>
              <a:rPr lang="en-US" sz="2000" dirty="0" err="1">
                <a:latin typeface="Calibri" pitchFamily="34" charset="0"/>
              </a:rPr>
              <a:t>dan</a:t>
            </a:r>
            <a:r>
              <a:rPr lang="en-US" sz="2000" dirty="0">
                <a:latin typeface="Calibri" pitchFamily="34" charset="0"/>
              </a:rPr>
              <a:t> </a:t>
            </a:r>
            <a:r>
              <a:rPr lang="en-US" sz="2000" dirty="0" err="1">
                <a:latin typeface="Calibri" pitchFamily="34" charset="0"/>
              </a:rPr>
              <a:t>mencerdaskan</a:t>
            </a:r>
            <a:r>
              <a:rPr lang="en-US" sz="2000" dirty="0">
                <a:latin typeface="Calibri" pitchFamily="34" charset="0"/>
              </a:rPr>
              <a:t> </a:t>
            </a:r>
            <a:r>
              <a:rPr lang="en-US" sz="2000" dirty="0" err="1">
                <a:latin typeface="Calibri" pitchFamily="34" charset="0"/>
              </a:rPr>
              <a:t>kehidupan</a:t>
            </a:r>
            <a:r>
              <a:rPr lang="en-US" sz="2000" dirty="0">
                <a:latin typeface="Calibri" pitchFamily="34" charset="0"/>
              </a:rPr>
              <a:t> </a:t>
            </a:r>
            <a:r>
              <a:rPr lang="en-US" sz="2000" dirty="0" err="1">
                <a:latin typeface="Calibri" pitchFamily="34" charset="0"/>
              </a:rPr>
              <a:t>bangsa</a:t>
            </a:r>
            <a:r>
              <a:rPr lang="en-US" sz="2000" dirty="0">
                <a:latin typeface="Calibri" pitchFamily="34" charset="0"/>
              </a:rPr>
              <a:t>; </a:t>
            </a:r>
            <a:r>
              <a:rPr lang="en-US" sz="2000" dirty="0" err="1">
                <a:latin typeface="Calibri" pitchFamily="34" charset="0"/>
              </a:rPr>
              <a:t>dan</a:t>
            </a:r>
            <a:r>
              <a:rPr lang="en-US" sz="2000" dirty="0">
                <a:latin typeface="Calibri" pitchFamily="34" charset="0"/>
              </a:rPr>
              <a:t>/</a:t>
            </a:r>
            <a:r>
              <a:rPr lang="en-US" sz="2000" dirty="0" err="1">
                <a:latin typeface="Calibri" pitchFamily="34" charset="0"/>
              </a:rPr>
              <a:t>atau</a:t>
            </a:r>
            <a:r>
              <a:rPr lang="en-US" sz="2000" dirty="0">
                <a:latin typeface="Calibri" pitchFamily="34" charset="0"/>
              </a:rPr>
              <a:t> </a:t>
            </a:r>
          </a:p>
          <a:p>
            <a:pPr marL="174625" indent="-174625">
              <a:buFont typeface="Calibri" pitchFamily="34" charset="0"/>
              <a:buAutoNum type="arabicPeriod"/>
            </a:pPr>
            <a:r>
              <a:rPr lang="en-US" sz="2000" b="1" dirty="0" err="1">
                <a:latin typeface="Calibri" pitchFamily="34" charset="0"/>
              </a:rPr>
              <a:t>meningkatkan</a:t>
            </a:r>
            <a:r>
              <a:rPr lang="en-US" sz="2000" b="1" dirty="0">
                <a:latin typeface="Calibri" pitchFamily="34" charset="0"/>
              </a:rPr>
              <a:t> </a:t>
            </a:r>
            <a:r>
              <a:rPr lang="en-US" sz="2000" b="1" dirty="0" err="1">
                <a:latin typeface="Calibri" pitchFamily="34" charset="0"/>
              </a:rPr>
              <a:t>pengelolaan</a:t>
            </a:r>
            <a:r>
              <a:rPr lang="en-US" sz="2000" b="1" dirty="0">
                <a:latin typeface="Calibri" pitchFamily="34" charset="0"/>
              </a:rPr>
              <a:t> </a:t>
            </a:r>
            <a:r>
              <a:rPr lang="en-US" sz="2000" b="1" dirty="0" err="1">
                <a:latin typeface="Calibri" pitchFamily="34" charset="0"/>
              </a:rPr>
              <a:t>dan</a:t>
            </a:r>
            <a:r>
              <a:rPr lang="en-US" sz="2000" b="1" dirty="0">
                <a:latin typeface="Calibri" pitchFamily="34" charset="0"/>
              </a:rPr>
              <a:t> </a:t>
            </a:r>
            <a:r>
              <a:rPr lang="en-US" sz="2000" b="1" dirty="0" err="1">
                <a:latin typeface="Calibri" pitchFamily="34" charset="0"/>
              </a:rPr>
              <a:t>pelayanan</a:t>
            </a:r>
            <a:r>
              <a:rPr lang="en-US" sz="2000" b="1" dirty="0">
                <a:latin typeface="Calibri" pitchFamily="34" charset="0"/>
              </a:rPr>
              <a:t> </a:t>
            </a:r>
            <a:r>
              <a:rPr lang="en-US" sz="2000" b="1" dirty="0" err="1">
                <a:latin typeface="Calibri" pitchFamily="34" charset="0"/>
              </a:rPr>
              <a:t>informasi</a:t>
            </a:r>
            <a:r>
              <a:rPr lang="en-US" sz="2000" b="1" dirty="0">
                <a:latin typeface="Calibri" pitchFamily="34" charset="0"/>
              </a:rPr>
              <a:t> </a:t>
            </a:r>
            <a:r>
              <a:rPr lang="en-US" sz="2000" dirty="0" err="1">
                <a:latin typeface="Calibri" pitchFamily="34" charset="0"/>
              </a:rPr>
              <a:t>di</a:t>
            </a:r>
            <a:r>
              <a:rPr lang="en-US" sz="2000" dirty="0">
                <a:latin typeface="Calibri" pitchFamily="34" charset="0"/>
              </a:rPr>
              <a:t> </a:t>
            </a:r>
            <a:r>
              <a:rPr lang="en-US" sz="2000" dirty="0" err="1">
                <a:latin typeface="Calibri" pitchFamily="34" charset="0"/>
              </a:rPr>
              <a:t>lingkungan</a:t>
            </a:r>
            <a:r>
              <a:rPr lang="en-US" sz="2000" dirty="0">
                <a:latin typeface="Calibri" pitchFamily="34" charset="0"/>
              </a:rPr>
              <a:t> </a:t>
            </a:r>
            <a:r>
              <a:rPr lang="en-US" sz="2000" dirty="0" err="1">
                <a:latin typeface="Calibri" pitchFamily="34" charset="0"/>
              </a:rPr>
              <a:t>Badan</a:t>
            </a:r>
            <a:r>
              <a:rPr lang="en-US" sz="2000" dirty="0">
                <a:latin typeface="Calibri" pitchFamily="34" charset="0"/>
              </a:rPr>
              <a:t> </a:t>
            </a:r>
            <a:r>
              <a:rPr lang="en-US" sz="2000" dirty="0" err="1">
                <a:latin typeface="Calibri" pitchFamily="34" charset="0"/>
              </a:rPr>
              <a:t>Publik</a:t>
            </a:r>
            <a:r>
              <a:rPr lang="en-US" sz="2000" dirty="0">
                <a:latin typeface="Calibri" pitchFamily="34" charset="0"/>
              </a:rPr>
              <a:t> </a:t>
            </a:r>
            <a:r>
              <a:rPr lang="en-US" sz="2000" dirty="0" err="1">
                <a:latin typeface="Calibri" pitchFamily="34" charset="0"/>
              </a:rPr>
              <a:t>untuk</a:t>
            </a:r>
            <a:r>
              <a:rPr lang="en-US" sz="2000" dirty="0">
                <a:latin typeface="Calibri" pitchFamily="34" charset="0"/>
              </a:rPr>
              <a:t> </a:t>
            </a:r>
            <a:r>
              <a:rPr lang="en-US" sz="2000" dirty="0" err="1">
                <a:latin typeface="Calibri" pitchFamily="34" charset="0"/>
              </a:rPr>
              <a:t>menghasilkan</a:t>
            </a:r>
            <a:r>
              <a:rPr lang="en-US" sz="2000" dirty="0">
                <a:latin typeface="Calibri" pitchFamily="34" charset="0"/>
              </a:rPr>
              <a:t> </a:t>
            </a:r>
            <a:r>
              <a:rPr lang="en-US" sz="2000" dirty="0" err="1">
                <a:latin typeface="Calibri" pitchFamily="34" charset="0"/>
              </a:rPr>
              <a:t>layanan</a:t>
            </a:r>
            <a:r>
              <a:rPr lang="en-US" sz="2000" dirty="0">
                <a:latin typeface="Calibri" pitchFamily="34" charset="0"/>
              </a:rPr>
              <a:t> </a:t>
            </a:r>
            <a:r>
              <a:rPr lang="en-US" sz="2000" dirty="0" err="1">
                <a:latin typeface="Calibri" pitchFamily="34" charset="0"/>
              </a:rPr>
              <a:t>informasi</a:t>
            </a:r>
            <a:r>
              <a:rPr lang="en-US" sz="2000" dirty="0">
                <a:latin typeface="Calibri" pitchFamily="34" charset="0"/>
              </a:rPr>
              <a:t> yang </a:t>
            </a:r>
            <a:r>
              <a:rPr lang="en-US" sz="2000" dirty="0" err="1">
                <a:latin typeface="Calibri" pitchFamily="34" charset="0"/>
              </a:rPr>
              <a:t>berkualitas</a:t>
            </a:r>
            <a:r>
              <a:rPr lang="en-US" sz="2000" dirty="0">
                <a:latin typeface="Calibri" pitchFamily="34" charset="0"/>
              </a:rPr>
              <a:t>.</a:t>
            </a:r>
          </a:p>
          <a:p>
            <a:pPr marL="174625" indent="-174625"/>
            <a:endParaRPr lang="en-US" sz="2000" dirty="0">
              <a:latin typeface="Calibri" pitchFamily="34" charset="0"/>
            </a:endParaRPr>
          </a:p>
        </p:txBody>
      </p:sp>
      <p:grpSp>
        <p:nvGrpSpPr>
          <p:cNvPr id="4" name="Group 3">
            <a:extLst>
              <a:ext uri="{FF2B5EF4-FFF2-40B4-BE49-F238E27FC236}">
                <a16:creationId xmlns:a16="http://schemas.microsoft.com/office/drawing/2014/main" id="{545C66AF-2DEE-498A-A44F-4489C4312185}"/>
              </a:ext>
            </a:extLst>
          </p:cNvPr>
          <p:cNvGrpSpPr/>
          <p:nvPr/>
        </p:nvGrpSpPr>
        <p:grpSpPr>
          <a:xfrm>
            <a:off x="3683732" y="6185741"/>
            <a:ext cx="4824536" cy="324130"/>
            <a:chOff x="447617" y="5923792"/>
            <a:chExt cx="6183684" cy="794323"/>
          </a:xfrm>
        </p:grpSpPr>
        <p:pic>
          <p:nvPicPr>
            <p:cNvPr id="5" name="Picture 4">
              <a:extLst>
                <a:ext uri="{FF2B5EF4-FFF2-40B4-BE49-F238E27FC236}">
                  <a16:creationId xmlns:a16="http://schemas.microsoft.com/office/drawing/2014/main" id="{4E7C7112-D916-4E02-A9D8-E6D4C6DA2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6" name="Picture 5">
              <a:extLst>
                <a:ext uri="{FF2B5EF4-FFF2-40B4-BE49-F238E27FC236}">
                  <a16:creationId xmlns:a16="http://schemas.microsoft.com/office/drawing/2014/main" id="{4DE43AB4-3369-4FC4-8C43-068A57D09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7" name="Picture 6">
              <a:extLst>
                <a:ext uri="{FF2B5EF4-FFF2-40B4-BE49-F238E27FC236}">
                  <a16:creationId xmlns:a16="http://schemas.microsoft.com/office/drawing/2014/main" id="{9FD587E0-A83B-4938-A134-9A2351ADF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8" name="Picture 7">
              <a:extLst>
                <a:ext uri="{FF2B5EF4-FFF2-40B4-BE49-F238E27FC236}">
                  <a16:creationId xmlns:a16="http://schemas.microsoft.com/office/drawing/2014/main" id="{ED07B801-191B-48CF-AB89-95C8638CEA53}"/>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08547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wipe(up)">
                                      <p:cBhvr>
                                        <p:cTn id="10" dur="500"/>
                                        <p:tgtEl>
                                          <p:spTgt spid="1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500"/>
                                        <p:tgtEl>
                                          <p:spTgt spid="13">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500"/>
                                        <p:tgtEl>
                                          <p:spTgt spid="13">
                                            <p:txEl>
                                              <p:pRg st="4" end="4"/>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Effect transition="in" filter="wipe(up)">
                                      <p:cBhvr>
                                        <p:cTn id="19" dur="500"/>
                                        <p:tgtEl>
                                          <p:spTgt spid="13">
                                            <p:txEl>
                                              <p:pRg st="5" end="5"/>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up)">
                                      <p:cBhvr>
                                        <p:cTn id="22" dur="500"/>
                                        <p:tgtEl>
                                          <p:spTgt spid="13">
                                            <p:txEl>
                                              <p:pRg st="6" end="6"/>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wipe(up)">
                                      <p:cBhvr>
                                        <p:cTn id="25" dur="500"/>
                                        <p:tgtEl>
                                          <p:spTgt spid="13">
                                            <p:txEl>
                                              <p:pRg st="7" end="7"/>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Effect transition="in" filter="wipe(up)">
                                      <p:cBhvr>
                                        <p:cTn id="28" dur="500"/>
                                        <p:tgtEl>
                                          <p:spTgt spid="13">
                                            <p:txEl>
                                              <p:pRg st="8" end="8"/>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animEffect transition="in" filter="wipe(up)">
                                      <p:cBhvr>
                                        <p:cTn id="31"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6640" y="456638"/>
            <a:ext cx="3852932" cy="851078"/>
          </a:xfrm>
        </p:spPr>
        <p:txBody>
          <a:bodyPr/>
          <a:lstStyle/>
          <a:p>
            <a:pPr algn="l" eaLnBrk="1" hangingPunct="1"/>
            <a:r>
              <a:rPr lang="id-ID" sz="3200" dirty="0">
                <a:solidFill>
                  <a:srgbClr val="FF0000"/>
                </a:solidFill>
              </a:rPr>
              <a:t>ASAS INFORMASI PUBLIK</a:t>
            </a:r>
          </a:p>
        </p:txBody>
      </p:sp>
      <p:sp>
        <p:nvSpPr>
          <p:cNvPr id="4099" name="Rectangle 6"/>
          <p:cNvSpPr>
            <a:spLocks noChangeArrowheads="1"/>
          </p:cNvSpPr>
          <p:nvPr/>
        </p:nvSpPr>
        <p:spPr bwMode="auto">
          <a:xfrm>
            <a:off x="753682" y="3321944"/>
            <a:ext cx="8286750" cy="1458861"/>
          </a:xfrm>
          <a:prstGeom prst="rect">
            <a:avLst/>
          </a:prstGeom>
          <a:noFill/>
          <a:ln w="9525">
            <a:noFill/>
            <a:miter lim="800000"/>
            <a:headEnd/>
            <a:tailEnd/>
          </a:ln>
        </p:spPr>
        <p:txBody>
          <a:bodyPr>
            <a:spAutoFit/>
          </a:bodyPr>
          <a:lstStyle/>
          <a:p>
            <a:pPr marL="273050" indent="-273050" algn="just">
              <a:lnSpc>
                <a:spcPct val="80000"/>
              </a:lnSpc>
              <a:spcBef>
                <a:spcPts val="575"/>
              </a:spcBef>
              <a:buClr>
                <a:srgbClr val="8CADAE"/>
              </a:buClr>
            </a:pPr>
            <a:endParaRPr lang="id-ID" sz="1600" dirty="0">
              <a:latin typeface="Calibri" pitchFamily="34" charset="0"/>
            </a:endParaRPr>
          </a:p>
          <a:p>
            <a:pPr marL="273050" indent="-273050" algn="just">
              <a:lnSpc>
                <a:spcPct val="80000"/>
              </a:lnSpc>
              <a:spcBef>
                <a:spcPts val="575"/>
              </a:spcBef>
              <a:buClr>
                <a:srgbClr val="8CADAE"/>
              </a:buClr>
            </a:pPr>
            <a:endParaRPr lang="id-ID" b="1" dirty="0">
              <a:latin typeface="Calibri" pitchFamily="34" charset="0"/>
            </a:endParaRPr>
          </a:p>
          <a:p>
            <a:pPr marL="273050" indent="-273050" algn="just">
              <a:lnSpc>
                <a:spcPct val="80000"/>
              </a:lnSpc>
              <a:spcBef>
                <a:spcPts val="575"/>
              </a:spcBef>
              <a:buClr>
                <a:srgbClr val="8CADAE"/>
              </a:buClr>
            </a:pPr>
            <a:endParaRPr lang="id-ID" dirty="0">
              <a:latin typeface="Calibri" pitchFamily="34" charset="0"/>
            </a:endParaRPr>
          </a:p>
          <a:p>
            <a:pPr marL="273050" indent="-273050" algn="just">
              <a:lnSpc>
                <a:spcPct val="80000"/>
              </a:lnSpc>
              <a:spcBef>
                <a:spcPts val="575"/>
              </a:spcBef>
              <a:buClr>
                <a:srgbClr val="8CADAE"/>
              </a:buClr>
            </a:pPr>
            <a:endParaRPr lang="id-ID" dirty="0">
              <a:latin typeface="Calibri" pitchFamily="34" charset="0"/>
            </a:endParaRPr>
          </a:p>
          <a:p>
            <a:pPr marL="273050" indent="-273050" algn="just">
              <a:lnSpc>
                <a:spcPct val="80000"/>
              </a:lnSpc>
              <a:spcBef>
                <a:spcPts val="575"/>
              </a:spcBef>
            </a:pPr>
            <a:endParaRPr lang="id-ID" sz="1600" dirty="0">
              <a:latin typeface="Calibri"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9192344" y="5500702"/>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 name="Flowchart: Terminator 1"/>
          <p:cNvSpPr/>
          <p:nvPr/>
        </p:nvSpPr>
        <p:spPr>
          <a:xfrm>
            <a:off x="3979572" y="218940"/>
            <a:ext cx="7753081" cy="888643"/>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marL="273050" indent="-273050" algn="just">
              <a:lnSpc>
                <a:spcPct val="80000"/>
              </a:lnSpc>
              <a:spcBef>
                <a:spcPts val="575"/>
              </a:spcBef>
              <a:buClr>
                <a:srgbClr val="8CADAE"/>
              </a:buClr>
            </a:pPr>
            <a:endParaRPr lang="id-ID" sz="1200" dirty="0">
              <a:latin typeface="Calibri" pitchFamily="34" charset="0"/>
            </a:endParaRPr>
          </a:p>
          <a:p>
            <a:pPr marL="273050" indent="-273050" algn="ctr">
              <a:lnSpc>
                <a:spcPct val="80000"/>
              </a:lnSpc>
              <a:spcBef>
                <a:spcPts val="575"/>
              </a:spcBef>
              <a:buClr>
                <a:srgbClr val="8CADAE"/>
              </a:buClr>
            </a:pPr>
            <a:r>
              <a:rPr lang="id-ID" sz="1200" b="1" dirty="0"/>
              <a:t>Pada dasarnya, semua Informasi Publik bersifat terbuka. Kalau pun ada yang dikecualikan, pada dasarnya tidak permanen. Masa retensinya jelas, dan sewaktu-waktu dapat dibuka.</a:t>
            </a:r>
          </a:p>
          <a:p>
            <a:pPr algn="ctr"/>
            <a:endParaRPr lang="id-ID" sz="1200" dirty="0"/>
          </a:p>
        </p:txBody>
      </p:sp>
      <p:sp>
        <p:nvSpPr>
          <p:cNvPr id="3" name="Rectangle 2"/>
          <p:cNvSpPr/>
          <p:nvPr/>
        </p:nvSpPr>
        <p:spPr>
          <a:xfrm>
            <a:off x="126641" y="1862018"/>
            <a:ext cx="5859887" cy="127500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273050" indent="-273050" algn="just">
              <a:lnSpc>
                <a:spcPct val="80000"/>
              </a:lnSpc>
              <a:spcBef>
                <a:spcPts val="575"/>
              </a:spcBef>
              <a:buClr>
                <a:srgbClr val="8CADAE"/>
              </a:buClr>
            </a:pPr>
            <a:r>
              <a:rPr lang="id-ID" b="1" dirty="0">
                <a:latin typeface="Calibri" pitchFamily="34" charset="0"/>
              </a:rPr>
              <a:t>Pasal 2 (ayat 1)  UU KIP:</a:t>
            </a:r>
          </a:p>
          <a:p>
            <a:pPr marL="273050" indent="-273050" algn="ctr">
              <a:lnSpc>
                <a:spcPct val="80000"/>
              </a:lnSpc>
              <a:spcBef>
                <a:spcPts val="575"/>
              </a:spcBef>
              <a:buClr>
                <a:srgbClr val="8CADAE"/>
              </a:buClr>
            </a:pPr>
            <a:r>
              <a:rPr lang="id-ID" dirty="0">
                <a:latin typeface="Calibri" pitchFamily="34" charset="0"/>
              </a:rPr>
              <a:t>Setiap Informasi  Publik bersifat terbuka dan dapat diakses oleh setiap Pengguna Informasi Publik.</a:t>
            </a:r>
            <a:endParaRPr lang="id-ID" dirty="0"/>
          </a:p>
        </p:txBody>
      </p:sp>
      <p:sp>
        <p:nvSpPr>
          <p:cNvPr id="7" name="Rectangle 6"/>
          <p:cNvSpPr/>
          <p:nvPr/>
        </p:nvSpPr>
        <p:spPr>
          <a:xfrm>
            <a:off x="126640" y="3270547"/>
            <a:ext cx="5859887" cy="12750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273050" indent="-273050" algn="just">
              <a:lnSpc>
                <a:spcPct val="80000"/>
              </a:lnSpc>
              <a:spcBef>
                <a:spcPts val="575"/>
              </a:spcBef>
              <a:buClr>
                <a:srgbClr val="8CADAE"/>
              </a:buClr>
            </a:pPr>
            <a:endParaRPr lang="id-ID" b="1" dirty="0">
              <a:latin typeface="Calibri" pitchFamily="34" charset="0"/>
            </a:endParaRPr>
          </a:p>
          <a:p>
            <a:pPr marL="273050" indent="-273050" algn="just">
              <a:lnSpc>
                <a:spcPct val="80000"/>
              </a:lnSpc>
              <a:spcBef>
                <a:spcPts val="575"/>
              </a:spcBef>
              <a:buClr>
                <a:srgbClr val="8CADAE"/>
              </a:buClr>
            </a:pPr>
            <a:r>
              <a:rPr lang="id-ID" b="1" dirty="0">
                <a:latin typeface="Calibri" pitchFamily="34" charset="0"/>
              </a:rPr>
              <a:t>Pasal 2 (ayat 2) UU KIP:</a:t>
            </a:r>
          </a:p>
          <a:p>
            <a:pPr marL="273050" indent="-273050" algn="ctr">
              <a:lnSpc>
                <a:spcPct val="80000"/>
              </a:lnSpc>
              <a:spcBef>
                <a:spcPts val="575"/>
              </a:spcBef>
              <a:buClr>
                <a:srgbClr val="8CADAE"/>
              </a:buClr>
            </a:pPr>
            <a:r>
              <a:rPr lang="id-ID" dirty="0">
                <a:latin typeface="Calibri" pitchFamily="34" charset="0"/>
              </a:rPr>
              <a:t>Informasi publik  yang dikecualikan bersifat ketat dan terbatas.</a:t>
            </a:r>
            <a:r>
              <a:rPr lang="id-ID" b="1" dirty="0">
                <a:latin typeface="Calibri" pitchFamily="34" charset="0"/>
              </a:rPr>
              <a:t> </a:t>
            </a:r>
          </a:p>
          <a:p>
            <a:pPr marL="273050" indent="-273050" algn="just">
              <a:lnSpc>
                <a:spcPct val="80000"/>
              </a:lnSpc>
              <a:spcBef>
                <a:spcPts val="575"/>
              </a:spcBef>
              <a:buClr>
                <a:srgbClr val="8CADAE"/>
              </a:buClr>
            </a:pPr>
            <a:endParaRPr lang="id-ID" dirty="0"/>
          </a:p>
        </p:txBody>
      </p:sp>
      <p:sp>
        <p:nvSpPr>
          <p:cNvPr id="8" name="Rectangle 7"/>
          <p:cNvSpPr/>
          <p:nvPr/>
        </p:nvSpPr>
        <p:spPr>
          <a:xfrm>
            <a:off x="126640" y="4762523"/>
            <a:ext cx="5859887" cy="12750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273050" indent="-273050" algn="just">
              <a:lnSpc>
                <a:spcPct val="80000"/>
              </a:lnSpc>
              <a:spcBef>
                <a:spcPts val="575"/>
              </a:spcBef>
              <a:buClr>
                <a:srgbClr val="8CADAE"/>
              </a:buClr>
            </a:pPr>
            <a:endParaRPr lang="id-ID" b="1" dirty="0">
              <a:latin typeface="Calibri" pitchFamily="34" charset="0"/>
            </a:endParaRPr>
          </a:p>
          <a:p>
            <a:pPr marL="273050" indent="-273050" algn="just">
              <a:lnSpc>
                <a:spcPct val="80000"/>
              </a:lnSpc>
              <a:spcBef>
                <a:spcPts val="575"/>
              </a:spcBef>
              <a:buClr>
                <a:srgbClr val="8CADAE"/>
              </a:buClr>
            </a:pPr>
            <a:r>
              <a:rPr lang="id-ID" b="1" dirty="0">
                <a:latin typeface="Calibri" pitchFamily="34" charset="0"/>
              </a:rPr>
              <a:t>Pasal 2  (ayat 3) UU KIP:</a:t>
            </a:r>
          </a:p>
          <a:p>
            <a:pPr marL="273050" indent="-273050" algn="ctr">
              <a:lnSpc>
                <a:spcPct val="80000"/>
              </a:lnSpc>
              <a:spcBef>
                <a:spcPts val="575"/>
              </a:spcBef>
              <a:buClr>
                <a:srgbClr val="8CADAE"/>
              </a:buClr>
            </a:pPr>
            <a:r>
              <a:rPr lang="id-ID" dirty="0">
                <a:latin typeface="Calibri" pitchFamily="34" charset="0"/>
              </a:rPr>
              <a:t>Setiap Informasi Publik harus dapat diperoleh setiap  Pemohon Informasi Publik dengan cepat dan </a:t>
            </a:r>
          </a:p>
          <a:p>
            <a:pPr marL="273050" indent="-273050" algn="ctr"/>
            <a:r>
              <a:rPr lang="id-ID" dirty="0">
                <a:latin typeface="Calibri" pitchFamily="34" charset="0"/>
              </a:rPr>
              <a:t>tepat waktu, biaya ringan, dan cara yang sederhana.</a:t>
            </a:r>
            <a:r>
              <a:rPr lang="id-ID" b="1" dirty="0">
                <a:latin typeface="Calibri" pitchFamily="34" charset="0"/>
              </a:rPr>
              <a:t> </a:t>
            </a:r>
          </a:p>
          <a:p>
            <a:pPr marL="273050" indent="-273050" algn="just">
              <a:lnSpc>
                <a:spcPct val="80000"/>
              </a:lnSpc>
              <a:spcBef>
                <a:spcPts val="575"/>
              </a:spcBef>
              <a:buClr>
                <a:srgbClr val="8CADAE"/>
              </a:buClr>
            </a:pPr>
            <a:endParaRPr lang="id-ID" dirty="0"/>
          </a:p>
        </p:txBody>
      </p:sp>
      <p:sp>
        <p:nvSpPr>
          <p:cNvPr id="11" name="Rectangle 10"/>
          <p:cNvSpPr/>
          <p:nvPr/>
        </p:nvSpPr>
        <p:spPr>
          <a:xfrm>
            <a:off x="6071851" y="2213340"/>
            <a:ext cx="5937161" cy="306721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273050" indent="-273050" algn="just"/>
            <a:r>
              <a:rPr lang="id-ID" b="1" dirty="0">
                <a:latin typeface="Calibri" pitchFamily="34" charset="0"/>
              </a:rPr>
              <a:t>Pasal 2  (ayat 4) UU KIP:</a:t>
            </a:r>
          </a:p>
          <a:p>
            <a:pPr marL="273050" indent="-273050" algn="just"/>
            <a:r>
              <a:rPr lang="id-ID" dirty="0">
                <a:latin typeface="Calibri" pitchFamily="34" charset="0"/>
              </a:rPr>
              <a:t>     Informasi Publik yang  dikecualikan bersifat rahasia sesuai dengan Undang-undang, kepatutan, dan kepentingan umum didasarkan pada pengujian tentang konsekwensi yang timbul apabila suatu informasi  diberikan kepada masyarakat serta setelah dipertimbangkan dengan seksama bahwa mnutup informasi Publik dapat melindungi kepentingan yang lebih besar dari pada </a:t>
            </a:r>
          </a:p>
          <a:p>
            <a:pPr marL="273050" indent="-273050" algn="just">
              <a:lnSpc>
                <a:spcPct val="80000"/>
              </a:lnSpc>
              <a:spcBef>
                <a:spcPts val="575"/>
              </a:spcBef>
              <a:buClr>
                <a:srgbClr val="8CADAE"/>
              </a:buClr>
            </a:pPr>
            <a:endParaRPr lang="id-ID" dirty="0"/>
          </a:p>
        </p:txBody>
      </p:sp>
      <p:grpSp>
        <p:nvGrpSpPr>
          <p:cNvPr id="10" name="Group 9">
            <a:extLst>
              <a:ext uri="{FF2B5EF4-FFF2-40B4-BE49-F238E27FC236}">
                <a16:creationId xmlns:a16="http://schemas.microsoft.com/office/drawing/2014/main" id="{EACC8D5C-6ACB-4B8D-818E-81BDEB657941}"/>
              </a:ext>
            </a:extLst>
          </p:cNvPr>
          <p:cNvGrpSpPr/>
          <p:nvPr/>
        </p:nvGrpSpPr>
        <p:grpSpPr>
          <a:xfrm>
            <a:off x="3683732" y="6185741"/>
            <a:ext cx="4824536" cy="324130"/>
            <a:chOff x="447617" y="5923792"/>
            <a:chExt cx="6183684" cy="794323"/>
          </a:xfrm>
        </p:grpSpPr>
        <p:pic>
          <p:nvPicPr>
            <p:cNvPr id="12" name="Picture 11">
              <a:extLst>
                <a:ext uri="{FF2B5EF4-FFF2-40B4-BE49-F238E27FC236}">
                  <a16:creationId xmlns:a16="http://schemas.microsoft.com/office/drawing/2014/main" id="{F66210A5-1909-4CAA-B82C-AF560B8BC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3" name="Picture 12">
              <a:extLst>
                <a:ext uri="{FF2B5EF4-FFF2-40B4-BE49-F238E27FC236}">
                  <a16:creationId xmlns:a16="http://schemas.microsoft.com/office/drawing/2014/main" id="{3AC6F1AB-D6DF-4998-8AB3-3B0E40F02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4" name="Picture 13">
              <a:extLst>
                <a:ext uri="{FF2B5EF4-FFF2-40B4-BE49-F238E27FC236}">
                  <a16:creationId xmlns:a16="http://schemas.microsoft.com/office/drawing/2014/main" id="{EDC0E770-C432-4815-A11A-401DF159C1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5" name="Picture 14">
              <a:extLst>
                <a:ext uri="{FF2B5EF4-FFF2-40B4-BE49-F238E27FC236}">
                  <a16:creationId xmlns:a16="http://schemas.microsoft.com/office/drawing/2014/main" id="{265F17AA-1A40-4B95-A653-627681202B96}"/>
                </a:ext>
              </a:extLst>
            </p:cNvPr>
            <p:cNvPicPr/>
            <p:nvPr/>
          </p:nvPicPr>
          <p:blipFill rotWithShape="1">
            <a:blip r:embed="rId6"/>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5777374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3025" y="-56768"/>
            <a:ext cx="10058400" cy="1609344"/>
          </a:xfrm>
        </p:spPr>
        <p:txBody>
          <a:bodyPr>
            <a:normAutofit/>
          </a:bodyPr>
          <a:lstStyle/>
          <a:p>
            <a:pPr algn="l" eaLnBrk="1" hangingPunct="1"/>
            <a:r>
              <a:rPr lang="en-US" sz="3200" dirty="0">
                <a:solidFill>
                  <a:srgbClr val="FF0000"/>
                </a:solidFill>
              </a:rPr>
              <a:t>HAK BADAN PUBLIK </a:t>
            </a:r>
            <a:br>
              <a:rPr lang="en-US" sz="3200" dirty="0">
                <a:solidFill>
                  <a:srgbClr val="FF0000"/>
                </a:solidFill>
              </a:rPr>
            </a:br>
            <a:r>
              <a:rPr lang="en-US" sz="3200" dirty="0">
                <a:solidFill>
                  <a:srgbClr val="FF0000"/>
                </a:solidFill>
              </a:rPr>
              <a:t>BERDASARKAN UU KETERBUKAAN INFORMASI PUBLIK</a:t>
            </a:r>
          </a:p>
        </p:txBody>
      </p:sp>
      <p:sp>
        <p:nvSpPr>
          <p:cNvPr id="14339" name="Content Placeholder 2"/>
          <p:cNvSpPr>
            <a:spLocks noGrp="1"/>
          </p:cNvSpPr>
          <p:nvPr>
            <p:ph idx="1"/>
          </p:nvPr>
        </p:nvSpPr>
        <p:spPr>
          <a:xfrm>
            <a:off x="3929064" y="1552576"/>
            <a:ext cx="6281737" cy="4525963"/>
          </a:xfrm>
        </p:spPr>
        <p:txBody>
          <a:bodyPr>
            <a:normAutofit fontScale="92500" lnSpcReduction="10000"/>
          </a:bodyPr>
          <a:lstStyle/>
          <a:p>
            <a:pPr marL="365125" indent="-365125">
              <a:buNone/>
            </a:pPr>
            <a:r>
              <a:rPr lang="en-US" dirty="0">
                <a:solidFill>
                  <a:srgbClr val="000000"/>
                </a:solidFill>
              </a:rPr>
              <a:t>(1)	</a:t>
            </a:r>
            <a:r>
              <a:rPr lang="en-US" dirty="0" err="1">
                <a:solidFill>
                  <a:srgbClr val="000000"/>
                </a:solidFill>
              </a:rPr>
              <a:t>Badan</a:t>
            </a:r>
            <a:r>
              <a:rPr lang="en-US" dirty="0">
                <a:solidFill>
                  <a:srgbClr val="000000"/>
                </a:solidFill>
              </a:rPr>
              <a:t> </a:t>
            </a:r>
            <a:r>
              <a:rPr lang="en-US" dirty="0" err="1">
                <a:solidFill>
                  <a:srgbClr val="000000"/>
                </a:solidFill>
              </a:rPr>
              <a:t>Publik</a:t>
            </a:r>
            <a:r>
              <a:rPr lang="en-US" dirty="0">
                <a:solidFill>
                  <a:srgbClr val="000000"/>
                </a:solidFill>
              </a:rPr>
              <a:t> </a:t>
            </a:r>
            <a:r>
              <a:rPr lang="en-US" dirty="0" err="1">
                <a:solidFill>
                  <a:srgbClr val="000000"/>
                </a:solidFill>
              </a:rPr>
              <a:t>berhak</a:t>
            </a:r>
            <a:r>
              <a:rPr lang="en-US" dirty="0">
                <a:solidFill>
                  <a:srgbClr val="000000"/>
                </a:solidFill>
              </a:rPr>
              <a:t> </a:t>
            </a:r>
            <a:r>
              <a:rPr lang="en-US" dirty="0" err="1">
                <a:solidFill>
                  <a:srgbClr val="000000"/>
                </a:solidFill>
              </a:rPr>
              <a:t>menolak</a:t>
            </a:r>
            <a:r>
              <a:rPr lang="en-US" dirty="0">
                <a:solidFill>
                  <a:srgbClr val="000000"/>
                </a:solidFill>
              </a:rPr>
              <a:t> </a:t>
            </a:r>
            <a:r>
              <a:rPr lang="en-US" dirty="0" err="1">
                <a:solidFill>
                  <a:srgbClr val="000000"/>
                </a:solidFill>
              </a:rPr>
              <a:t>memberikan</a:t>
            </a:r>
            <a:r>
              <a:rPr lang="en-US" dirty="0">
                <a:solidFill>
                  <a:srgbClr val="000000"/>
                </a:solidFill>
              </a:rPr>
              <a:t> </a:t>
            </a:r>
            <a:r>
              <a:rPr lang="en-US" dirty="0" err="1">
                <a:solidFill>
                  <a:srgbClr val="000000"/>
                </a:solidFill>
              </a:rPr>
              <a:t>informasi</a:t>
            </a:r>
            <a:r>
              <a:rPr lang="en-US" dirty="0">
                <a:solidFill>
                  <a:srgbClr val="000000"/>
                </a:solidFill>
              </a:rPr>
              <a:t> yang </a:t>
            </a:r>
            <a:r>
              <a:rPr lang="en-US" dirty="0" err="1">
                <a:solidFill>
                  <a:srgbClr val="000000"/>
                </a:solidFill>
              </a:rPr>
              <a:t>dikecualikan</a:t>
            </a:r>
            <a:r>
              <a:rPr lang="en-US" dirty="0">
                <a:solidFill>
                  <a:srgbClr val="000000"/>
                </a:solidFill>
              </a:rPr>
              <a:t> </a:t>
            </a:r>
            <a:r>
              <a:rPr lang="en-US" dirty="0" err="1">
                <a:solidFill>
                  <a:srgbClr val="000000"/>
                </a:solidFill>
              </a:rPr>
              <a:t>sesuai</a:t>
            </a:r>
            <a:r>
              <a:rPr lang="en-US" dirty="0">
                <a:solidFill>
                  <a:srgbClr val="000000"/>
                </a:solidFill>
              </a:rPr>
              <a:t> </a:t>
            </a:r>
            <a:r>
              <a:rPr lang="en-US" dirty="0" err="1">
                <a:solidFill>
                  <a:srgbClr val="000000"/>
                </a:solidFill>
              </a:rPr>
              <a:t>dengan</a:t>
            </a:r>
            <a:r>
              <a:rPr lang="en-US" dirty="0">
                <a:solidFill>
                  <a:srgbClr val="000000"/>
                </a:solidFill>
              </a:rPr>
              <a:t> </a:t>
            </a:r>
            <a:r>
              <a:rPr lang="en-US" dirty="0" err="1">
                <a:solidFill>
                  <a:srgbClr val="000000"/>
                </a:solidFill>
              </a:rPr>
              <a:t>ketentuan</a:t>
            </a:r>
            <a:r>
              <a:rPr lang="en-US" dirty="0">
                <a:solidFill>
                  <a:srgbClr val="000000"/>
                </a:solidFill>
              </a:rPr>
              <a:t> </a:t>
            </a:r>
            <a:r>
              <a:rPr lang="en-US" dirty="0" err="1">
                <a:solidFill>
                  <a:srgbClr val="000000"/>
                </a:solidFill>
              </a:rPr>
              <a:t>peraturan</a:t>
            </a:r>
            <a:r>
              <a:rPr lang="en-US" dirty="0">
                <a:solidFill>
                  <a:srgbClr val="000000"/>
                </a:solidFill>
              </a:rPr>
              <a:t> </a:t>
            </a:r>
            <a:r>
              <a:rPr lang="en-US" dirty="0" err="1">
                <a:solidFill>
                  <a:srgbClr val="000000"/>
                </a:solidFill>
              </a:rPr>
              <a:t>perundang­undangan</a:t>
            </a:r>
            <a:r>
              <a:rPr lang="en-US" dirty="0">
                <a:solidFill>
                  <a:srgbClr val="000000"/>
                </a:solidFill>
              </a:rPr>
              <a:t>. </a:t>
            </a:r>
            <a:endParaRPr lang="en-GB" dirty="0">
              <a:solidFill>
                <a:srgbClr val="000000"/>
              </a:solidFill>
            </a:endParaRPr>
          </a:p>
          <a:p>
            <a:pPr marL="365125" indent="-365125">
              <a:buNone/>
            </a:pPr>
            <a:r>
              <a:rPr lang="en-US" dirty="0">
                <a:solidFill>
                  <a:srgbClr val="000000"/>
                </a:solidFill>
              </a:rPr>
              <a:t>(2)	</a:t>
            </a:r>
            <a:r>
              <a:rPr lang="en-US" dirty="0" err="1">
                <a:solidFill>
                  <a:srgbClr val="000000"/>
                </a:solidFill>
              </a:rPr>
              <a:t>Badan</a:t>
            </a:r>
            <a:r>
              <a:rPr lang="en-US" dirty="0">
                <a:solidFill>
                  <a:srgbClr val="000000"/>
                </a:solidFill>
              </a:rPr>
              <a:t> </a:t>
            </a:r>
            <a:r>
              <a:rPr lang="en-US" dirty="0" err="1">
                <a:solidFill>
                  <a:srgbClr val="000000"/>
                </a:solidFill>
              </a:rPr>
              <a:t>Publik</a:t>
            </a:r>
            <a:r>
              <a:rPr lang="en-US" dirty="0">
                <a:solidFill>
                  <a:srgbClr val="000000"/>
                </a:solidFill>
              </a:rPr>
              <a:t> </a:t>
            </a:r>
            <a:r>
              <a:rPr lang="en-US" dirty="0" err="1">
                <a:solidFill>
                  <a:srgbClr val="000000"/>
                </a:solidFill>
              </a:rPr>
              <a:t>berhak</a:t>
            </a:r>
            <a:r>
              <a:rPr lang="en-US" dirty="0">
                <a:solidFill>
                  <a:srgbClr val="000000"/>
                </a:solidFill>
              </a:rPr>
              <a:t> </a:t>
            </a:r>
            <a:r>
              <a:rPr lang="en-US" dirty="0" err="1">
                <a:solidFill>
                  <a:srgbClr val="000000"/>
                </a:solidFill>
              </a:rPr>
              <a:t>menolak</a:t>
            </a:r>
            <a:r>
              <a:rPr lang="en-US" dirty="0">
                <a:solidFill>
                  <a:srgbClr val="000000"/>
                </a:solidFill>
              </a:rPr>
              <a:t> </a:t>
            </a:r>
            <a:r>
              <a:rPr lang="en-US" dirty="0" err="1">
                <a:solidFill>
                  <a:srgbClr val="000000"/>
                </a:solidFill>
              </a:rPr>
              <a:t>memberikan</a:t>
            </a:r>
            <a:r>
              <a:rPr lang="en-US" dirty="0">
                <a:solidFill>
                  <a:srgbClr val="000000"/>
                </a:solidFill>
              </a:rPr>
              <a:t> </a:t>
            </a:r>
            <a:r>
              <a:rPr lang="en-US" dirty="0" err="1">
                <a:solidFill>
                  <a:srgbClr val="000000"/>
                </a:solidFill>
              </a:rPr>
              <a:t>Informasi</a:t>
            </a:r>
            <a:r>
              <a:rPr lang="en-US" dirty="0">
                <a:solidFill>
                  <a:srgbClr val="000000"/>
                </a:solidFill>
              </a:rPr>
              <a:t> </a:t>
            </a:r>
            <a:r>
              <a:rPr lang="en-US" dirty="0" err="1">
                <a:solidFill>
                  <a:srgbClr val="000000"/>
                </a:solidFill>
              </a:rPr>
              <a:t>Publik</a:t>
            </a:r>
            <a:r>
              <a:rPr lang="en-US" dirty="0">
                <a:solidFill>
                  <a:srgbClr val="000000"/>
                </a:solidFill>
              </a:rPr>
              <a:t> </a:t>
            </a:r>
            <a:r>
              <a:rPr lang="en-US" dirty="0" err="1">
                <a:solidFill>
                  <a:srgbClr val="000000"/>
                </a:solidFill>
              </a:rPr>
              <a:t>apabila</a:t>
            </a:r>
            <a:r>
              <a:rPr lang="en-US" dirty="0">
                <a:solidFill>
                  <a:srgbClr val="000000"/>
                </a:solidFill>
              </a:rPr>
              <a:t> </a:t>
            </a:r>
            <a:r>
              <a:rPr lang="en-US" dirty="0" err="1">
                <a:solidFill>
                  <a:srgbClr val="000000"/>
                </a:solidFill>
              </a:rPr>
              <a:t>tidak</a:t>
            </a:r>
            <a:r>
              <a:rPr lang="en-US" dirty="0">
                <a:solidFill>
                  <a:srgbClr val="000000"/>
                </a:solidFill>
              </a:rPr>
              <a:t> </a:t>
            </a:r>
            <a:r>
              <a:rPr lang="en-US" dirty="0" err="1">
                <a:solidFill>
                  <a:srgbClr val="000000"/>
                </a:solidFill>
              </a:rPr>
              <a:t>sesuai</a:t>
            </a:r>
            <a:r>
              <a:rPr lang="en-US" dirty="0">
                <a:solidFill>
                  <a:srgbClr val="000000"/>
                </a:solidFill>
              </a:rPr>
              <a:t> </a:t>
            </a:r>
            <a:r>
              <a:rPr lang="en-US" dirty="0" err="1">
                <a:solidFill>
                  <a:srgbClr val="000000"/>
                </a:solidFill>
              </a:rPr>
              <a:t>dengan</a:t>
            </a:r>
            <a:r>
              <a:rPr lang="en-US" dirty="0">
                <a:solidFill>
                  <a:srgbClr val="000000"/>
                </a:solidFill>
              </a:rPr>
              <a:t> </a:t>
            </a:r>
            <a:r>
              <a:rPr lang="en-US" dirty="0" err="1">
                <a:solidFill>
                  <a:srgbClr val="000000"/>
                </a:solidFill>
              </a:rPr>
              <a:t>ketentuan</a:t>
            </a:r>
            <a:r>
              <a:rPr lang="en-US" dirty="0">
                <a:solidFill>
                  <a:srgbClr val="000000"/>
                </a:solidFill>
              </a:rPr>
              <a:t> </a:t>
            </a:r>
            <a:r>
              <a:rPr lang="en-US" dirty="0" err="1">
                <a:solidFill>
                  <a:srgbClr val="000000"/>
                </a:solidFill>
              </a:rPr>
              <a:t>peraturan</a:t>
            </a:r>
            <a:r>
              <a:rPr lang="en-US" dirty="0">
                <a:solidFill>
                  <a:srgbClr val="000000"/>
                </a:solidFill>
              </a:rPr>
              <a:t> </a:t>
            </a:r>
            <a:r>
              <a:rPr lang="en-US" dirty="0" err="1">
                <a:solidFill>
                  <a:srgbClr val="000000"/>
                </a:solidFill>
              </a:rPr>
              <a:t>perundang­undangan</a:t>
            </a:r>
            <a:r>
              <a:rPr lang="en-US" dirty="0">
                <a:solidFill>
                  <a:srgbClr val="000000"/>
                </a:solidFill>
              </a:rPr>
              <a:t>. </a:t>
            </a:r>
            <a:endParaRPr lang="en-GB" dirty="0">
              <a:solidFill>
                <a:srgbClr val="000000"/>
              </a:solidFill>
            </a:endParaRPr>
          </a:p>
          <a:p>
            <a:pPr marL="365125" indent="-365125">
              <a:buNone/>
            </a:pPr>
            <a:r>
              <a:rPr lang="en-US" dirty="0">
                <a:solidFill>
                  <a:srgbClr val="000000"/>
                </a:solidFill>
              </a:rPr>
              <a:t>(3)	</a:t>
            </a:r>
            <a:r>
              <a:rPr lang="en-US" dirty="0" err="1">
                <a:solidFill>
                  <a:srgbClr val="000000"/>
                </a:solidFill>
              </a:rPr>
              <a:t>Informasi</a:t>
            </a:r>
            <a:r>
              <a:rPr lang="en-US" dirty="0">
                <a:solidFill>
                  <a:srgbClr val="000000"/>
                </a:solidFill>
              </a:rPr>
              <a:t> </a:t>
            </a:r>
            <a:r>
              <a:rPr lang="en-US" dirty="0" err="1">
                <a:solidFill>
                  <a:srgbClr val="000000"/>
                </a:solidFill>
              </a:rPr>
              <a:t>Publik</a:t>
            </a:r>
            <a:r>
              <a:rPr lang="en-US" dirty="0">
                <a:solidFill>
                  <a:srgbClr val="000000"/>
                </a:solidFill>
              </a:rPr>
              <a:t> yang </a:t>
            </a:r>
            <a:r>
              <a:rPr lang="en-US" dirty="0" err="1">
                <a:solidFill>
                  <a:srgbClr val="000000"/>
                </a:solidFill>
              </a:rPr>
              <a:t>tidak</a:t>
            </a:r>
            <a:r>
              <a:rPr lang="en-US" dirty="0">
                <a:solidFill>
                  <a:srgbClr val="000000"/>
                </a:solidFill>
              </a:rPr>
              <a:t> </a:t>
            </a:r>
            <a:r>
              <a:rPr lang="en-US" dirty="0" err="1">
                <a:solidFill>
                  <a:srgbClr val="000000"/>
                </a:solidFill>
              </a:rPr>
              <a:t>dapat</a:t>
            </a:r>
            <a:r>
              <a:rPr lang="en-US" dirty="0">
                <a:solidFill>
                  <a:srgbClr val="000000"/>
                </a:solidFill>
              </a:rPr>
              <a:t> </a:t>
            </a:r>
            <a:r>
              <a:rPr lang="en-US" dirty="0" err="1">
                <a:solidFill>
                  <a:srgbClr val="000000"/>
                </a:solidFill>
              </a:rPr>
              <a:t>diberikan</a:t>
            </a:r>
            <a:r>
              <a:rPr lang="en-US" dirty="0">
                <a:solidFill>
                  <a:srgbClr val="000000"/>
                </a:solidFill>
              </a:rPr>
              <a:t> </a:t>
            </a:r>
            <a:r>
              <a:rPr lang="en-US" dirty="0" err="1">
                <a:solidFill>
                  <a:srgbClr val="000000"/>
                </a:solidFill>
              </a:rPr>
              <a:t>oleh</a:t>
            </a:r>
            <a:r>
              <a:rPr lang="en-US" dirty="0">
                <a:solidFill>
                  <a:srgbClr val="000000"/>
                </a:solidFill>
              </a:rPr>
              <a:t> </a:t>
            </a:r>
            <a:r>
              <a:rPr lang="en-US" dirty="0" err="1">
                <a:solidFill>
                  <a:srgbClr val="000000"/>
                </a:solidFill>
              </a:rPr>
              <a:t>Badan</a:t>
            </a:r>
            <a:r>
              <a:rPr lang="en-US" dirty="0">
                <a:solidFill>
                  <a:srgbClr val="000000"/>
                </a:solidFill>
              </a:rPr>
              <a:t> </a:t>
            </a:r>
            <a:r>
              <a:rPr lang="en-US" dirty="0" err="1">
                <a:solidFill>
                  <a:srgbClr val="000000"/>
                </a:solidFill>
              </a:rPr>
              <a:t>Publik</a:t>
            </a:r>
            <a:r>
              <a:rPr lang="en-US" dirty="0">
                <a:solidFill>
                  <a:srgbClr val="000000"/>
                </a:solidFill>
              </a:rPr>
              <a:t>, </a:t>
            </a:r>
            <a:r>
              <a:rPr lang="en-US" dirty="0" err="1">
                <a:solidFill>
                  <a:srgbClr val="000000"/>
                </a:solidFill>
              </a:rPr>
              <a:t>sebagaimana</a:t>
            </a:r>
            <a:r>
              <a:rPr lang="en-US" dirty="0">
                <a:solidFill>
                  <a:srgbClr val="000000"/>
                </a:solidFill>
              </a:rPr>
              <a:t> </a:t>
            </a:r>
            <a:r>
              <a:rPr lang="en-US" dirty="0" err="1">
                <a:solidFill>
                  <a:srgbClr val="000000"/>
                </a:solidFill>
              </a:rPr>
              <a:t>dimaksud</a:t>
            </a:r>
            <a:r>
              <a:rPr lang="en-US" dirty="0">
                <a:solidFill>
                  <a:srgbClr val="000000"/>
                </a:solidFill>
              </a:rPr>
              <a:t> </a:t>
            </a:r>
            <a:r>
              <a:rPr lang="en-US" dirty="0" err="1">
                <a:solidFill>
                  <a:srgbClr val="000000"/>
                </a:solidFill>
              </a:rPr>
              <a:t>pada</a:t>
            </a:r>
            <a:r>
              <a:rPr lang="en-US" dirty="0">
                <a:solidFill>
                  <a:srgbClr val="000000"/>
                </a:solidFill>
              </a:rPr>
              <a:t> </a:t>
            </a:r>
            <a:r>
              <a:rPr lang="en-US" dirty="0" err="1">
                <a:solidFill>
                  <a:srgbClr val="000000"/>
                </a:solidFill>
              </a:rPr>
              <a:t>ayat</a:t>
            </a:r>
            <a:r>
              <a:rPr lang="en-US" dirty="0">
                <a:solidFill>
                  <a:srgbClr val="000000"/>
                </a:solidFill>
              </a:rPr>
              <a:t> (1) </a:t>
            </a:r>
            <a:r>
              <a:rPr lang="en-US" dirty="0" err="1">
                <a:solidFill>
                  <a:srgbClr val="000000"/>
                </a:solidFill>
              </a:rPr>
              <a:t>adalah</a:t>
            </a:r>
            <a:r>
              <a:rPr lang="en-US" dirty="0">
                <a:solidFill>
                  <a:srgbClr val="000000"/>
                </a:solidFill>
              </a:rPr>
              <a:t>: </a:t>
            </a:r>
            <a:endParaRPr lang="en-GB" dirty="0">
              <a:solidFill>
                <a:srgbClr val="000000"/>
              </a:solidFill>
            </a:endParaRPr>
          </a:p>
          <a:p>
            <a:pPr marL="669925" lvl="1" indent="-269875">
              <a:buNone/>
            </a:pPr>
            <a:r>
              <a:rPr lang="en-US" sz="1600" dirty="0">
                <a:solidFill>
                  <a:srgbClr val="000000"/>
                </a:solidFill>
              </a:rPr>
              <a:t>a.	</a:t>
            </a:r>
            <a:r>
              <a:rPr lang="en-US" sz="1600" b="1" dirty="0" err="1">
                <a:solidFill>
                  <a:srgbClr val="000000"/>
                </a:solidFill>
              </a:rPr>
              <a:t>informasi</a:t>
            </a:r>
            <a:r>
              <a:rPr lang="en-US" sz="1600" b="1" dirty="0">
                <a:solidFill>
                  <a:srgbClr val="000000"/>
                </a:solidFill>
              </a:rPr>
              <a:t> yang </a:t>
            </a:r>
            <a:r>
              <a:rPr lang="en-US" sz="1600" b="1" dirty="0" err="1">
                <a:solidFill>
                  <a:srgbClr val="000000"/>
                </a:solidFill>
              </a:rPr>
              <a:t>dapat</a:t>
            </a:r>
            <a:r>
              <a:rPr lang="en-US" sz="1600" b="1" dirty="0">
                <a:solidFill>
                  <a:srgbClr val="000000"/>
                </a:solidFill>
              </a:rPr>
              <a:t> </a:t>
            </a:r>
            <a:r>
              <a:rPr lang="en-US" sz="1600" b="1" dirty="0" err="1">
                <a:solidFill>
                  <a:srgbClr val="000000"/>
                </a:solidFill>
              </a:rPr>
              <a:t>membahayakan</a:t>
            </a:r>
            <a:r>
              <a:rPr lang="en-US" sz="1600" b="1" dirty="0">
                <a:solidFill>
                  <a:srgbClr val="000000"/>
                </a:solidFill>
              </a:rPr>
              <a:t> </a:t>
            </a:r>
            <a:r>
              <a:rPr lang="en-US" sz="1600" b="1" dirty="0" err="1">
                <a:solidFill>
                  <a:srgbClr val="000000"/>
                </a:solidFill>
              </a:rPr>
              <a:t>negara</a:t>
            </a:r>
            <a:r>
              <a:rPr lang="en-US" sz="1600" dirty="0">
                <a:solidFill>
                  <a:srgbClr val="000000"/>
                </a:solidFill>
              </a:rPr>
              <a:t>; </a:t>
            </a:r>
            <a:endParaRPr lang="en-GB" sz="1600" dirty="0">
              <a:solidFill>
                <a:srgbClr val="000000"/>
              </a:solidFill>
            </a:endParaRPr>
          </a:p>
          <a:p>
            <a:pPr marL="669925" lvl="1" indent="-269875">
              <a:buNone/>
            </a:pPr>
            <a:r>
              <a:rPr lang="en-US" sz="1600" dirty="0">
                <a:solidFill>
                  <a:srgbClr val="000000"/>
                </a:solidFill>
              </a:rPr>
              <a:t>b.	</a:t>
            </a:r>
            <a:r>
              <a:rPr lang="en-US" sz="1600" b="1" dirty="0" err="1">
                <a:solidFill>
                  <a:srgbClr val="000000"/>
                </a:solidFill>
              </a:rPr>
              <a:t>informasi</a:t>
            </a:r>
            <a:r>
              <a:rPr lang="en-US" sz="1600" b="1" dirty="0">
                <a:solidFill>
                  <a:srgbClr val="000000"/>
                </a:solidFill>
              </a:rPr>
              <a:t> yang </a:t>
            </a:r>
            <a:r>
              <a:rPr lang="en-US" sz="1600" b="1" dirty="0" err="1">
                <a:solidFill>
                  <a:srgbClr val="000000"/>
                </a:solidFill>
              </a:rPr>
              <a:t>berkaitan</a:t>
            </a:r>
            <a:r>
              <a:rPr lang="en-US" sz="1600" b="1" dirty="0">
                <a:solidFill>
                  <a:srgbClr val="000000"/>
                </a:solidFill>
              </a:rPr>
              <a:t> </a:t>
            </a:r>
            <a:r>
              <a:rPr lang="en-US" sz="1600" b="1" dirty="0" err="1">
                <a:solidFill>
                  <a:srgbClr val="000000"/>
                </a:solidFill>
              </a:rPr>
              <a:t>dengan</a:t>
            </a:r>
            <a:r>
              <a:rPr lang="en-US" sz="1600" b="1" dirty="0">
                <a:solidFill>
                  <a:srgbClr val="000000"/>
                </a:solidFill>
              </a:rPr>
              <a:t> </a:t>
            </a:r>
            <a:r>
              <a:rPr lang="en-US" sz="1600" b="1" dirty="0" err="1">
                <a:solidFill>
                  <a:srgbClr val="000000"/>
                </a:solidFill>
              </a:rPr>
              <a:t>kepentingan</a:t>
            </a:r>
            <a:r>
              <a:rPr lang="en-US" sz="1600" b="1" dirty="0">
                <a:solidFill>
                  <a:srgbClr val="000000"/>
                </a:solidFill>
              </a:rPr>
              <a:t> </a:t>
            </a:r>
            <a:r>
              <a:rPr lang="en-US" sz="1600" b="1" dirty="0" err="1">
                <a:solidFill>
                  <a:srgbClr val="000000"/>
                </a:solidFill>
              </a:rPr>
              <a:t>perlindungan</a:t>
            </a:r>
            <a:r>
              <a:rPr lang="en-US" sz="1600" b="1" dirty="0">
                <a:solidFill>
                  <a:srgbClr val="000000"/>
                </a:solidFill>
              </a:rPr>
              <a:t> </a:t>
            </a:r>
            <a:r>
              <a:rPr lang="en-US" sz="1600" b="1" dirty="0" err="1">
                <a:solidFill>
                  <a:srgbClr val="000000"/>
                </a:solidFill>
              </a:rPr>
              <a:t>usaha</a:t>
            </a:r>
            <a:r>
              <a:rPr lang="en-US" sz="1600" b="1" dirty="0">
                <a:solidFill>
                  <a:srgbClr val="000000"/>
                </a:solidFill>
              </a:rPr>
              <a:t> </a:t>
            </a:r>
            <a:r>
              <a:rPr lang="en-US" sz="1600" b="1" dirty="0" err="1">
                <a:solidFill>
                  <a:srgbClr val="000000"/>
                </a:solidFill>
              </a:rPr>
              <a:t>dari</a:t>
            </a:r>
            <a:r>
              <a:rPr lang="en-US" sz="1600" b="1" dirty="0">
                <a:solidFill>
                  <a:srgbClr val="000000"/>
                </a:solidFill>
              </a:rPr>
              <a:t> </a:t>
            </a:r>
            <a:r>
              <a:rPr lang="en-US" sz="1600" b="1" dirty="0" err="1">
                <a:solidFill>
                  <a:srgbClr val="000000"/>
                </a:solidFill>
              </a:rPr>
              <a:t>persaingan</a:t>
            </a:r>
            <a:r>
              <a:rPr lang="en-US" sz="1600" b="1" dirty="0">
                <a:solidFill>
                  <a:srgbClr val="000000"/>
                </a:solidFill>
              </a:rPr>
              <a:t> </a:t>
            </a:r>
            <a:r>
              <a:rPr lang="en-US" sz="1600" b="1" dirty="0" err="1">
                <a:solidFill>
                  <a:srgbClr val="000000"/>
                </a:solidFill>
              </a:rPr>
              <a:t>usaha</a:t>
            </a:r>
            <a:r>
              <a:rPr lang="en-US" sz="1600" b="1" dirty="0">
                <a:solidFill>
                  <a:srgbClr val="000000"/>
                </a:solidFill>
              </a:rPr>
              <a:t> </a:t>
            </a:r>
            <a:r>
              <a:rPr lang="en-US" sz="1600" b="1" dirty="0" err="1">
                <a:solidFill>
                  <a:srgbClr val="000000"/>
                </a:solidFill>
              </a:rPr>
              <a:t>tidak</a:t>
            </a:r>
            <a:r>
              <a:rPr lang="en-US" sz="1600" b="1" dirty="0">
                <a:solidFill>
                  <a:srgbClr val="000000"/>
                </a:solidFill>
              </a:rPr>
              <a:t> </a:t>
            </a:r>
            <a:r>
              <a:rPr lang="en-US" sz="1600" b="1" dirty="0" err="1">
                <a:solidFill>
                  <a:srgbClr val="000000"/>
                </a:solidFill>
              </a:rPr>
              <a:t>sehat</a:t>
            </a:r>
            <a:r>
              <a:rPr lang="en-US" sz="1600" dirty="0">
                <a:solidFill>
                  <a:srgbClr val="000000"/>
                </a:solidFill>
              </a:rPr>
              <a:t>; </a:t>
            </a:r>
            <a:endParaRPr lang="en-GB" sz="1600" dirty="0">
              <a:solidFill>
                <a:srgbClr val="000000"/>
              </a:solidFill>
            </a:endParaRPr>
          </a:p>
          <a:p>
            <a:pPr marL="669925" lvl="1" indent="-269875">
              <a:buNone/>
            </a:pPr>
            <a:r>
              <a:rPr lang="en-US" sz="1600" dirty="0">
                <a:solidFill>
                  <a:srgbClr val="000000"/>
                </a:solidFill>
              </a:rPr>
              <a:t>c.	</a:t>
            </a:r>
            <a:r>
              <a:rPr lang="en-US" sz="1600" b="1" dirty="0" err="1">
                <a:solidFill>
                  <a:srgbClr val="000000"/>
                </a:solidFill>
              </a:rPr>
              <a:t>informasi</a:t>
            </a:r>
            <a:r>
              <a:rPr lang="en-US" sz="1600" b="1" dirty="0">
                <a:solidFill>
                  <a:srgbClr val="000000"/>
                </a:solidFill>
              </a:rPr>
              <a:t> yang </a:t>
            </a:r>
            <a:r>
              <a:rPr lang="en-US" sz="1600" b="1" dirty="0" err="1">
                <a:solidFill>
                  <a:srgbClr val="000000"/>
                </a:solidFill>
              </a:rPr>
              <a:t>berkaitan</a:t>
            </a:r>
            <a:r>
              <a:rPr lang="en-US" sz="1600" b="1" dirty="0">
                <a:solidFill>
                  <a:srgbClr val="000000"/>
                </a:solidFill>
              </a:rPr>
              <a:t> </a:t>
            </a:r>
            <a:r>
              <a:rPr lang="en-US" sz="1600" b="1" dirty="0" err="1">
                <a:solidFill>
                  <a:srgbClr val="000000"/>
                </a:solidFill>
              </a:rPr>
              <a:t>dengan</a:t>
            </a:r>
            <a:r>
              <a:rPr lang="en-US" sz="1600" b="1" dirty="0">
                <a:solidFill>
                  <a:srgbClr val="000000"/>
                </a:solidFill>
              </a:rPr>
              <a:t> </a:t>
            </a:r>
            <a:r>
              <a:rPr lang="en-US" sz="1600" b="1" dirty="0" err="1">
                <a:solidFill>
                  <a:srgbClr val="000000"/>
                </a:solidFill>
              </a:rPr>
              <a:t>hak­hak</a:t>
            </a:r>
            <a:r>
              <a:rPr lang="en-US" sz="1600" b="1" dirty="0">
                <a:solidFill>
                  <a:srgbClr val="000000"/>
                </a:solidFill>
              </a:rPr>
              <a:t> </a:t>
            </a:r>
            <a:r>
              <a:rPr lang="en-US" sz="1600" b="1" dirty="0" err="1">
                <a:solidFill>
                  <a:srgbClr val="000000"/>
                </a:solidFill>
              </a:rPr>
              <a:t>pribadi</a:t>
            </a:r>
            <a:r>
              <a:rPr lang="en-US" sz="1600" dirty="0">
                <a:solidFill>
                  <a:srgbClr val="000000"/>
                </a:solidFill>
              </a:rPr>
              <a:t>; </a:t>
            </a:r>
            <a:endParaRPr lang="en-GB" sz="1600" dirty="0">
              <a:solidFill>
                <a:srgbClr val="000000"/>
              </a:solidFill>
            </a:endParaRPr>
          </a:p>
          <a:p>
            <a:pPr marL="669925" lvl="1" indent="-269875">
              <a:buNone/>
            </a:pPr>
            <a:r>
              <a:rPr lang="en-US" sz="1600" dirty="0">
                <a:solidFill>
                  <a:srgbClr val="000000"/>
                </a:solidFill>
              </a:rPr>
              <a:t>d.	</a:t>
            </a:r>
            <a:r>
              <a:rPr lang="en-US" sz="1600" dirty="0" err="1">
                <a:solidFill>
                  <a:srgbClr val="000000"/>
                </a:solidFill>
              </a:rPr>
              <a:t>informasi</a:t>
            </a:r>
            <a:r>
              <a:rPr lang="en-US" sz="1600" dirty="0">
                <a:solidFill>
                  <a:srgbClr val="000000"/>
                </a:solidFill>
              </a:rPr>
              <a:t> yang </a:t>
            </a:r>
            <a:r>
              <a:rPr lang="en-US" sz="1600" dirty="0" err="1">
                <a:solidFill>
                  <a:srgbClr val="000000"/>
                </a:solidFill>
              </a:rPr>
              <a:t>berkaitan</a:t>
            </a:r>
            <a:r>
              <a:rPr lang="en-US" sz="1600" dirty="0">
                <a:solidFill>
                  <a:srgbClr val="000000"/>
                </a:solidFill>
              </a:rPr>
              <a:t> </a:t>
            </a:r>
            <a:r>
              <a:rPr lang="en-US" sz="1600" dirty="0" err="1">
                <a:solidFill>
                  <a:srgbClr val="000000"/>
                </a:solidFill>
              </a:rPr>
              <a:t>dengan</a:t>
            </a:r>
            <a:r>
              <a:rPr lang="en-US" sz="1600" dirty="0">
                <a:solidFill>
                  <a:srgbClr val="000000"/>
                </a:solidFill>
              </a:rPr>
              <a:t> </a:t>
            </a:r>
            <a:r>
              <a:rPr lang="en-US" sz="1600" dirty="0" err="1">
                <a:solidFill>
                  <a:srgbClr val="000000"/>
                </a:solidFill>
              </a:rPr>
              <a:t>rahasia</a:t>
            </a:r>
            <a:r>
              <a:rPr lang="en-US" sz="1600" dirty="0">
                <a:solidFill>
                  <a:srgbClr val="000000"/>
                </a:solidFill>
              </a:rPr>
              <a:t> </a:t>
            </a:r>
            <a:r>
              <a:rPr lang="en-US" sz="1600" dirty="0" err="1">
                <a:solidFill>
                  <a:srgbClr val="000000"/>
                </a:solidFill>
              </a:rPr>
              <a:t>jabatan</a:t>
            </a:r>
            <a:r>
              <a:rPr lang="en-US" sz="1600" dirty="0">
                <a:solidFill>
                  <a:srgbClr val="000000"/>
                </a:solidFill>
              </a:rPr>
              <a:t>; </a:t>
            </a:r>
            <a:r>
              <a:rPr lang="en-US" sz="1600" dirty="0" err="1">
                <a:solidFill>
                  <a:srgbClr val="000000"/>
                </a:solidFill>
              </a:rPr>
              <a:t>dan</a:t>
            </a:r>
            <a:r>
              <a:rPr lang="en-US" sz="1600" dirty="0">
                <a:solidFill>
                  <a:srgbClr val="000000"/>
                </a:solidFill>
              </a:rPr>
              <a:t>/</a:t>
            </a:r>
            <a:r>
              <a:rPr lang="en-US" sz="1600" dirty="0" err="1">
                <a:solidFill>
                  <a:srgbClr val="000000"/>
                </a:solidFill>
              </a:rPr>
              <a:t>atau</a:t>
            </a:r>
            <a:r>
              <a:rPr lang="en-US" sz="1600" dirty="0">
                <a:solidFill>
                  <a:srgbClr val="000000"/>
                </a:solidFill>
              </a:rPr>
              <a:t> </a:t>
            </a:r>
            <a:endParaRPr lang="en-GB" sz="1600" dirty="0">
              <a:solidFill>
                <a:srgbClr val="000000"/>
              </a:solidFill>
            </a:endParaRPr>
          </a:p>
          <a:p>
            <a:pPr marL="669925" lvl="1" indent="-269875">
              <a:buNone/>
            </a:pPr>
            <a:r>
              <a:rPr lang="en-US" sz="1600" dirty="0">
                <a:solidFill>
                  <a:srgbClr val="000000"/>
                </a:solidFill>
              </a:rPr>
              <a:t>e.	</a:t>
            </a:r>
            <a:r>
              <a:rPr lang="en-US" sz="1600" dirty="0" err="1">
                <a:solidFill>
                  <a:srgbClr val="000000"/>
                </a:solidFill>
              </a:rPr>
              <a:t>Informasi</a:t>
            </a:r>
            <a:r>
              <a:rPr lang="en-US" sz="1600" dirty="0">
                <a:solidFill>
                  <a:srgbClr val="000000"/>
                </a:solidFill>
              </a:rPr>
              <a:t> </a:t>
            </a:r>
            <a:r>
              <a:rPr lang="en-US" sz="1600" dirty="0" err="1">
                <a:solidFill>
                  <a:srgbClr val="000000"/>
                </a:solidFill>
              </a:rPr>
              <a:t>Publik</a:t>
            </a:r>
            <a:r>
              <a:rPr lang="en-US" sz="1600" dirty="0">
                <a:solidFill>
                  <a:srgbClr val="000000"/>
                </a:solidFill>
              </a:rPr>
              <a:t> yang </a:t>
            </a:r>
            <a:r>
              <a:rPr lang="en-US" sz="1600" dirty="0" err="1">
                <a:solidFill>
                  <a:srgbClr val="000000"/>
                </a:solidFill>
              </a:rPr>
              <a:t>diminta</a:t>
            </a:r>
            <a:r>
              <a:rPr lang="en-US" sz="1600" dirty="0">
                <a:solidFill>
                  <a:srgbClr val="000000"/>
                </a:solidFill>
              </a:rPr>
              <a:t> </a:t>
            </a:r>
            <a:r>
              <a:rPr lang="en-US" sz="1600" dirty="0" err="1">
                <a:solidFill>
                  <a:srgbClr val="000000"/>
                </a:solidFill>
              </a:rPr>
              <a:t>belum</a:t>
            </a:r>
            <a:r>
              <a:rPr lang="en-US" sz="1600" dirty="0">
                <a:solidFill>
                  <a:srgbClr val="000000"/>
                </a:solidFill>
              </a:rPr>
              <a:t> </a:t>
            </a:r>
            <a:r>
              <a:rPr lang="en-US" sz="1600" dirty="0" err="1">
                <a:solidFill>
                  <a:srgbClr val="000000"/>
                </a:solidFill>
              </a:rPr>
              <a:t>dikuasai</a:t>
            </a:r>
            <a:r>
              <a:rPr lang="en-US" sz="1600" dirty="0">
                <a:solidFill>
                  <a:srgbClr val="000000"/>
                </a:solidFill>
              </a:rPr>
              <a:t> </a:t>
            </a:r>
            <a:r>
              <a:rPr lang="en-US" sz="1600" dirty="0" err="1">
                <a:solidFill>
                  <a:srgbClr val="000000"/>
                </a:solidFill>
              </a:rPr>
              <a:t>atau</a:t>
            </a:r>
            <a:r>
              <a:rPr lang="en-US" sz="1600" dirty="0">
                <a:solidFill>
                  <a:srgbClr val="000000"/>
                </a:solidFill>
              </a:rPr>
              <a:t> </a:t>
            </a:r>
            <a:r>
              <a:rPr lang="en-US" sz="1600" dirty="0" err="1">
                <a:solidFill>
                  <a:srgbClr val="000000"/>
                </a:solidFill>
              </a:rPr>
              <a:t>didokumentasikan</a:t>
            </a:r>
            <a:r>
              <a:rPr lang="en-US" sz="1600" dirty="0">
                <a:solidFill>
                  <a:srgbClr val="000000"/>
                </a:solidFill>
              </a:rPr>
              <a:t>. </a:t>
            </a:r>
            <a:endParaRPr lang="en-US" sz="1200" dirty="0">
              <a:solidFill>
                <a:srgbClr val="000000"/>
              </a:solidFill>
            </a:endParaRPr>
          </a:p>
        </p:txBody>
      </p:sp>
      <p:sp>
        <p:nvSpPr>
          <p:cNvPr id="4" name="TextBox 3"/>
          <p:cNvSpPr txBox="1">
            <a:spLocks noChangeArrowheads="1"/>
          </p:cNvSpPr>
          <p:nvPr/>
        </p:nvSpPr>
        <p:spPr bwMode="auto">
          <a:xfrm>
            <a:off x="1981201" y="2566989"/>
            <a:ext cx="1933575" cy="1323975"/>
          </a:xfrm>
          <a:prstGeom prst="rect">
            <a:avLst/>
          </a:prstGeom>
          <a:noFill/>
          <a:ln w="9525">
            <a:noFill/>
            <a:miter lim="800000"/>
            <a:headEnd/>
            <a:tailEnd/>
          </a:ln>
        </p:spPr>
        <p:txBody>
          <a:bodyPr>
            <a:spAutoFit/>
          </a:bodyPr>
          <a:lstStyle/>
          <a:p>
            <a:pPr algn="r"/>
            <a:r>
              <a:rPr lang="en-US" sz="1600">
                <a:solidFill>
                  <a:srgbClr val="000000"/>
                </a:solidFill>
                <a:latin typeface="Calibri" pitchFamily="34" charset="0"/>
              </a:rPr>
              <a:t>Secara substansial terbuka, tapi prosedur bersifat khusus</a:t>
            </a:r>
          </a:p>
          <a:p>
            <a:pPr algn="r"/>
            <a:r>
              <a:rPr lang="en-US" sz="1600">
                <a:solidFill>
                  <a:srgbClr val="000000"/>
                </a:solidFill>
                <a:latin typeface="Calibri" pitchFamily="34" charset="0"/>
              </a:rPr>
              <a:t>----------</a:t>
            </a:r>
          </a:p>
        </p:txBody>
      </p:sp>
      <p:sp>
        <p:nvSpPr>
          <p:cNvPr id="5" name="TextBox 4"/>
          <p:cNvSpPr txBox="1">
            <a:spLocks noChangeArrowheads="1"/>
          </p:cNvSpPr>
          <p:nvPr/>
        </p:nvSpPr>
        <p:spPr bwMode="auto">
          <a:xfrm>
            <a:off x="1981201" y="1558925"/>
            <a:ext cx="1933575" cy="831850"/>
          </a:xfrm>
          <a:prstGeom prst="rect">
            <a:avLst/>
          </a:prstGeom>
          <a:noFill/>
          <a:ln w="9525">
            <a:noFill/>
            <a:miter lim="800000"/>
            <a:headEnd/>
            <a:tailEnd/>
          </a:ln>
        </p:spPr>
        <p:txBody>
          <a:bodyPr>
            <a:spAutoFit/>
          </a:bodyPr>
          <a:lstStyle/>
          <a:p>
            <a:pPr algn="r"/>
            <a:r>
              <a:rPr lang="en-US" sz="1600" dirty="0" err="1">
                <a:solidFill>
                  <a:srgbClr val="000000"/>
                </a:solidFill>
                <a:latin typeface="Calibri" pitchFamily="34" charset="0"/>
              </a:rPr>
              <a:t>Secara</a:t>
            </a:r>
            <a:r>
              <a:rPr lang="en-US" sz="1600" dirty="0">
                <a:solidFill>
                  <a:srgbClr val="000000"/>
                </a:solidFill>
                <a:latin typeface="Calibri" pitchFamily="34" charset="0"/>
              </a:rPr>
              <a:t> </a:t>
            </a:r>
            <a:r>
              <a:rPr lang="en-US" sz="1600" dirty="0" err="1">
                <a:solidFill>
                  <a:srgbClr val="000000"/>
                </a:solidFill>
                <a:latin typeface="Calibri" pitchFamily="34" charset="0"/>
              </a:rPr>
              <a:t>substansial</a:t>
            </a:r>
            <a:r>
              <a:rPr lang="en-US" sz="1600" dirty="0">
                <a:solidFill>
                  <a:srgbClr val="000000"/>
                </a:solidFill>
                <a:latin typeface="Calibri" pitchFamily="34" charset="0"/>
              </a:rPr>
              <a:t> </a:t>
            </a:r>
            <a:r>
              <a:rPr lang="en-US" sz="1600" dirty="0" err="1">
                <a:solidFill>
                  <a:srgbClr val="000000"/>
                </a:solidFill>
                <a:latin typeface="Calibri" pitchFamily="34" charset="0"/>
              </a:rPr>
              <a:t>dikecualikan</a:t>
            </a:r>
            <a:endParaRPr lang="en-US" sz="1600" dirty="0">
              <a:solidFill>
                <a:srgbClr val="000000"/>
              </a:solidFill>
              <a:latin typeface="Calibri" pitchFamily="34" charset="0"/>
            </a:endParaRPr>
          </a:p>
          <a:p>
            <a:pPr algn="r"/>
            <a:r>
              <a:rPr lang="en-US" sz="1600" dirty="0">
                <a:solidFill>
                  <a:srgbClr val="000000"/>
                </a:solidFill>
                <a:latin typeface="Calibri" pitchFamily="34" charset="0"/>
              </a:rPr>
              <a:t>----------</a:t>
            </a:r>
          </a:p>
        </p:txBody>
      </p:sp>
      <p:sp>
        <p:nvSpPr>
          <p:cNvPr id="6" name="TextBox 5"/>
          <p:cNvSpPr txBox="1">
            <a:spLocks noChangeArrowheads="1"/>
          </p:cNvSpPr>
          <p:nvPr/>
        </p:nvSpPr>
        <p:spPr bwMode="auto">
          <a:xfrm>
            <a:off x="1700213" y="4298951"/>
            <a:ext cx="2228850" cy="1323975"/>
          </a:xfrm>
          <a:prstGeom prst="rect">
            <a:avLst/>
          </a:prstGeom>
          <a:noFill/>
          <a:ln w="9525">
            <a:noFill/>
            <a:miter lim="800000"/>
            <a:headEnd/>
            <a:tailEnd/>
          </a:ln>
        </p:spPr>
        <p:txBody>
          <a:bodyPr>
            <a:spAutoFit/>
          </a:bodyPr>
          <a:lstStyle/>
          <a:p>
            <a:pPr algn="r"/>
            <a:r>
              <a:rPr lang="en-US" sz="1600" b="1">
                <a:solidFill>
                  <a:srgbClr val="000000"/>
                </a:solidFill>
                <a:latin typeface="Calibri" pitchFamily="34" charset="0"/>
              </a:rPr>
              <a:t>Jenis kerahasiaan mendasar</a:t>
            </a:r>
            <a:r>
              <a:rPr lang="en-US" sz="1600">
                <a:solidFill>
                  <a:srgbClr val="000000"/>
                </a:solidFill>
                <a:latin typeface="Calibri" pitchFamily="34" charset="0"/>
              </a:rPr>
              <a:t>:</a:t>
            </a:r>
          </a:p>
          <a:p>
            <a:pPr algn="r"/>
            <a:r>
              <a:rPr lang="en-US" sz="1600" i="1">
                <a:solidFill>
                  <a:srgbClr val="000000"/>
                </a:solidFill>
                <a:latin typeface="Calibri" pitchFamily="34" charset="0"/>
              </a:rPr>
              <a:t>rahasia negara, rahasia bisnis, rahasia pribad</a:t>
            </a:r>
          </a:p>
          <a:p>
            <a:pPr algn="r"/>
            <a:r>
              <a:rPr lang="en-US" sz="1600">
                <a:solidFill>
                  <a:srgbClr val="000000"/>
                </a:solidFill>
                <a:latin typeface="Calibri" pitchFamily="34" charset="0"/>
              </a:rPr>
              <a:t>----------</a:t>
            </a:r>
            <a:endParaRPr lang="en-US" sz="1600" i="1">
              <a:solidFill>
                <a:srgbClr val="000000"/>
              </a:solidFill>
              <a:latin typeface="Calibri" pitchFamily="34" charset="0"/>
            </a:endParaRPr>
          </a:p>
        </p:txBody>
      </p:sp>
      <p:cxnSp>
        <p:nvCxnSpPr>
          <p:cNvPr id="8" name="Straight Connector 7"/>
          <p:cNvCxnSpPr/>
          <p:nvPr/>
        </p:nvCxnSpPr>
        <p:spPr>
          <a:xfrm>
            <a:off x="3929063" y="1662113"/>
            <a:ext cx="0" cy="4646612"/>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noChangeArrowheads="1"/>
          </p:cNvPicPr>
          <p:nvPr/>
        </p:nvPicPr>
        <p:blipFill>
          <a:blip r:embed="rId2" cstate="print"/>
          <a:srcRect/>
          <a:stretch>
            <a:fillRect/>
          </a:stretch>
        </p:blipFill>
        <p:spPr bwMode="auto">
          <a:xfrm>
            <a:off x="9048328" y="188640"/>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grpSp>
        <p:nvGrpSpPr>
          <p:cNvPr id="9" name="Group 8">
            <a:extLst>
              <a:ext uri="{FF2B5EF4-FFF2-40B4-BE49-F238E27FC236}">
                <a16:creationId xmlns:a16="http://schemas.microsoft.com/office/drawing/2014/main" id="{E48D1BF7-3AA9-47F5-8DBE-64F22F948AC8}"/>
              </a:ext>
            </a:extLst>
          </p:cNvPr>
          <p:cNvGrpSpPr/>
          <p:nvPr/>
        </p:nvGrpSpPr>
        <p:grpSpPr>
          <a:xfrm>
            <a:off x="3683732" y="6185741"/>
            <a:ext cx="4824536" cy="324130"/>
            <a:chOff x="447617" y="5923792"/>
            <a:chExt cx="6183684" cy="794323"/>
          </a:xfrm>
        </p:grpSpPr>
        <p:pic>
          <p:nvPicPr>
            <p:cNvPr id="11" name="Picture 10">
              <a:extLst>
                <a:ext uri="{FF2B5EF4-FFF2-40B4-BE49-F238E27FC236}">
                  <a16:creationId xmlns:a16="http://schemas.microsoft.com/office/drawing/2014/main" id="{EFEF361C-E134-4973-BA68-BD99358F5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2" name="Picture 11">
              <a:extLst>
                <a:ext uri="{FF2B5EF4-FFF2-40B4-BE49-F238E27FC236}">
                  <a16:creationId xmlns:a16="http://schemas.microsoft.com/office/drawing/2014/main" id="{12101A23-0128-47D2-B7DE-0166D65EEE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3" name="Picture 12">
              <a:extLst>
                <a:ext uri="{FF2B5EF4-FFF2-40B4-BE49-F238E27FC236}">
                  <a16:creationId xmlns:a16="http://schemas.microsoft.com/office/drawing/2014/main" id="{23647798-1C07-436E-B7E8-1A511E3F6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4" name="Picture 13">
              <a:extLst>
                <a:ext uri="{FF2B5EF4-FFF2-40B4-BE49-F238E27FC236}">
                  <a16:creationId xmlns:a16="http://schemas.microsoft.com/office/drawing/2014/main" id="{1412F09F-0C08-4D5A-8952-F937447777E9}"/>
                </a:ext>
              </a:extLst>
            </p:cNvPr>
            <p:cNvPicPr/>
            <p:nvPr/>
          </p:nvPicPr>
          <p:blipFill rotWithShape="1">
            <a:blip r:embed="rId6"/>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36345697"/>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76200"/>
            <a:ext cx="5715000" cy="1143000"/>
          </a:xfrm>
        </p:spPr>
        <p:txBody>
          <a:bodyPr/>
          <a:lstStyle/>
          <a:p>
            <a:pPr algn="l" eaLnBrk="1" hangingPunct="1"/>
            <a:r>
              <a:rPr lang="en-US" sz="3200">
                <a:solidFill>
                  <a:srgbClr val="FF0000"/>
                </a:solidFill>
              </a:rPr>
              <a:t>KEWAJIBAN BADAN PUBLIK</a:t>
            </a:r>
          </a:p>
        </p:txBody>
      </p:sp>
      <p:sp>
        <p:nvSpPr>
          <p:cNvPr id="15363" name="Content Placeholder 2"/>
          <p:cNvSpPr>
            <a:spLocks noGrp="1"/>
          </p:cNvSpPr>
          <p:nvPr>
            <p:ph idx="1"/>
          </p:nvPr>
        </p:nvSpPr>
        <p:spPr>
          <a:xfrm>
            <a:off x="4037013" y="1457325"/>
            <a:ext cx="6445250" cy="4878388"/>
          </a:xfrm>
        </p:spPr>
        <p:txBody>
          <a:bodyPr>
            <a:normAutofit fontScale="92500" lnSpcReduction="10000"/>
          </a:bodyPr>
          <a:lstStyle/>
          <a:p>
            <a:pPr marL="365125" indent="-365125">
              <a:buNone/>
            </a:pPr>
            <a:r>
              <a:rPr lang="en-US" sz="1400" b="1" dirty="0" err="1"/>
              <a:t>Pasal</a:t>
            </a:r>
            <a:r>
              <a:rPr lang="en-US" sz="1400" b="1" dirty="0"/>
              <a:t> 7</a:t>
            </a:r>
            <a:endParaRPr lang="en-US" sz="1400" dirty="0"/>
          </a:p>
          <a:p>
            <a:pPr marL="365125" indent="-365125">
              <a:buNone/>
            </a:pPr>
            <a:r>
              <a:rPr lang="en-US" sz="1400" dirty="0"/>
              <a:t>(1)	</a:t>
            </a:r>
            <a:r>
              <a:rPr lang="en-US" sz="1400" dirty="0" err="1"/>
              <a:t>Badan</a:t>
            </a:r>
            <a:r>
              <a:rPr lang="en-US" sz="1400" dirty="0"/>
              <a:t> </a:t>
            </a:r>
            <a:r>
              <a:rPr lang="en-US" sz="1400" dirty="0" err="1"/>
              <a:t>Publik</a:t>
            </a:r>
            <a:r>
              <a:rPr lang="en-US" sz="1400" dirty="0"/>
              <a:t> </a:t>
            </a:r>
            <a:r>
              <a:rPr lang="en-US" sz="1400" dirty="0" err="1"/>
              <a:t>wajib</a:t>
            </a:r>
            <a:r>
              <a:rPr lang="en-US" sz="1400" dirty="0"/>
              <a:t> </a:t>
            </a:r>
            <a:r>
              <a:rPr lang="en-US" sz="1400" dirty="0" err="1"/>
              <a:t>menyediakan</a:t>
            </a:r>
            <a:r>
              <a:rPr lang="en-US" sz="1400" dirty="0"/>
              <a:t>, </a:t>
            </a:r>
            <a:r>
              <a:rPr lang="en-US" sz="1400" dirty="0" err="1"/>
              <a:t>memberikan</a:t>
            </a:r>
            <a:r>
              <a:rPr lang="en-US" sz="1400" dirty="0"/>
              <a:t> </a:t>
            </a:r>
            <a:r>
              <a:rPr lang="en-US" sz="1400" dirty="0" err="1"/>
              <a:t>dan</a:t>
            </a:r>
            <a:r>
              <a:rPr lang="en-US" sz="1400" dirty="0"/>
              <a:t>/</a:t>
            </a:r>
            <a:r>
              <a:rPr lang="en-US" sz="1400" dirty="0" err="1"/>
              <a:t>atau</a:t>
            </a:r>
            <a:r>
              <a:rPr lang="en-US" sz="1400" dirty="0"/>
              <a:t> </a:t>
            </a:r>
            <a:r>
              <a:rPr lang="en-US" sz="1400" dirty="0" err="1"/>
              <a:t>menerbitkan</a:t>
            </a:r>
            <a:r>
              <a:rPr lang="en-US" sz="1400" dirty="0"/>
              <a:t> </a:t>
            </a:r>
            <a:r>
              <a:rPr lang="en-US" sz="1400" dirty="0" err="1"/>
              <a:t>Informasi</a:t>
            </a:r>
            <a:r>
              <a:rPr lang="en-US" sz="1400" dirty="0"/>
              <a:t> </a:t>
            </a:r>
            <a:r>
              <a:rPr lang="en-US" sz="1400" dirty="0" err="1"/>
              <a:t>Publik</a:t>
            </a:r>
            <a:r>
              <a:rPr lang="en-US" sz="1400" dirty="0"/>
              <a:t> yang </a:t>
            </a:r>
            <a:r>
              <a:rPr lang="en-US" sz="1400" dirty="0" err="1"/>
              <a:t>berada</a:t>
            </a:r>
            <a:r>
              <a:rPr lang="en-US" sz="1400" dirty="0"/>
              <a:t> </a:t>
            </a:r>
            <a:r>
              <a:rPr lang="en-US" sz="1400" dirty="0" err="1"/>
              <a:t>di</a:t>
            </a:r>
            <a:r>
              <a:rPr lang="en-US" sz="1400" dirty="0"/>
              <a:t> </a:t>
            </a:r>
            <a:r>
              <a:rPr lang="en-US" sz="1400" dirty="0" err="1"/>
              <a:t>bawah</a:t>
            </a:r>
            <a:r>
              <a:rPr lang="en-US" sz="1400" dirty="0"/>
              <a:t> </a:t>
            </a:r>
            <a:r>
              <a:rPr lang="en-US" sz="1400" dirty="0" err="1"/>
              <a:t>kewenangannya</a:t>
            </a:r>
            <a:r>
              <a:rPr lang="en-US" sz="1400" dirty="0"/>
              <a:t> </a:t>
            </a:r>
            <a:r>
              <a:rPr lang="en-US" sz="1400" dirty="0" err="1"/>
              <a:t>kepada</a:t>
            </a:r>
            <a:r>
              <a:rPr lang="en-US" sz="1400" dirty="0"/>
              <a:t> </a:t>
            </a:r>
            <a:r>
              <a:rPr lang="en-US" sz="1400" dirty="0" err="1"/>
              <a:t>Pemohon</a:t>
            </a:r>
            <a:r>
              <a:rPr lang="en-US" sz="1400" dirty="0"/>
              <a:t> </a:t>
            </a:r>
            <a:r>
              <a:rPr lang="en-US" sz="1400" dirty="0" err="1"/>
              <a:t>Informasi</a:t>
            </a:r>
            <a:r>
              <a:rPr lang="en-US" sz="1400" dirty="0"/>
              <a:t> </a:t>
            </a:r>
            <a:r>
              <a:rPr lang="en-US" sz="1400" dirty="0" err="1"/>
              <a:t>Publik</a:t>
            </a:r>
            <a:r>
              <a:rPr lang="en-US" sz="1400" dirty="0"/>
              <a:t>, </a:t>
            </a:r>
            <a:r>
              <a:rPr lang="en-US" sz="1400" dirty="0" err="1"/>
              <a:t>selain</a:t>
            </a:r>
            <a:r>
              <a:rPr lang="en-US" sz="1400" dirty="0"/>
              <a:t> </a:t>
            </a:r>
            <a:r>
              <a:rPr lang="en-US" sz="1400" dirty="0" err="1"/>
              <a:t>informasi</a:t>
            </a:r>
            <a:r>
              <a:rPr lang="en-US" sz="1400" dirty="0"/>
              <a:t> yang </a:t>
            </a:r>
            <a:r>
              <a:rPr lang="en-US" sz="1400" dirty="0" err="1"/>
              <a:t>dikecualikan</a:t>
            </a:r>
            <a:r>
              <a:rPr lang="en-US" sz="1400" dirty="0"/>
              <a:t> </a:t>
            </a:r>
            <a:r>
              <a:rPr lang="en-US" sz="1400" dirty="0" err="1"/>
              <a:t>sesuai</a:t>
            </a:r>
            <a:r>
              <a:rPr lang="en-US" sz="1400" dirty="0"/>
              <a:t> </a:t>
            </a:r>
            <a:r>
              <a:rPr lang="en-US" sz="1400" dirty="0" err="1"/>
              <a:t>dengan</a:t>
            </a:r>
            <a:r>
              <a:rPr lang="en-US" sz="1400" dirty="0"/>
              <a:t> </a:t>
            </a:r>
            <a:r>
              <a:rPr lang="en-US" sz="1400" dirty="0" err="1"/>
              <a:t>ketentuan</a:t>
            </a:r>
            <a:r>
              <a:rPr lang="en-US" sz="1400" dirty="0"/>
              <a:t>. </a:t>
            </a:r>
            <a:endParaRPr lang="en-GB" sz="1400" dirty="0"/>
          </a:p>
          <a:p>
            <a:pPr marL="365125" indent="-365125">
              <a:buNone/>
            </a:pPr>
            <a:r>
              <a:rPr lang="en-US" sz="1400" dirty="0"/>
              <a:t>(2)	</a:t>
            </a:r>
            <a:r>
              <a:rPr lang="en-US" sz="1400" dirty="0" err="1"/>
              <a:t>Badan</a:t>
            </a:r>
            <a:r>
              <a:rPr lang="en-US" sz="1400" dirty="0"/>
              <a:t> </a:t>
            </a:r>
            <a:r>
              <a:rPr lang="en-US" sz="1400" dirty="0" err="1"/>
              <a:t>Publik</a:t>
            </a:r>
            <a:r>
              <a:rPr lang="en-US" sz="1400" dirty="0"/>
              <a:t> </a:t>
            </a:r>
            <a:r>
              <a:rPr lang="en-US" sz="1400" dirty="0" err="1"/>
              <a:t>wajib</a:t>
            </a:r>
            <a:r>
              <a:rPr lang="en-US" sz="1400" dirty="0"/>
              <a:t> </a:t>
            </a:r>
            <a:r>
              <a:rPr lang="en-US" sz="1400" dirty="0" err="1"/>
              <a:t>menyediakan</a:t>
            </a:r>
            <a:r>
              <a:rPr lang="en-US" sz="1400" dirty="0"/>
              <a:t> </a:t>
            </a:r>
            <a:r>
              <a:rPr lang="en-US" sz="1400" dirty="0" err="1"/>
              <a:t>Informasi</a:t>
            </a:r>
            <a:r>
              <a:rPr lang="en-US" sz="1400" dirty="0"/>
              <a:t> </a:t>
            </a:r>
            <a:r>
              <a:rPr lang="en-US" sz="1400" dirty="0" err="1"/>
              <a:t>Publik</a:t>
            </a:r>
            <a:r>
              <a:rPr lang="en-US" sz="1400" dirty="0"/>
              <a:t> yang </a:t>
            </a:r>
            <a:r>
              <a:rPr lang="en-US" sz="1400" dirty="0" err="1"/>
              <a:t>akurat</a:t>
            </a:r>
            <a:r>
              <a:rPr lang="en-US" sz="1400" dirty="0"/>
              <a:t>, </a:t>
            </a:r>
            <a:r>
              <a:rPr lang="en-US" sz="1400" dirty="0" err="1"/>
              <a:t>benar</a:t>
            </a:r>
            <a:r>
              <a:rPr lang="en-US" sz="1400" dirty="0"/>
              <a:t>, </a:t>
            </a:r>
            <a:r>
              <a:rPr lang="en-US" sz="1400" dirty="0" err="1"/>
              <a:t>dan</a:t>
            </a:r>
            <a:r>
              <a:rPr lang="en-US" sz="1400" dirty="0"/>
              <a:t> </a:t>
            </a:r>
            <a:r>
              <a:rPr lang="en-US" sz="1400" dirty="0" err="1"/>
              <a:t>tidak</a:t>
            </a:r>
            <a:r>
              <a:rPr lang="en-US" sz="1400" dirty="0"/>
              <a:t> </a:t>
            </a:r>
            <a:r>
              <a:rPr lang="en-US" sz="1400" dirty="0" err="1"/>
              <a:t>menyesatkan</a:t>
            </a:r>
            <a:r>
              <a:rPr lang="en-US" sz="1400" dirty="0"/>
              <a:t>. </a:t>
            </a:r>
            <a:endParaRPr lang="en-GB" sz="1400" dirty="0"/>
          </a:p>
          <a:p>
            <a:pPr marL="365125" indent="-365125">
              <a:buNone/>
            </a:pPr>
            <a:r>
              <a:rPr lang="en-US" sz="1400" dirty="0"/>
              <a:t>(3)	</a:t>
            </a:r>
            <a:r>
              <a:rPr lang="en-US" sz="1400" dirty="0" err="1"/>
              <a:t>Untuk</a:t>
            </a:r>
            <a:r>
              <a:rPr lang="en-US" sz="1400" dirty="0"/>
              <a:t> </a:t>
            </a:r>
            <a:r>
              <a:rPr lang="en-US" sz="1400" dirty="0" err="1"/>
              <a:t>melaksanakan</a:t>
            </a:r>
            <a:r>
              <a:rPr lang="en-US" sz="1400" dirty="0"/>
              <a:t> </a:t>
            </a:r>
            <a:r>
              <a:rPr lang="en-US" sz="1400" dirty="0" err="1"/>
              <a:t>kewajiban</a:t>
            </a:r>
            <a:r>
              <a:rPr lang="en-US" sz="1400" dirty="0"/>
              <a:t> </a:t>
            </a:r>
            <a:r>
              <a:rPr lang="en-US" sz="1400" dirty="0" err="1"/>
              <a:t>sebagaimana</a:t>
            </a:r>
            <a:r>
              <a:rPr lang="en-US" sz="1400" dirty="0"/>
              <a:t> </a:t>
            </a:r>
            <a:r>
              <a:rPr lang="en-US" sz="1400" dirty="0" err="1"/>
              <a:t>dimaksud</a:t>
            </a:r>
            <a:r>
              <a:rPr lang="en-US" sz="1400" dirty="0"/>
              <a:t> </a:t>
            </a:r>
            <a:r>
              <a:rPr lang="en-US" sz="1400" dirty="0" err="1"/>
              <a:t>pada</a:t>
            </a:r>
            <a:r>
              <a:rPr lang="en-US" sz="1400" dirty="0"/>
              <a:t> </a:t>
            </a:r>
            <a:r>
              <a:rPr lang="en-US" sz="1400" dirty="0" err="1"/>
              <a:t>ayat</a:t>
            </a:r>
            <a:r>
              <a:rPr lang="en-US" sz="1400" dirty="0"/>
              <a:t> (2), </a:t>
            </a:r>
            <a:r>
              <a:rPr lang="en-US" sz="1400" dirty="0" err="1"/>
              <a:t>Badan</a:t>
            </a:r>
            <a:r>
              <a:rPr lang="en-US" sz="1400" dirty="0"/>
              <a:t> </a:t>
            </a:r>
            <a:r>
              <a:rPr lang="en-US" sz="1400" dirty="0" err="1"/>
              <a:t>Publik</a:t>
            </a:r>
            <a:r>
              <a:rPr lang="en-US" sz="1400" dirty="0"/>
              <a:t> </a:t>
            </a:r>
            <a:r>
              <a:rPr lang="en-US" sz="1400" dirty="0" err="1"/>
              <a:t>harus</a:t>
            </a:r>
            <a:r>
              <a:rPr lang="en-US" sz="1400" dirty="0"/>
              <a:t> </a:t>
            </a:r>
            <a:r>
              <a:rPr lang="en-US" sz="1400" dirty="0" err="1"/>
              <a:t>membangun</a:t>
            </a:r>
            <a:r>
              <a:rPr lang="en-US" sz="1400" dirty="0"/>
              <a:t> </a:t>
            </a:r>
            <a:r>
              <a:rPr lang="en-US" sz="1400" dirty="0" err="1"/>
              <a:t>dan</a:t>
            </a:r>
            <a:r>
              <a:rPr lang="en-US" sz="1400" dirty="0"/>
              <a:t> </a:t>
            </a:r>
            <a:r>
              <a:rPr lang="en-US" sz="1400" dirty="0" err="1"/>
              <a:t>mengembangkan</a:t>
            </a:r>
            <a:r>
              <a:rPr lang="en-US" sz="1400" dirty="0"/>
              <a:t> </a:t>
            </a:r>
            <a:r>
              <a:rPr lang="en-US" sz="1400" dirty="0" err="1"/>
              <a:t>sistem</a:t>
            </a:r>
            <a:r>
              <a:rPr lang="en-US" sz="1400" dirty="0"/>
              <a:t> </a:t>
            </a:r>
            <a:r>
              <a:rPr lang="en-US" sz="1400" dirty="0" err="1"/>
              <a:t>informasi</a:t>
            </a:r>
            <a:r>
              <a:rPr lang="en-US" sz="1400" dirty="0"/>
              <a:t> </a:t>
            </a:r>
            <a:r>
              <a:rPr lang="en-US" sz="1400" dirty="0" err="1"/>
              <a:t>dan</a:t>
            </a:r>
            <a:r>
              <a:rPr lang="en-US" sz="1400" dirty="0"/>
              <a:t> </a:t>
            </a:r>
            <a:r>
              <a:rPr lang="en-US" sz="1400" dirty="0" err="1"/>
              <a:t>dokumentasi</a:t>
            </a:r>
            <a:r>
              <a:rPr lang="en-US" sz="1400" dirty="0"/>
              <a:t> </a:t>
            </a:r>
            <a:r>
              <a:rPr lang="en-US" sz="1400" dirty="0" err="1"/>
              <a:t>untuk</a:t>
            </a:r>
            <a:r>
              <a:rPr lang="en-US" sz="1400" dirty="0"/>
              <a:t> </a:t>
            </a:r>
            <a:r>
              <a:rPr lang="en-US" sz="1400" dirty="0" err="1"/>
              <a:t>mengelola</a:t>
            </a:r>
            <a:r>
              <a:rPr lang="en-US" sz="1400" dirty="0"/>
              <a:t> </a:t>
            </a:r>
            <a:r>
              <a:rPr lang="en-US" sz="1400" dirty="0" err="1"/>
              <a:t>Informasi</a:t>
            </a:r>
            <a:r>
              <a:rPr lang="en-US" sz="1400" dirty="0"/>
              <a:t> </a:t>
            </a:r>
            <a:r>
              <a:rPr lang="en-US" sz="1400" dirty="0" err="1"/>
              <a:t>Publik</a:t>
            </a:r>
            <a:r>
              <a:rPr lang="en-US" sz="1400" dirty="0"/>
              <a:t> </a:t>
            </a:r>
            <a:r>
              <a:rPr lang="en-US" sz="1400" dirty="0" err="1"/>
              <a:t>secara</a:t>
            </a:r>
            <a:r>
              <a:rPr lang="en-US" sz="1400" dirty="0"/>
              <a:t> </a:t>
            </a:r>
            <a:r>
              <a:rPr lang="en-US" sz="1400" dirty="0" err="1"/>
              <a:t>baik</a:t>
            </a:r>
            <a:r>
              <a:rPr lang="en-US" sz="1400" dirty="0"/>
              <a:t> </a:t>
            </a:r>
            <a:r>
              <a:rPr lang="en-US" sz="1400" dirty="0" err="1"/>
              <a:t>dan</a:t>
            </a:r>
            <a:r>
              <a:rPr lang="en-US" sz="1400" dirty="0"/>
              <a:t> </a:t>
            </a:r>
            <a:r>
              <a:rPr lang="en-US" sz="1400" dirty="0" err="1"/>
              <a:t>efisien</a:t>
            </a:r>
            <a:r>
              <a:rPr lang="en-US" sz="1400" dirty="0"/>
              <a:t> </a:t>
            </a:r>
            <a:r>
              <a:rPr lang="en-US" sz="1400" dirty="0" err="1"/>
              <a:t>sehingga</a:t>
            </a:r>
            <a:r>
              <a:rPr lang="en-US" sz="1400" dirty="0"/>
              <a:t> </a:t>
            </a:r>
            <a:r>
              <a:rPr lang="en-US" sz="1400" dirty="0" err="1"/>
              <a:t>dapat</a:t>
            </a:r>
            <a:r>
              <a:rPr lang="en-US" sz="1400" dirty="0"/>
              <a:t> </a:t>
            </a:r>
            <a:r>
              <a:rPr lang="en-US" sz="1400" dirty="0" err="1"/>
              <a:t>diakses</a:t>
            </a:r>
            <a:r>
              <a:rPr lang="en-US" sz="1400" dirty="0"/>
              <a:t> </a:t>
            </a:r>
            <a:r>
              <a:rPr lang="en-US" sz="1400" dirty="0" err="1"/>
              <a:t>dengan</a:t>
            </a:r>
            <a:r>
              <a:rPr lang="en-US" sz="1400" dirty="0"/>
              <a:t> </a:t>
            </a:r>
            <a:r>
              <a:rPr lang="en-US" sz="1400" dirty="0" err="1"/>
              <a:t>mudah</a:t>
            </a:r>
            <a:r>
              <a:rPr lang="en-US" sz="1400" dirty="0"/>
              <a:t>. </a:t>
            </a:r>
            <a:endParaRPr lang="en-GB" sz="1400" dirty="0"/>
          </a:p>
          <a:p>
            <a:pPr marL="365125" indent="-365125">
              <a:buNone/>
            </a:pPr>
            <a:r>
              <a:rPr lang="en-US" sz="1400" dirty="0"/>
              <a:t>(4)	</a:t>
            </a:r>
            <a:r>
              <a:rPr lang="en-US" sz="1400" dirty="0" err="1"/>
              <a:t>Badan</a:t>
            </a:r>
            <a:r>
              <a:rPr lang="en-US" sz="1400" dirty="0"/>
              <a:t> </a:t>
            </a:r>
            <a:r>
              <a:rPr lang="en-US" sz="1400" dirty="0" err="1"/>
              <a:t>Publik</a:t>
            </a:r>
            <a:r>
              <a:rPr lang="en-US" sz="1400" dirty="0"/>
              <a:t> </a:t>
            </a:r>
            <a:r>
              <a:rPr lang="en-US" sz="1400" dirty="0" err="1"/>
              <a:t>wajib</a:t>
            </a:r>
            <a:r>
              <a:rPr lang="en-US" sz="1400" dirty="0"/>
              <a:t> </a:t>
            </a:r>
            <a:r>
              <a:rPr lang="en-US" sz="1400" dirty="0" err="1"/>
              <a:t>membuat</a:t>
            </a:r>
            <a:r>
              <a:rPr lang="en-US" sz="1400" dirty="0"/>
              <a:t> </a:t>
            </a:r>
            <a:r>
              <a:rPr lang="en-US" sz="1400" dirty="0" err="1"/>
              <a:t>pertimbangan</a:t>
            </a:r>
            <a:r>
              <a:rPr lang="en-US" sz="1400" dirty="0"/>
              <a:t> </a:t>
            </a:r>
            <a:r>
              <a:rPr lang="en-US" sz="1400" dirty="0" err="1"/>
              <a:t>secara</a:t>
            </a:r>
            <a:r>
              <a:rPr lang="en-US" sz="1400" dirty="0"/>
              <a:t> </a:t>
            </a:r>
            <a:r>
              <a:rPr lang="en-US" sz="1400" dirty="0" err="1"/>
              <a:t>tertulis</a:t>
            </a:r>
            <a:r>
              <a:rPr lang="en-US" sz="1400" dirty="0"/>
              <a:t> </a:t>
            </a:r>
            <a:r>
              <a:rPr lang="en-US" sz="1400" dirty="0" err="1"/>
              <a:t>setiap</a:t>
            </a:r>
            <a:r>
              <a:rPr lang="en-US" sz="1400" dirty="0"/>
              <a:t> </a:t>
            </a:r>
            <a:r>
              <a:rPr lang="en-US" sz="1400" dirty="0" err="1"/>
              <a:t>kebijakan</a:t>
            </a:r>
            <a:r>
              <a:rPr lang="en-US" sz="1400" dirty="0"/>
              <a:t> yang </a:t>
            </a:r>
            <a:r>
              <a:rPr lang="en-US" sz="1400" dirty="0" err="1"/>
              <a:t>diambil</a:t>
            </a:r>
            <a:r>
              <a:rPr lang="en-US" sz="1400" dirty="0"/>
              <a:t> </a:t>
            </a:r>
            <a:r>
              <a:rPr lang="en-US" sz="1400" dirty="0" err="1"/>
              <a:t>untuk</a:t>
            </a:r>
            <a:r>
              <a:rPr lang="en-US" sz="1400" dirty="0"/>
              <a:t> </a:t>
            </a:r>
            <a:r>
              <a:rPr lang="en-US" sz="1400" dirty="0" err="1"/>
              <a:t>memenuhi</a:t>
            </a:r>
            <a:r>
              <a:rPr lang="en-US" sz="1400" dirty="0"/>
              <a:t> </a:t>
            </a:r>
            <a:r>
              <a:rPr lang="en-US" sz="1400" dirty="0" err="1"/>
              <a:t>hak</a:t>
            </a:r>
            <a:r>
              <a:rPr lang="en-US" sz="1400" dirty="0"/>
              <a:t> </a:t>
            </a:r>
            <a:r>
              <a:rPr lang="en-US" sz="1400" dirty="0" err="1"/>
              <a:t>setiap</a:t>
            </a:r>
            <a:r>
              <a:rPr lang="en-US" sz="1400" dirty="0"/>
              <a:t> </a:t>
            </a:r>
            <a:r>
              <a:rPr lang="en-US" sz="1400" dirty="0" err="1"/>
              <a:t>Orang</a:t>
            </a:r>
            <a:r>
              <a:rPr lang="en-US" sz="1400" dirty="0"/>
              <a:t> </a:t>
            </a:r>
            <a:r>
              <a:rPr lang="en-US" sz="1400" dirty="0" err="1"/>
              <a:t>atas</a:t>
            </a:r>
            <a:r>
              <a:rPr lang="en-US" sz="1400" dirty="0"/>
              <a:t> </a:t>
            </a:r>
            <a:r>
              <a:rPr lang="en-US" sz="1400" dirty="0" err="1"/>
              <a:t>Informasi</a:t>
            </a:r>
            <a:r>
              <a:rPr lang="en-US" sz="1400" dirty="0"/>
              <a:t> </a:t>
            </a:r>
            <a:r>
              <a:rPr lang="en-US" sz="1400" dirty="0" err="1"/>
              <a:t>Publik</a:t>
            </a:r>
            <a:r>
              <a:rPr lang="en-US" sz="1400" dirty="0"/>
              <a:t>. </a:t>
            </a:r>
            <a:endParaRPr lang="en-GB" sz="1400" dirty="0"/>
          </a:p>
          <a:p>
            <a:pPr marL="365125" indent="-365125">
              <a:buNone/>
            </a:pPr>
            <a:r>
              <a:rPr lang="en-US" sz="1400" dirty="0"/>
              <a:t>(5)	</a:t>
            </a:r>
            <a:r>
              <a:rPr lang="en-US" sz="1400" dirty="0" err="1"/>
              <a:t>Pertimbangan</a:t>
            </a:r>
            <a:r>
              <a:rPr lang="en-US" sz="1400" dirty="0"/>
              <a:t> </a:t>
            </a:r>
            <a:r>
              <a:rPr lang="en-US" sz="1400" dirty="0" err="1"/>
              <a:t>sebagaimana</a:t>
            </a:r>
            <a:r>
              <a:rPr lang="en-US" sz="1400" dirty="0"/>
              <a:t> </a:t>
            </a:r>
            <a:r>
              <a:rPr lang="en-US" sz="1400" dirty="0" err="1"/>
              <a:t>dimaksud</a:t>
            </a:r>
            <a:r>
              <a:rPr lang="en-US" sz="1400" dirty="0"/>
              <a:t> </a:t>
            </a:r>
            <a:r>
              <a:rPr lang="en-US" sz="1400" dirty="0" err="1"/>
              <a:t>pada</a:t>
            </a:r>
            <a:r>
              <a:rPr lang="en-US" sz="1400" dirty="0"/>
              <a:t> </a:t>
            </a:r>
            <a:r>
              <a:rPr lang="en-US" sz="1400" dirty="0" err="1"/>
              <a:t>ayat</a:t>
            </a:r>
            <a:r>
              <a:rPr lang="en-US" sz="1400" dirty="0"/>
              <a:t> (4) </a:t>
            </a:r>
            <a:r>
              <a:rPr lang="en-US" sz="1400" dirty="0" err="1"/>
              <a:t>antara</a:t>
            </a:r>
            <a:r>
              <a:rPr lang="en-US" sz="1400" dirty="0"/>
              <a:t> lain </a:t>
            </a:r>
            <a:r>
              <a:rPr lang="en-US" sz="1400" dirty="0" err="1"/>
              <a:t>memuat</a:t>
            </a:r>
            <a:r>
              <a:rPr lang="en-US" sz="1400" dirty="0"/>
              <a:t> </a:t>
            </a:r>
            <a:r>
              <a:rPr lang="en-US" sz="1400" dirty="0" err="1"/>
              <a:t>pertimbangan</a:t>
            </a:r>
            <a:r>
              <a:rPr lang="en-US" sz="1400" dirty="0"/>
              <a:t> </a:t>
            </a:r>
            <a:r>
              <a:rPr lang="en-US" sz="1400" dirty="0" err="1"/>
              <a:t>politik</a:t>
            </a:r>
            <a:r>
              <a:rPr lang="en-US" sz="1400" dirty="0"/>
              <a:t>, </a:t>
            </a:r>
            <a:r>
              <a:rPr lang="en-US" sz="1400" dirty="0" err="1"/>
              <a:t>ekonomi</a:t>
            </a:r>
            <a:r>
              <a:rPr lang="en-US" sz="1400" dirty="0"/>
              <a:t>, </a:t>
            </a:r>
            <a:r>
              <a:rPr lang="en-US" sz="1400" dirty="0" err="1"/>
              <a:t>sosial</a:t>
            </a:r>
            <a:r>
              <a:rPr lang="en-US" sz="1400" dirty="0"/>
              <a:t>, </a:t>
            </a:r>
            <a:r>
              <a:rPr lang="en-US" sz="1400" dirty="0" err="1"/>
              <a:t>budaya</a:t>
            </a:r>
            <a:r>
              <a:rPr lang="en-US" sz="1400" dirty="0"/>
              <a:t>, </a:t>
            </a:r>
            <a:r>
              <a:rPr lang="en-US" sz="1400" dirty="0" err="1"/>
              <a:t>dan</a:t>
            </a:r>
            <a:r>
              <a:rPr lang="en-US" sz="1400" dirty="0"/>
              <a:t>/</a:t>
            </a:r>
            <a:r>
              <a:rPr lang="en-US" sz="1400" dirty="0" err="1"/>
              <a:t>atau</a:t>
            </a:r>
            <a:r>
              <a:rPr lang="en-US" sz="1400" dirty="0"/>
              <a:t> </a:t>
            </a:r>
            <a:r>
              <a:rPr lang="en-US" sz="1400" dirty="0" err="1"/>
              <a:t>pertahanan</a:t>
            </a:r>
            <a:r>
              <a:rPr lang="en-US" sz="1400" dirty="0"/>
              <a:t> </a:t>
            </a:r>
            <a:r>
              <a:rPr lang="en-US" sz="1400" dirty="0" err="1"/>
              <a:t>dan</a:t>
            </a:r>
            <a:r>
              <a:rPr lang="en-US" sz="1400" dirty="0"/>
              <a:t> </a:t>
            </a:r>
            <a:r>
              <a:rPr lang="en-US" sz="1400" dirty="0" err="1"/>
              <a:t>keamanan</a:t>
            </a:r>
            <a:r>
              <a:rPr lang="en-US" sz="1400" dirty="0"/>
              <a:t> </a:t>
            </a:r>
            <a:r>
              <a:rPr lang="en-US" sz="1400" dirty="0" err="1"/>
              <a:t>negara</a:t>
            </a:r>
            <a:r>
              <a:rPr lang="en-US" sz="1400" dirty="0"/>
              <a:t>. </a:t>
            </a:r>
            <a:endParaRPr lang="en-GB" sz="1400" dirty="0"/>
          </a:p>
          <a:p>
            <a:pPr marL="365125" indent="-365125">
              <a:buFont typeface="Arial" charset="0"/>
              <a:buAutoNum type="arabicParenBoth" startAt="6"/>
            </a:pPr>
            <a:r>
              <a:rPr lang="en-US" sz="1400" dirty="0" err="1"/>
              <a:t>Dalam</a:t>
            </a:r>
            <a:r>
              <a:rPr lang="en-US" sz="1400" dirty="0"/>
              <a:t> </a:t>
            </a:r>
            <a:r>
              <a:rPr lang="en-US" sz="1400" dirty="0" err="1"/>
              <a:t>rangka</a:t>
            </a:r>
            <a:r>
              <a:rPr lang="en-US" sz="1400" dirty="0"/>
              <a:t> </a:t>
            </a:r>
            <a:r>
              <a:rPr lang="en-US" sz="1400" dirty="0" err="1"/>
              <a:t>memenuhi</a:t>
            </a:r>
            <a:r>
              <a:rPr lang="en-US" sz="1400" dirty="0"/>
              <a:t> </a:t>
            </a:r>
            <a:r>
              <a:rPr lang="en-US" sz="1400" dirty="0" err="1"/>
              <a:t>kewajiban</a:t>
            </a:r>
            <a:r>
              <a:rPr lang="en-US" sz="1400" dirty="0"/>
              <a:t> </a:t>
            </a:r>
            <a:r>
              <a:rPr lang="en-US" sz="1400" dirty="0" err="1"/>
              <a:t>sebagaimana</a:t>
            </a:r>
            <a:r>
              <a:rPr lang="en-US" sz="1400" dirty="0"/>
              <a:t> </a:t>
            </a:r>
            <a:r>
              <a:rPr lang="en-US" sz="1400" dirty="0" err="1"/>
              <a:t>dimaksud</a:t>
            </a:r>
            <a:r>
              <a:rPr lang="en-US" sz="1400" dirty="0"/>
              <a:t> </a:t>
            </a:r>
            <a:r>
              <a:rPr lang="en-US" sz="1400" dirty="0" err="1"/>
              <a:t>pada</a:t>
            </a:r>
            <a:r>
              <a:rPr lang="en-US" sz="1400" dirty="0"/>
              <a:t> </a:t>
            </a:r>
            <a:r>
              <a:rPr lang="en-US" sz="1400" dirty="0" err="1"/>
              <a:t>ayat</a:t>
            </a:r>
            <a:r>
              <a:rPr lang="en-US" sz="1400" dirty="0"/>
              <a:t> (1) </a:t>
            </a:r>
            <a:r>
              <a:rPr lang="en-US" sz="1400" dirty="0" err="1"/>
              <a:t>sampai</a:t>
            </a:r>
            <a:r>
              <a:rPr lang="en-US" sz="1400" dirty="0"/>
              <a:t> </a:t>
            </a:r>
            <a:r>
              <a:rPr lang="en-US" sz="1400" dirty="0" err="1"/>
              <a:t>dengan</a:t>
            </a:r>
            <a:r>
              <a:rPr lang="en-US" sz="1400" dirty="0"/>
              <a:t> </a:t>
            </a:r>
            <a:r>
              <a:rPr lang="en-US" sz="1400" dirty="0" err="1"/>
              <a:t>ayat</a:t>
            </a:r>
            <a:r>
              <a:rPr lang="en-US" sz="1400" dirty="0"/>
              <a:t> (4) </a:t>
            </a:r>
            <a:r>
              <a:rPr lang="en-US" sz="1400" dirty="0" err="1"/>
              <a:t>Badan</a:t>
            </a:r>
            <a:r>
              <a:rPr lang="en-US" sz="1400" dirty="0"/>
              <a:t> </a:t>
            </a:r>
            <a:r>
              <a:rPr lang="en-US" sz="1400" dirty="0" err="1"/>
              <a:t>Publik</a:t>
            </a:r>
            <a:r>
              <a:rPr lang="en-US" sz="1400" dirty="0"/>
              <a:t> </a:t>
            </a:r>
            <a:r>
              <a:rPr lang="en-US" sz="1400" dirty="0" err="1"/>
              <a:t>dapat</a:t>
            </a:r>
            <a:r>
              <a:rPr lang="en-US" sz="1400" dirty="0"/>
              <a:t> </a:t>
            </a:r>
            <a:r>
              <a:rPr lang="en-US" sz="1400" dirty="0" err="1"/>
              <a:t>memanfaatkan</a:t>
            </a:r>
            <a:r>
              <a:rPr lang="en-US" sz="1400" dirty="0"/>
              <a:t> </a:t>
            </a:r>
            <a:r>
              <a:rPr lang="en-US" sz="1400" dirty="0" err="1"/>
              <a:t>sarana</a:t>
            </a:r>
            <a:r>
              <a:rPr lang="en-US" sz="1400" dirty="0"/>
              <a:t> </a:t>
            </a:r>
            <a:r>
              <a:rPr lang="en-US" sz="1400" dirty="0" err="1"/>
              <a:t>dan</a:t>
            </a:r>
            <a:r>
              <a:rPr lang="en-US" sz="1400" dirty="0"/>
              <a:t>/</a:t>
            </a:r>
            <a:r>
              <a:rPr lang="en-US" sz="1400" dirty="0" err="1"/>
              <a:t>atau</a:t>
            </a:r>
            <a:r>
              <a:rPr lang="en-US" sz="1400" dirty="0"/>
              <a:t> media </a:t>
            </a:r>
            <a:r>
              <a:rPr lang="en-US" sz="1400" dirty="0" err="1"/>
              <a:t>elektronik</a:t>
            </a:r>
            <a:r>
              <a:rPr lang="en-US" sz="1400" dirty="0"/>
              <a:t> </a:t>
            </a:r>
            <a:r>
              <a:rPr lang="en-US" sz="1400" dirty="0" err="1"/>
              <a:t>dan</a:t>
            </a:r>
            <a:r>
              <a:rPr lang="en-US" sz="1400" dirty="0"/>
              <a:t> </a:t>
            </a:r>
            <a:r>
              <a:rPr lang="en-US" sz="1400" dirty="0" err="1"/>
              <a:t>nonelektronik</a:t>
            </a:r>
            <a:r>
              <a:rPr lang="en-US" sz="1400" dirty="0"/>
              <a:t>. </a:t>
            </a:r>
            <a:endParaRPr lang="en-GB" sz="1400" dirty="0"/>
          </a:p>
          <a:p>
            <a:pPr marL="365125" indent="-365125">
              <a:buNone/>
            </a:pPr>
            <a:r>
              <a:rPr lang="en-US" sz="1400" b="1" dirty="0" err="1"/>
              <a:t>Pasal</a:t>
            </a:r>
            <a:r>
              <a:rPr lang="en-US" sz="1400" b="1" dirty="0"/>
              <a:t> 8</a:t>
            </a:r>
            <a:endParaRPr lang="en-GB" sz="1400" dirty="0"/>
          </a:p>
          <a:p>
            <a:pPr marL="365125" indent="-365125">
              <a:buNone/>
            </a:pPr>
            <a:r>
              <a:rPr lang="en-US" sz="1400" dirty="0" err="1"/>
              <a:t>Kewajiban</a:t>
            </a:r>
            <a:r>
              <a:rPr lang="en-US" sz="1400" dirty="0"/>
              <a:t> </a:t>
            </a:r>
            <a:r>
              <a:rPr lang="en-US" sz="1400" dirty="0" err="1"/>
              <a:t>Badan</a:t>
            </a:r>
            <a:r>
              <a:rPr lang="en-US" sz="1400" dirty="0"/>
              <a:t> </a:t>
            </a:r>
            <a:r>
              <a:rPr lang="en-US" sz="1400" dirty="0" err="1"/>
              <a:t>Publik</a:t>
            </a:r>
            <a:r>
              <a:rPr lang="en-US" sz="1400" dirty="0"/>
              <a:t> yang </a:t>
            </a:r>
            <a:r>
              <a:rPr lang="en-US" sz="1400" dirty="0" err="1"/>
              <a:t>berkaitan</a:t>
            </a:r>
            <a:r>
              <a:rPr lang="en-US" sz="1400" dirty="0"/>
              <a:t> </a:t>
            </a:r>
            <a:r>
              <a:rPr lang="en-US" sz="1400" dirty="0" err="1"/>
              <a:t>dengan</a:t>
            </a:r>
            <a:r>
              <a:rPr lang="en-US" sz="1400" dirty="0"/>
              <a:t> </a:t>
            </a:r>
            <a:r>
              <a:rPr lang="en-US" sz="1400" dirty="0" err="1"/>
              <a:t>kearsipan</a:t>
            </a:r>
            <a:r>
              <a:rPr lang="en-US" sz="1400" dirty="0"/>
              <a:t> </a:t>
            </a:r>
            <a:r>
              <a:rPr lang="en-US" sz="1400" dirty="0" err="1"/>
              <a:t>dan</a:t>
            </a:r>
            <a:r>
              <a:rPr lang="en-US" sz="1400" dirty="0"/>
              <a:t> </a:t>
            </a:r>
            <a:r>
              <a:rPr lang="en-US" sz="1400" dirty="0" err="1"/>
              <a:t>pendokumentasian</a:t>
            </a:r>
            <a:r>
              <a:rPr lang="en-US" sz="1400" dirty="0"/>
              <a:t> </a:t>
            </a:r>
            <a:r>
              <a:rPr lang="en-US" sz="1400" dirty="0" err="1"/>
              <a:t>Informasi</a:t>
            </a:r>
            <a:r>
              <a:rPr lang="en-US" sz="1400" dirty="0"/>
              <a:t> </a:t>
            </a:r>
            <a:r>
              <a:rPr lang="en-US" sz="1400" dirty="0" err="1"/>
              <a:t>Publik</a:t>
            </a:r>
            <a:r>
              <a:rPr lang="en-US" sz="1400" dirty="0"/>
              <a:t> </a:t>
            </a:r>
            <a:r>
              <a:rPr lang="en-US" sz="1400" dirty="0" err="1"/>
              <a:t>dilaksanakan</a:t>
            </a:r>
            <a:r>
              <a:rPr lang="en-US" sz="1400" dirty="0"/>
              <a:t> </a:t>
            </a:r>
            <a:r>
              <a:rPr lang="en-US" sz="1400" dirty="0" err="1"/>
              <a:t>berdasarkan</a:t>
            </a:r>
            <a:r>
              <a:rPr lang="en-US" sz="1400" dirty="0"/>
              <a:t> </a:t>
            </a:r>
            <a:r>
              <a:rPr lang="en-US" sz="1400" dirty="0" err="1"/>
              <a:t>peraturan</a:t>
            </a:r>
            <a:r>
              <a:rPr lang="en-US" sz="1400" dirty="0"/>
              <a:t> </a:t>
            </a:r>
            <a:r>
              <a:rPr lang="en-US" sz="1400" dirty="0" err="1"/>
              <a:t>perundang­undangan</a:t>
            </a:r>
            <a:r>
              <a:rPr lang="en-US" sz="1400" dirty="0"/>
              <a:t>. </a:t>
            </a:r>
            <a:endParaRPr lang="en-GB" sz="1400" dirty="0"/>
          </a:p>
        </p:txBody>
      </p:sp>
      <p:cxnSp>
        <p:nvCxnSpPr>
          <p:cNvPr id="8" name="Straight Connector 7"/>
          <p:cNvCxnSpPr/>
          <p:nvPr/>
        </p:nvCxnSpPr>
        <p:spPr>
          <a:xfrm>
            <a:off x="3929063" y="1484313"/>
            <a:ext cx="0" cy="485140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10" name="TextBox 9"/>
          <p:cNvSpPr txBox="1">
            <a:spLocks noChangeArrowheads="1"/>
          </p:cNvSpPr>
          <p:nvPr/>
        </p:nvSpPr>
        <p:spPr bwMode="auto">
          <a:xfrm>
            <a:off x="1981201" y="5027614"/>
            <a:ext cx="1947863" cy="1323975"/>
          </a:xfrm>
          <a:prstGeom prst="rect">
            <a:avLst/>
          </a:prstGeom>
          <a:noFill/>
          <a:ln w="9525">
            <a:noFill/>
            <a:miter lim="800000"/>
            <a:headEnd/>
            <a:tailEnd/>
          </a:ln>
        </p:spPr>
        <p:txBody>
          <a:bodyPr>
            <a:spAutoFit/>
          </a:bodyPr>
          <a:lstStyle/>
          <a:p>
            <a:pPr algn="r"/>
            <a:r>
              <a:rPr lang="en-US" sz="1600" b="1">
                <a:solidFill>
                  <a:srgbClr val="000000"/>
                </a:solidFill>
                <a:latin typeface="Calibri" pitchFamily="34" charset="0"/>
              </a:rPr>
              <a:t>Catatan</a:t>
            </a:r>
            <a:r>
              <a:rPr lang="en-US" sz="1600">
                <a:solidFill>
                  <a:srgbClr val="000000"/>
                </a:solidFill>
                <a:latin typeface="Calibri" pitchFamily="34" charset="0"/>
              </a:rPr>
              <a:t>:</a:t>
            </a:r>
          </a:p>
          <a:p>
            <a:pPr algn="r"/>
            <a:r>
              <a:rPr lang="en-US" sz="1600" i="1">
                <a:solidFill>
                  <a:srgbClr val="000000"/>
                </a:solidFill>
                <a:latin typeface="Calibri" pitchFamily="34" charset="0"/>
              </a:rPr>
              <a:t>Kewajiban Badan Publik juga tersebar di luar pasal 7 dan pasal 8 UU KIP.</a:t>
            </a:r>
          </a:p>
        </p:txBody>
      </p:sp>
      <p:pic>
        <p:nvPicPr>
          <p:cNvPr id="7" name="Picture 6"/>
          <p:cNvPicPr>
            <a:picLocks noChangeAspect="1" noChangeArrowheads="1"/>
          </p:cNvPicPr>
          <p:nvPr/>
        </p:nvPicPr>
        <p:blipFill>
          <a:blip r:embed="rId2" cstate="print"/>
          <a:srcRect/>
          <a:stretch>
            <a:fillRect/>
          </a:stretch>
        </p:blipFill>
        <p:spPr bwMode="auto">
          <a:xfrm>
            <a:off x="9120336" y="188640"/>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grpSp>
        <p:nvGrpSpPr>
          <p:cNvPr id="9" name="Group 8">
            <a:extLst>
              <a:ext uri="{FF2B5EF4-FFF2-40B4-BE49-F238E27FC236}">
                <a16:creationId xmlns:a16="http://schemas.microsoft.com/office/drawing/2014/main" id="{43B4106E-13FE-4140-A4AF-201F216EF027}"/>
              </a:ext>
            </a:extLst>
          </p:cNvPr>
          <p:cNvGrpSpPr/>
          <p:nvPr/>
        </p:nvGrpSpPr>
        <p:grpSpPr>
          <a:xfrm>
            <a:off x="3683732" y="6276696"/>
            <a:ext cx="4824536" cy="324130"/>
            <a:chOff x="447617" y="5923792"/>
            <a:chExt cx="6183684" cy="794323"/>
          </a:xfrm>
        </p:grpSpPr>
        <p:pic>
          <p:nvPicPr>
            <p:cNvPr id="11" name="Picture 10">
              <a:extLst>
                <a:ext uri="{FF2B5EF4-FFF2-40B4-BE49-F238E27FC236}">
                  <a16:creationId xmlns:a16="http://schemas.microsoft.com/office/drawing/2014/main" id="{A04F955A-A6EA-4E9F-AFA6-D3400427B9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12" name="Picture 11">
              <a:extLst>
                <a:ext uri="{FF2B5EF4-FFF2-40B4-BE49-F238E27FC236}">
                  <a16:creationId xmlns:a16="http://schemas.microsoft.com/office/drawing/2014/main" id="{5FECA9ED-5519-4595-A7AE-EED65CF5D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13" name="Picture 12">
              <a:extLst>
                <a:ext uri="{FF2B5EF4-FFF2-40B4-BE49-F238E27FC236}">
                  <a16:creationId xmlns:a16="http://schemas.microsoft.com/office/drawing/2014/main" id="{47FD4116-08DB-46E1-B433-3C916588DD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14" name="Picture 13">
              <a:extLst>
                <a:ext uri="{FF2B5EF4-FFF2-40B4-BE49-F238E27FC236}">
                  <a16:creationId xmlns:a16="http://schemas.microsoft.com/office/drawing/2014/main" id="{A67B31C4-0397-470B-994B-C62A435AB20A}"/>
                </a:ext>
              </a:extLst>
            </p:cNvPr>
            <p:cNvPicPr/>
            <p:nvPr/>
          </p:nvPicPr>
          <p:blipFill rotWithShape="1">
            <a:blip r:embed="rId6"/>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45879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4800" b="1" dirty="0">
                <a:solidFill>
                  <a:schemeClr val="bg2">
                    <a:lumMod val="50000"/>
                  </a:schemeClr>
                </a:solidFill>
                <a:latin typeface="Arial Black"/>
                <a:cs typeface="Arial Black"/>
              </a:rPr>
              <a:t>JENIS-Jenis INFORMASI </a:t>
            </a:r>
            <a:br>
              <a:rPr lang="id-ID" sz="4800" b="1" dirty="0">
                <a:solidFill>
                  <a:schemeClr val="bg2">
                    <a:lumMod val="50000"/>
                  </a:schemeClr>
                </a:solidFill>
                <a:latin typeface="Arial Black"/>
                <a:cs typeface="Arial Black"/>
              </a:rPr>
            </a:br>
            <a:br>
              <a:rPr lang="id-ID" sz="4800" b="1" dirty="0">
                <a:solidFill>
                  <a:schemeClr val="bg2">
                    <a:lumMod val="50000"/>
                  </a:schemeClr>
                </a:solidFill>
                <a:latin typeface="Arial Black"/>
                <a:cs typeface="Arial Black"/>
              </a:rPr>
            </a:br>
            <a:r>
              <a:rPr lang="id-ID" sz="1400" b="1" dirty="0">
                <a:solidFill>
                  <a:schemeClr val="bg2">
                    <a:lumMod val="50000"/>
                  </a:schemeClr>
                </a:solidFill>
                <a:latin typeface="Arial Black"/>
                <a:cs typeface="Arial Black"/>
              </a:rPr>
              <a:t>(</a:t>
            </a:r>
            <a:r>
              <a:rPr lang="id-ID" sz="1400" b="1" dirty="0">
                <a:solidFill>
                  <a:srgbClr val="FF0000"/>
                </a:solidFill>
                <a:latin typeface="Adobe Gothic Std B" panose="020B0800000000000000" pitchFamily="34" charset="-128"/>
                <a:ea typeface="Adobe Gothic Std B" panose="020B0800000000000000" pitchFamily="34" charset="-128"/>
                <a:cs typeface="Arial Black"/>
              </a:rPr>
              <a:t>Informasi yang wajib disediakan dan diumumkan berdasarkan perki 1 tahun 2010 tentang slip)</a:t>
            </a:r>
            <a:br>
              <a:rPr lang="en-US" sz="1400" b="1" dirty="0">
                <a:solidFill>
                  <a:srgbClr val="FF0000"/>
                </a:solidFill>
                <a:latin typeface="Arial Black"/>
                <a:cs typeface="Arial Black"/>
              </a:rPr>
            </a:br>
            <a:endParaRPr lang="id-ID" sz="1400" dirty="0">
              <a:solidFill>
                <a:srgbClr val="FF0000"/>
              </a:solidFill>
            </a:endParaRPr>
          </a:p>
        </p:txBody>
      </p:sp>
      <p:sp>
        <p:nvSpPr>
          <p:cNvPr id="3" name="Subtitle 2"/>
          <p:cNvSpPr>
            <a:spLocks noGrp="1"/>
          </p:cNvSpPr>
          <p:nvPr>
            <p:ph type="subTitle" idx="1"/>
          </p:nvPr>
        </p:nvSpPr>
        <p:spPr/>
        <p:txBody>
          <a:bodyPr/>
          <a:lstStyle/>
          <a:p>
            <a:r>
              <a:rPr lang="en-US" sz="2400" b="1" dirty="0">
                <a:solidFill>
                  <a:schemeClr val="bg2">
                    <a:lumMod val="50000"/>
                  </a:schemeClr>
                </a:solidFill>
                <a:latin typeface="Arial Black"/>
                <a:cs typeface="Arial Black"/>
              </a:rPr>
              <a:t>PRINSIP DASAR </a:t>
            </a:r>
            <a:r>
              <a:rPr lang="id-ID" sz="2400" b="1" dirty="0">
                <a:solidFill>
                  <a:schemeClr val="bg2">
                    <a:lumMod val="50000"/>
                  </a:schemeClr>
                </a:solidFill>
                <a:latin typeface="Arial Black"/>
                <a:cs typeface="Arial Black"/>
              </a:rPr>
              <a:t>: </a:t>
            </a:r>
            <a:r>
              <a:rPr lang="en-US" sz="2400" dirty="0" err="1"/>
              <a:t>Informasi</a:t>
            </a:r>
            <a:r>
              <a:rPr lang="en-US" sz="2400" dirty="0"/>
              <a:t> </a:t>
            </a:r>
            <a:r>
              <a:rPr lang="en-US" sz="2400" dirty="0" err="1"/>
              <a:t>bersifat</a:t>
            </a:r>
            <a:r>
              <a:rPr lang="en-US" sz="2400" dirty="0"/>
              <a:t> </a:t>
            </a:r>
            <a:r>
              <a:rPr lang="en-US" sz="2800" b="1" u="sng" dirty="0" err="1">
                <a:solidFill>
                  <a:schemeClr val="tx2"/>
                </a:solidFill>
              </a:rPr>
              <a:t>terbuka</a:t>
            </a:r>
            <a:r>
              <a:rPr lang="en-US" sz="2400" dirty="0"/>
              <a:t> </a:t>
            </a:r>
            <a:r>
              <a:rPr lang="en-US" sz="2400" dirty="0" err="1"/>
              <a:t>selain</a:t>
            </a:r>
            <a:r>
              <a:rPr lang="en-US" sz="2400" dirty="0"/>
              <a:t> yang </a:t>
            </a:r>
            <a:r>
              <a:rPr lang="en-US" sz="2800" b="1" u="sng" dirty="0" err="1">
                <a:solidFill>
                  <a:srgbClr val="FF0000"/>
                </a:solidFill>
              </a:rPr>
              <a:t>dikecualikan</a:t>
            </a:r>
            <a:r>
              <a:rPr lang="en-US" sz="2400" dirty="0"/>
              <a:t>.</a:t>
            </a:r>
            <a:endParaRPr lang="en-US" sz="2000" dirty="0"/>
          </a:p>
          <a:p>
            <a:endParaRPr lang="id-ID" dirty="0"/>
          </a:p>
        </p:txBody>
      </p:sp>
      <p:grpSp>
        <p:nvGrpSpPr>
          <p:cNvPr id="4" name="Group 3">
            <a:extLst>
              <a:ext uri="{FF2B5EF4-FFF2-40B4-BE49-F238E27FC236}">
                <a16:creationId xmlns:a16="http://schemas.microsoft.com/office/drawing/2014/main" id="{7EF5FFBD-5A94-4E84-B5E1-C64C28906B89}"/>
              </a:ext>
            </a:extLst>
          </p:cNvPr>
          <p:cNvGrpSpPr/>
          <p:nvPr/>
        </p:nvGrpSpPr>
        <p:grpSpPr>
          <a:xfrm>
            <a:off x="3683732" y="6185741"/>
            <a:ext cx="4824536" cy="324130"/>
            <a:chOff x="447617" y="5923792"/>
            <a:chExt cx="6183684" cy="794323"/>
          </a:xfrm>
        </p:grpSpPr>
        <p:pic>
          <p:nvPicPr>
            <p:cNvPr id="5" name="Picture 4">
              <a:extLst>
                <a:ext uri="{FF2B5EF4-FFF2-40B4-BE49-F238E27FC236}">
                  <a16:creationId xmlns:a16="http://schemas.microsoft.com/office/drawing/2014/main" id="{6AE7579D-A0F5-4AAE-9B05-559BB95FB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6" name="Picture 5">
              <a:extLst>
                <a:ext uri="{FF2B5EF4-FFF2-40B4-BE49-F238E27FC236}">
                  <a16:creationId xmlns:a16="http://schemas.microsoft.com/office/drawing/2014/main" id="{5E822E8B-CC87-415F-AB01-96E523273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7" name="Picture 6">
              <a:extLst>
                <a:ext uri="{FF2B5EF4-FFF2-40B4-BE49-F238E27FC236}">
                  <a16:creationId xmlns:a16="http://schemas.microsoft.com/office/drawing/2014/main" id="{8EA99F87-21CD-45A1-974F-AB3F5FBAD4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8" name="Picture 7">
              <a:extLst>
                <a:ext uri="{FF2B5EF4-FFF2-40B4-BE49-F238E27FC236}">
                  <a16:creationId xmlns:a16="http://schemas.microsoft.com/office/drawing/2014/main" id="{914FD225-AE9A-4B06-81E4-CAF895FC8BA4}"/>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0966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693" y="847012"/>
            <a:ext cx="6096000" cy="369332"/>
          </a:xfrm>
          <a:prstGeom prst="rect">
            <a:avLst/>
          </a:prstGeom>
        </p:spPr>
        <p:txBody>
          <a:bodyPr>
            <a:spAutoFit/>
          </a:bodyPr>
          <a:lstStyle/>
          <a:p>
            <a:pPr algn="ctr"/>
            <a:r>
              <a:rPr lang="en-US" dirty="0"/>
              <a:t>.</a:t>
            </a:r>
            <a:endParaRPr lang="en-US" sz="1600" dirty="0"/>
          </a:p>
        </p:txBody>
      </p:sp>
      <p:sp>
        <p:nvSpPr>
          <p:cNvPr id="4" name="Rounded Rectangular Callout 3"/>
          <p:cNvSpPr/>
          <p:nvPr/>
        </p:nvSpPr>
        <p:spPr>
          <a:xfrm>
            <a:off x="1160832" y="1018406"/>
            <a:ext cx="4937589" cy="2928351"/>
          </a:xfrm>
          <a:prstGeom prst="wedgeRoundRectCallout">
            <a:avLst>
              <a:gd name="adj1" fmla="val 85"/>
              <a:gd name="adj2" fmla="val 66351"/>
              <a:gd name="adj3" fmla="val 16667"/>
            </a:avLst>
          </a:prstGeom>
          <a:solidFill>
            <a:schemeClr val="bg1"/>
          </a:solidFill>
          <a:ln>
            <a:solidFill>
              <a:schemeClr val="bg1">
                <a:lumMod val="85000"/>
              </a:schemeClr>
            </a:solidFill>
          </a:ln>
          <a:effectLst>
            <a:outerShdw blurRad="127000" dist="190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3038" indent="-173038"/>
            <a:r>
              <a:rPr lang="en-US" sz="1200" dirty="0">
                <a:solidFill>
                  <a:srgbClr val="000000"/>
                </a:solidFill>
              </a:rPr>
              <a:t>PASAL 11 UU KIP</a:t>
            </a:r>
          </a:p>
          <a:p>
            <a:pPr marL="173038" indent="-173038"/>
            <a:r>
              <a:rPr lang="en-US" sz="1200" dirty="0">
                <a:solidFill>
                  <a:srgbClr val="000000"/>
                </a:solidFill>
              </a:rPr>
              <a:t>a.	</a:t>
            </a:r>
            <a:r>
              <a:rPr lang="en-US" sz="1200" dirty="0" err="1">
                <a:solidFill>
                  <a:srgbClr val="000000"/>
                </a:solidFill>
              </a:rPr>
              <a:t>daftar</a:t>
            </a:r>
            <a:r>
              <a:rPr lang="en-US" sz="1200" dirty="0">
                <a:solidFill>
                  <a:srgbClr val="000000"/>
                </a:solidFill>
              </a:rPr>
              <a:t> </a:t>
            </a:r>
            <a:r>
              <a:rPr lang="en-US" sz="1200" dirty="0" err="1">
                <a:solidFill>
                  <a:srgbClr val="000000"/>
                </a:solidFill>
              </a:rPr>
              <a:t>seluruh</a:t>
            </a:r>
            <a:r>
              <a:rPr lang="en-US" sz="1200" dirty="0">
                <a:solidFill>
                  <a:srgbClr val="000000"/>
                </a:solidFill>
              </a:rPr>
              <a:t> Informasi </a:t>
            </a:r>
            <a:r>
              <a:rPr lang="en-US" sz="1200" dirty="0" err="1">
                <a:solidFill>
                  <a:srgbClr val="000000"/>
                </a:solidFill>
              </a:rPr>
              <a:t>Publik</a:t>
            </a:r>
            <a:r>
              <a:rPr lang="en-US" sz="1200" dirty="0">
                <a:solidFill>
                  <a:srgbClr val="000000"/>
                </a:solidFill>
              </a:rPr>
              <a:t> yang </a:t>
            </a:r>
            <a:r>
              <a:rPr lang="en-US" sz="1200" dirty="0" err="1">
                <a:solidFill>
                  <a:srgbClr val="000000"/>
                </a:solidFill>
              </a:rPr>
              <a:t>berada</a:t>
            </a:r>
            <a:r>
              <a:rPr lang="en-US" sz="1200" dirty="0">
                <a:solidFill>
                  <a:srgbClr val="000000"/>
                </a:solidFill>
              </a:rPr>
              <a:t> di </a:t>
            </a:r>
            <a:r>
              <a:rPr lang="en-US" sz="1200" dirty="0" err="1">
                <a:solidFill>
                  <a:srgbClr val="000000"/>
                </a:solidFill>
              </a:rPr>
              <a:t>bawah</a:t>
            </a:r>
            <a:r>
              <a:rPr lang="en-US" sz="1200" dirty="0">
                <a:solidFill>
                  <a:srgbClr val="000000"/>
                </a:solidFill>
              </a:rPr>
              <a:t> </a:t>
            </a:r>
            <a:r>
              <a:rPr lang="en-US" sz="1200" dirty="0" err="1">
                <a:solidFill>
                  <a:srgbClr val="000000"/>
                </a:solidFill>
              </a:rPr>
              <a:t>penguasaannya</a:t>
            </a:r>
            <a:r>
              <a:rPr lang="en-US" sz="1200" dirty="0">
                <a:solidFill>
                  <a:srgbClr val="000000"/>
                </a:solidFill>
              </a:rPr>
              <a:t>, </a:t>
            </a:r>
            <a:r>
              <a:rPr lang="en-US" sz="1200" dirty="0" err="1">
                <a:solidFill>
                  <a:srgbClr val="000000"/>
                </a:solidFill>
              </a:rPr>
              <a:t>tidak</a:t>
            </a:r>
            <a:r>
              <a:rPr lang="en-US" sz="1200" dirty="0">
                <a:solidFill>
                  <a:srgbClr val="000000"/>
                </a:solidFill>
              </a:rPr>
              <a:t> </a:t>
            </a:r>
            <a:r>
              <a:rPr lang="en-US" sz="1200" dirty="0" err="1">
                <a:solidFill>
                  <a:srgbClr val="000000"/>
                </a:solidFill>
              </a:rPr>
              <a:t>termasuk</a:t>
            </a:r>
            <a:r>
              <a:rPr lang="en-US" sz="1200" dirty="0">
                <a:solidFill>
                  <a:srgbClr val="000000"/>
                </a:solidFill>
              </a:rPr>
              <a:t> </a:t>
            </a:r>
            <a:r>
              <a:rPr lang="en-US" sz="1200" dirty="0" err="1">
                <a:solidFill>
                  <a:srgbClr val="000000"/>
                </a:solidFill>
              </a:rPr>
              <a:t>informasi</a:t>
            </a:r>
            <a:r>
              <a:rPr lang="en-US" sz="1200" dirty="0">
                <a:solidFill>
                  <a:srgbClr val="000000"/>
                </a:solidFill>
              </a:rPr>
              <a:t> yang </a:t>
            </a:r>
            <a:r>
              <a:rPr lang="en-US" sz="1200" dirty="0" err="1">
                <a:solidFill>
                  <a:srgbClr val="000000"/>
                </a:solidFill>
              </a:rPr>
              <a:t>dikecualikan</a:t>
            </a:r>
            <a:r>
              <a:rPr lang="en-US" sz="1200" dirty="0">
                <a:solidFill>
                  <a:srgbClr val="000000"/>
                </a:solidFill>
              </a:rPr>
              <a:t>; </a:t>
            </a:r>
            <a:endParaRPr lang="en-GB" sz="1200" dirty="0">
              <a:solidFill>
                <a:srgbClr val="000000"/>
              </a:solidFill>
            </a:endParaRPr>
          </a:p>
          <a:p>
            <a:pPr marL="173038" indent="-173038"/>
            <a:r>
              <a:rPr lang="en-US" sz="1200" dirty="0">
                <a:solidFill>
                  <a:srgbClr val="000000"/>
                </a:solidFill>
              </a:rPr>
              <a:t>b.	</a:t>
            </a:r>
            <a:r>
              <a:rPr lang="en-US" sz="1200" dirty="0" err="1">
                <a:solidFill>
                  <a:srgbClr val="000000"/>
                </a:solidFill>
              </a:rPr>
              <a:t>hasil</a:t>
            </a:r>
            <a:r>
              <a:rPr lang="en-US" sz="1200" dirty="0">
                <a:solidFill>
                  <a:srgbClr val="000000"/>
                </a:solidFill>
              </a:rPr>
              <a:t> </a:t>
            </a:r>
            <a:r>
              <a:rPr lang="en-US" sz="1200" dirty="0" err="1">
                <a:solidFill>
                  <a:srgbClr val="000000"/>
                </a:solidFill>
              </a:rPr>
              <a:t>keputusan</a:t>
            </a:r>
            <a:r>
              <a:rPr lang="en-US" sz="1200" dirty="0">
                <a:solidFill>
                  <a:srgbClr val="000000"/>
                </a:solidFill>
              </a:rPr>
              <a:t> </a:t>
            </a:r>
            <a:r>
              <a:rPr lang="en-US" sz="1200" dirty="0" err="1">
                <a:solidFill>
                  <a:srgbClr val="000000"/>
                </a:solidFill>
              </a:rPr>
              <a:t>Badan</a:t>
            </a:r>
            <a:r>
              <a:rPr lang="en-US" sz="1200" dirty="0">
                <a:solidFill>
                  <a:srgbClr val="000000"/>
                </a:solidFill>
              </a:rPr>
              <a:t> </a:t>
            </a:r>
            <a:r>
              <a:rPr lang="en-US" sz="1200" dirty="0" err="1">
                <a:solidFill>
                  <a:srgbClr val="000000"/>
                </a:solidFill>
              </a:rPr>
              <a:t>Publik</a:t>
            </a:r>
            <a:r>
              <a:rPr lang="en-US" sz="1200" dirty="0">
                <a:solidFill>
                  <a:srgbClr val="000000"/>
                </a:solidFill>
              </a:rPr>
              <a:t> </a:t>
            </a:r>
            <a:r>
              <a:rPr lang="en-US" sz="1200" dirty="0" err="1">
                <a:solidFill>
                  <a:srgbClr val="000000"/>
                </a:solidFill>
              </a:rPr>
              <a:t>dan</a:t>
            </a:r>
            <a:r>
              <a:rPr lang="en-US" sz="1200" dirty="0">
                <a:solidFill>
                  <a:srgbClr val="000000"/>
                </a:solidFill>
              </a:rPr>
              <a:t> </a:t>
            </a:r>
            <a:r>
              <a:rPr lang="en-US" sz="1200" dirty="0" err="1">
                <a:solidFill>
                  <a:srgbClr val="000000"/>
                </a:solidFill>
              </a:rPr>
              <a:t>pertimbangannya</a:t>
            </a:r>
            <a:r>
              <a:rPr lang="en-US" sz="1200" dirty="0">
                <a:solidFill>
                  <a:srgbClr val="000000"/>
                </a:solidFill>
              </a:rPr>
              <a:t>; </a:t>
            </a:r>
            <a:endParaRPr lang="en-GB" sz="1200" dirty="0">
              <a:solidFill>
                <a:srgbClr val="000000"/>
              </a:solidFill>
            </a:endParaRPr>
          </a:p>
          <a:p>
            <a:pPr marL="173038" indent="-173038"/>
            <a:r>
              <a:rPr lang="en-US" sz="1200" dirty="0">
                <a:solidFill>
                  <a:srgbClr val="000000"/>
                </a:solidFill>
              </a:rPr>
              <a:t>c.	</a:t>
            </a:r>
            <a:r>
              <a:rPr lang="en-US" sz="1200" dirty="0" err="1">
                <a:solidFill>
                  <a:srgbClr val="000000"/>
                </a:solidFill>
              </a:rPr>
              <a:t>seluruh</a:t>
            </a:r>
            <a:r>
              <a:rPr lang="en-US" sz="1200" dirty="0">
                <a:solidFill>
                  <a:srgbClr val="000000"/>
                </a:solidFill>
              </a:rPr>
              <a:t> </a:t>
            </a:r>
            <a:r>
              <a:rPr lang="en-US" sz="1200" dirty="0" err="1">
                <a:solidFill>
                  <a:srgbClr val="000000"/>
                </a:solidFill>
              </a:rPr>
              <a:t>kebijakan</a:t>
            </a:r>
            <a:r>
              <a:rPr lang="en-US" sz="1200" dirty="0">
                <a:solidFill>
                  <a:srgbClr val="000000"/>
                </a:solidFill>
              </a:rPr>
              <a:t> yang </a:t>
            </a:r>
            <a:r>
              <a:rPr lang="en-US" sz="1200" dirty="0" err="1">
                <a:solidFill>
                  <a:srgbClr val="000000"/>
                </a:solidFill>
              </a:rPr>
              <a:t>ada</a:t>
            </a:r>
            <a:r>
              <a:rPr lang="en-US" sz="1200" dirty="0">
                <a:solidFill>
                  <a:srgbClr val="000000"/>
                </a:solidFill>
              </a:rPr>
              <a:t> </a:t>
            </a:r>
            <a:r>
              <a:rPr lang="en-US" sz="1200" dirty="0" err="1">
                <a:solidFill>
                  <a:srgbClr val="000000"/>
                </a:solidFill>
              </a:rPr>
              <a:t>berikut</a:t>
            </a:r>
            <a:r>
              <a:rPr lang="en-US" sz="1200" dirty="0">
                <a:solidFill>
                  <a:srgbClr val="000000"/>
                </a:solidFill>
              </a:rPr>
              <a:t> </a:t>
            </a:r>
            <a:r>
              <a:rPr lang="en-US" sz="1200" dirty="0" err="1">
                <a:solidFill>
                  <a:srgbClr val="000000"/>
                </a:solidFill>
              </a:rPr>
              <a:t>dokumen</a:t>
            </a:r>
            <a:r>
              <a:rPr lang="en-US" sz="1200" dirty="0">
                <a:solidFill>
                  <a:srgbClr val="000000"/>
                </a:solidFill>
              </a:rPr>
              <a:t> </a:t>
            </a:r>
            <a:r>
              <a:rPr lang="en-US" sz="1200" dirty="0" err="1">
                <a:solidFill>
                  <a:srgbClr val="000000"/>
                </a:solidFill>
              </a:rPr>
              <a:t>pendukungnya</a:t>
            </a:r>
            <a:r>
              <a:rPr lang="en-US" sz="1200" dirty="0">
                <a:solidFill>
                  <a:srgbClr val="000000"/>
                </a:solidFill>
              </a:rPr>
              <a:t>; </a:t>
            </a:r>
            <a:endParaRPr lang="en-GB" sz="1200" dirty="0">
              <a:solidFill>
                <a:srgbClr val="000000"/>
              </a:solidFill>
            </a:endParaRPr>
          </a:p>
          <a:p>
            <a:pPr marL="173038" indent="-173038"/>
            <a:r>
              <a:rPr lang="en-US" sz="1200" dirty="0">
                <a:solidFill>
                  <a:srgbClr val="000000"/>
                </a:solidFill>
              </a:rPr>
              <a:t>d.	</a:t>
            </a:r>
            <a:r>
              <a:rPr lang="en-US" sz="1200" dirty="0" err="1">
                <a:solidFill>
                  <a:srgbClr val="000000"/>
                </a:solidFill>
              </a:rPr>
              <a:t>rencana</a:t>
            </a:r>
            <a:r>
              <a:rPr lang="en-US" sz="1200" dirty="0">
                <a:solidFill>
                  <a:srgbClr val="000000"/>
                </a:solidFill>
              </a:rPr>
              <a:t> </a:t>
            </a:r>
            <a:r>
              <a:rPr lang="en-US" sz="1200" dirty="0" err="1">
                <a:solidFill>
                  <a:srgbClr val="000000"/>
                </a:solidFill>
              </a:rPr>
              <a:t>kerja</a:t>
            </a:r>
            <a:r>
              <a:rPr lang="en-US" sz="1200" dirty="0">
                <a:solidFill>
                  <a:srgbClr val="000000"/>
                </a:solidFill>
              </a:rPr>
              <a:t> </a:t>
            </a:r>
            <a:r>
              <a:rPr lang="en-US" sz="1200" dirty="0" err="1">
                <a:solidFill>
                  <a:srgbClr val="000000"/>
                </a:solidFill>
              </a:rPr>
              <a:t>proyek</a:t>
            </a:r>
            <a:r>
              <a:rPr lang="en-US" sz="1200" dirty="0">
                <a:solidFill>
                  <a:srgbClr val="000000"/>
                </a:solidFill>
              </a:rPr>
              <a:t> </a:t>
            </a:r>
            <a:r>
              <a:rPr lang="en-US" sz="1200" dirty="0" err="1">
                <a:solidFill>
                  <a:srgbClr val="000000"/>
                </a:solidFill>
              </a:rPr>
              <a:t>termasuk</a:t>
            </a:r>
            <a:r>
              <a:rPr lang="en-US" sz="1200" dirty="0">
                <a:solidFill>
                  <a:srgbClr val="000000"/>
                </a:solidFill>
              </a:rPr>
              <a:t> di </a:t>
            </a:r>
            <a:r>
              <a:rPr lang="en-US" sz="1200" dirty="0" err="1">
                <a:solidFill>
                  <a:srgbClr val="000000"/>
                </a:solidFill>
              </a:rPr>
              <a:t>dalamnya</a:t>
            </a:r>
            <a:r>
              <a:rPr lang="en-US" sz="1200" dirty="0">
                <a:solidFill>
                  <a:srgbClr val="000000"/>
                </a:solidFill>
              </a:rPr>
              <a:t> </a:t>
            </a:r>
            <a:r>
              <a:rPr lang="en-US" sz="1200" dirty="0" err="1">
                <a:solidFill>
                  <a:srgbClr val="000000"/>
                </a:solidFill>
              </a:rPr>
              <a:t>perkiraan</a:t>
            </a:r>
            <a:r>
              <a:rPr lang="en-US" sz="1200" dirty="0">
                <a:solidFill>
                  <a:srgbClr val="000000"/>
                </a:solidFill>
              </a:rPr>
              <a:t> </a:t>
            </a:r>
            <a:r>
              <a:rPr lang="en-US" sz="1200" dirty="0" err="1">
                <a:solidFill>
                  <a:srgbClr val="000000"/>
                </a:solidFill>
              </a:rPr>
              <a:t>pengeluaran</a:t>
            </a:r>
            <a:r>
              <a:rPr lang="en-US" sz="1200" dirty="0">
                <a:solidFill>
                  <a:srgbClr val="000000"/>
                </a:solidFill>
              </a:rPr>
              <a:t> </a:t>
            </a:r>
            <a:r>
              <a:rPr lang="en-US" sz="1200" dirty="0" err="1">
                <a:solidFill>
                  <a:srgbClr val="000000"/>
                </a:solidFill>
              </a:rPr>
              <a:t>tahunan</a:t>
            </a:r>
            <a:r>
              <a:rPr lang="en-US" sz="1200" dirty="0">
                <a:solidFill>
                  <a:srgbClr val="000000"/>
                </a:solidFill>
              </a:rPr>
              <a:t> </a:t>
            </a:r>
            <a:r>
              <a:rPr lang="en-US" sz="1200" dirty="0" err="1">
                <a:solidFill>
                  <a:srgbClr val="000000"/>
                </a:solidFill>
              </a:rPr>
              <a:t>Badan</a:t>
            </a:r>
            <a:r>
              <a:rPr lang="en-US" sz="1200" dirty="0">
                <a:solidFill>
                  <a:srgbClr val="000000"/>
                </a:solidFill>
              </a:rPr>
              <a:t> </a:t>
            </a:r>
            <a:r>
              <a:rPr lang="en-US" sz="1200" dirty="0" err="1">
                <a:solidFill>
                  <a:srgbClr val="000000"/>
                </a:solidFill>
              </a:rPr>
              <a:t>Publik</a:t>
            </a:r>
            <a:r>
              <a:rPr lang="en-US" sz="1200" dirty="0">
                <a:solidFill>
                  <a:srgbClr val="000000"/>
                </a:solidFill>
              </a:rPr>
              <a:t>; </a:t>
            </a:r>
            <a:endParaRPr lang="en-GB" sz="1200" dirty="0">
              <a:solidFill>
                <a:srgbClr val="000000"/>
              </a:solidFill>
            </a:endParaRPr>
          </a:p>
          <a:p>
            <a:pPr marL="173038" indent="-173038"/>
            <a:r>
              <a:rPr lang="en-US" sz="1200" dirty="0">
                <a:solidFill>
                  <a:srgbClr val="000000"/>
                </a:solidFill>
              </a:rPr>
              <a:t>e.	</a:t>
            </a:r>
            <a:r>
              <a:rPr lang="en-US" sz="1200" dirty="0" err="1">
                <a:solidFill>
                  <a:srgbClr val="000000"/>
                </a:solidFill>
              </a:rPr>
              <a:t>perjanjian</a:t>
            </a:r>
            <a:r>
              <a:rPr lang="en-US" sz="1200" dirty="0">
                <a:solidFill>
                  <a:srgbClr val="000000"/>
                </a:solidFill>
              </a:rPr>
              <a:t> </a:t>
            </a:r>
            <a:r>
              <a:rPr lang="en-US" sz="1200" dirty="0" err="1">
                <a:solidFill>
                  <a:srgbClr val="000000"/>
                </a:solidFill>
              </a:rPr>
              <a:t>Badan</a:t>
            </a:r>
            <a:r>
              <a:rPr lang="en-US" sz="1200" dirty="0">
                <a:solidFill>
                  <a:srgbClr val="000000"/>
                </a:solidFill>
              </a:rPr>
              <a:t> </a:t>
            </a:r>
            <a:r>
              <a:rPr lang="en-US" sz="1200" dirty="0" err="1">
                <a:solidFill>
                  <a:srgbClr val="000000"/>
                </a:solidFill>
              </a:rPr>
              <a:t>Publik</a:t>
            </a:r>
            <a:r>
              <a:rPr lang="en-US" sz="1200" dirty="0">
                <a:solidFill>
                  <a:srgbClr val="000000"/>
                </a:solidFill>
              </a:rPr>
              <a:t> </a:t>
            </a:r>
            <a:r>
              <a:rPr lang="en-US" sz="1200" dirty="0" err="1">
                <a:solidFill>
                  <a:srgbClr val="000000"/>
                </a:solidFill>
              </a:rPr>
              <a:t>dengan</a:t>
            </a:r>
            <a:r>
              <a:rPr lang="en-US" sz="1200" dirty="0">
                <a:solidFill>
                  <a:srgbClr val="000000"/>
                </a:solidFill>
              </a:rPr>
              <a:t> </a:t>
            </a:r>
            <a:r>
              <a:rPr lang="en-US" sz="1200" dirty="0" err="1">
                <a:solidFill>
                  <a:srgbClr val="000000"/>
                </a:solidFill>
              </a:rPr>
              <a:t>pihak</a:t>
            </a:r>
            <a:r>
              <a:rPr lang="en-US" sz="1200" dirty="0">
                <a:solidFill>
                  <a:srgbClr val="000000"/>
                </a:solidFill>
              </a:rPr>
              <a:t> </a:t>
            </a:r>
            <a:r>
              <a:rPr lang="en-US" sz="1200" dirty="0" err="1">
                <a:solidFill>
                  <a:srgbClr val="000000"/>
                </a:solidFill>
              </a:rPr>
              <a:t>ketiga</a:t>
            </a:r>
            <a:r>
              <a:rPr lang="en-US" sz="1200" dirty="0">
                <a:solidFill>
                  <a:srgbClr val="000000"/>
                </a:solidFill>
              </a:rPr>
              <a:t>; </a:t>
            </a:r>
            <a:endParaRPr lang="en-GB" sz="1200" dirty="0">
              <a:solidFill>
                <a:srgbClr val="000000"/>
              </a:solidFill>
            </a:endParaRPr>
          </a:p>
          <a:p>
            <a:pPr marL="173038" indent="-173038">
              <a:buAutoNum type="alphaLcPeriod" startAt="6"/>
            </a:pPr>
            <a:r>
              <a:rPr lang="en-US" sz="1200" dirty="0" err="1">
                <a:solidFill>
                  <a:srgbClr val="000000"/>
                </a:solidFill>
              </a:rPr>
              <a:t>informasi</a:t>
            </a:r>
            <a:r>
              <a:rPr lang="en-US" sz="1200" dirty="0">
                <a:solidFill>
                  <a:srgbClr val="000000"/>
                </a:solidFill>
              </a:rPr>
              <a:t> </a:t>
            </a:r>
            <a:r>
              <a:rPr lang="en-US" sz="1200" dirty="0" err="1">
                <a:solidFill>
                  <a:srgbClr val="000000"/>
                </a:solidFill>
              </a:rPr>
              <a:t>dan</a:t>
            </a:r>
            <a:r>
              <a:rPr lang="en-US" sz="1200" dirty="0">
                <a:solidFill>
                  <a:srgbClr val="000000"/>
                </a:solidFill>
              </a:rPr>
              <a:t> </a:t>
            </a:r>
            <a:r>
              <a:rPr lang="en-US" sz="1200" dirty="0" err="1">
                <a:solidFill>
                  <a:srgbClr val="000000"/>
                </a:solidFill>
              </a:rPr>
              <a:t>kebijakan</a:t>
            </a:r>
            <a:r>
              <a:rPr lang="en-US" sz="1200" dirty="0">
                <a:solidFill>
                  <a:srgbClr val="000000"/>
                </a:solidFill>
              </a:rPr>
              <a:t> yang </a:t>
            </a:r>
            <a:r>
              <a:rPr lang="en-US" sz="1200" dirty="0" err="1">
                <a:solidFill>
                  <a:srgbClr val="000000"/>
                </a:solidFill>
              </a:rPr>
              <a:t>disampaikan</a:t>
            </a:r>
            <a:r>
              <a:rPr lang="en-US" sz="1200" dirty="0">
                <a:solidFill>
                  <a:srgbClr val="000000"/>
                </a:solidFill>
              </a:rPr>
              <a:t> </a:t>
            </a:r>
            <a:r>
              <a:rPr lang="en-US" sz="1200" dirty="0" err="1">
                <a:solidFill>
                  <a:srgbClr val="000000"/>
                </a:solidFill>
              </a:rPr>
              <a:t>Pejabat</a:t>
            </a:r>
            <a:r>
              <a:rPr lang="en-US" sz="1200" dirty="0">
                <a:solidFill>
                  <a:srgbClr val="000000"/>
                </a:solidFill>
              </a:rPr>
              <a:t> </a:t>
            </a:r>
            <a:r>
              <a:rPr lang="en-US" sz="1200" dirty="0" err="1">
                <a:solidFill>
                  <a:srgbClr val="000000"/>
                </a:solidFill>
              </a:rPr>
              <a:t>Publik</a:t>
            </a:r>
            <a:r>
              <a:rPr lang="en-US" sz="1200" dirty="0">
                <a:solidFill>
                  <a:srgbClr val="000000"/>
                </a:solidFill>
              </a:rPr>
              <a:t> </a:t>
            </a:r>
            <a:r>
              <a:rPr lang="en-US" sz="1200" dirty="0" err="1">
                <a:solidFill>
                  <a:srgbClr val="000000"/>
                </a:solidFill>
              </a:rPr>
              <a:t>dalam</a:t>
            </a:r>
            <a:r>
              <a:rPr lang="en-US" sz="1200" dirty="0">
                <a:solidFill>
                  <a:srgbClr val="000000"/>
                </a:solidFill>
              </a:rPr>
              <a:t> </a:t>
            </a:r>
            <a:r>
              <a:rPr lang="en-US" sz="1200" dirty="0" err="1">
                <a:solidFill>
                  <a:srgbClr val="000000"/>
                </a:solidFill>
              </a:rPr>
              <a:t>pertemuan</a:t>
            </a:r>
            <a:r>
              <a:rPr lang="en-US" sz="1200" dirty="0">
                <a:solidFill>
                  <a:srgbClr val="000000"/>
                </a:solidFill>
              </a:rPr>
              <a:t> yang </a:t>
            </a:r>
            <a:r>
              <a:rPr lang="en-US" sz="1200" dirty="0" err="1">
                <a:solidFill>
                  <a:srgbClr val="000000"/>
                </a:solidFill>
              </a:rPr>
              <a:t>terbuka</a:t>
            </a:r>
            <a:r>
              <a:rPr lang="en-US" sz="1200" dirty="0">
                <a:solidFill>
                  <a:srgbClr val="000000"/>
                </a:solidFill>
              </a:rPr>
              <a:t> </a:t>
            </a:r>
            <a:r>
              <a:rPr lang="en-US" sz="1200" dirty="0" err="1">
                <a:solidFill>
                  <a:srgbClr val="000000"/>
                </a:solidFill>
              </a:rPr>
              <a:t>untuk</a:t>
            </a:r>
            <a:r>
              <a:rPr lang="en-US" sz="1200" dirty="0">
                <a:solidFill>
                  <a:srgbClr val="000000"/>
                </a:solidFill>
              </a:rPr>
              <a:t> </a:t>
            </a:r>
            <a:r>
              <a:rPr lang="en-US" sz="1200" dirty="0" err="1">
                <a:solidFill>
                  <a:srgbClr val="000000"/>
                </a:solidFill>
              </a:rPr>
              <a:t>umum</a:t>
            </a:r>
            <a:r>
              <a:rPr lang="en-US" sz="1200" dirty="0">
                <a:solidFill>
                  <a:srgbClr val="000000"/>
                </a:solidFill>
              </a:rPr>
              <a:t>;</a:t>
            </a:r>
          </a:p>
          <a:p>
            <a:pPr marL="173038" indent="-173038">
              <a:buAutoNum type="alphaLcPeriod" startAt="6"/>
            </a:pPr>
            <a:r>
              <a:rPr lang="en-US" sz="1200" dirty="0" err="1">
                <a:solidFill>
                  <a:srgbClr val="000000"/>
                </a:solidFill>
              </a:rPr>
              <a:t>prosedur</a:t>
            </a:r>
            <a:r>
              <a:rPr lang="en-US" sz="1200" dirty="0">
                <a:solidFill>
                  <a:srgbClr val="000000"/>
                </a:solidFill>
              </a:rPr>
              <a:t> </a:t>
            </a:r>
            <a:r>
              <a:rPr lang="en-US" sz="1200" dirty="0" err="1">
                <a:solidFill>
                  <a:srgbClr val="000000"/>
                </a:solidFill>
              </a:rPr>
              <a:t>kerja</a:t>
            </a:r>
            <a:r>
              <a:rPr lang="en-US" sz="1200" dirty="0">
                <a:solidFill>
                  <a:srgbClr val="000000"/>
                </a:solidFill>
              </a:rPr>
              <a:t> </a:t>
            </a:r>
            <a:r>
              <a:rPr lang="en-US" sz="1200" dirty="0" err="1">
                <a:solidFill>
                  <a:srgbClr val="000000"/>
                </a:solidFill>
              </a:rPr>
              <a:t>pegawai</a:t>
            </a:r>
            <a:r>
              <a:rPr lang="en-US" sz="1200" dirty="0">
                <a:solidFill>
                  <a:srgbClr val="000000"/>
                </a:solidFill>
              </a:rPr>
              <a:t> </a:t>
            </a:r>
            <a:r>
              <a:rPr lang="en-US" sz="1200" dirty="0" err="1">
                <a:solidFill>
                  <a:srgbClr val="000000"/>
                </a:solidFill>
              </a:rPr>
              <a:t>Badan</a:t>
            </a:r>
            <a:r>
              <a:rPr lang="en-US" sz="1200" dirty="0">
                <a:solidFill>
                  <a:srgbClr val="000000"/>
                </a:solidFill>
              </a:rPr>
              <a:t> </a:t>
            </a:r>
            <a:r>
              <a:rPr lang="en-US" sz="1200" dirty="0" err="1">
                <a:solidFill>
                  <a:srgbClr val="000000"/>
                </a:solidFill>
              </a:rPr>
              <a:t>Publik</a:t>
            </a:r>
            <a:r>
              <a:rPr lang="en-US" sz="1200" dirty="0">
                <a:solidFill>
                  <a:srgbClr val="000000"/>
                </a:solidFill>
              </a:rPr>
              <a:t> yang </a:t>
            </a:r>
            <a:r>
              <a:rPr lang="en-US" sz="1200" dirty="0" err="1">
                <a:solidFill>
                  <a:srgbClr val="000000"/>
                </a:solidFill>
              </a:rPr>
              <a:t>berkaitan</a:t>
            </a:r>
            <a:r>
              <a:rPr lang="en-US" sz="1200" dirty="0">
                <a:solidFill>
                  <a:srgbClr val="000000"/>
                </a:solidFill>
              </a:rPr>
              <a:t> </a:t>
            </a:r>
            <a:r>
              <a:rPr lang="en-US" sz="1200" dirty="0" err="1">
                <a:solidFill>
                  <a:srgbClr val="000000"/>
                </a:solidFill>
              </a:rPr>
              <a:t>dengan</a:t>
            </a:r>
            <a:r>
              <a:rPr lang="en-US" sz="1200" dirty="0">
                <a:solidFill>
                  <a:srgbClr val="000000"/>
                </a:solidFill>
              </a:rPr>
              <a:t> </a:t>
            </a:r>
            <a:r>
              <a:rPr lang="en-US" sz="1200" dirty="0" err="1">
                <a:solidFill>
                  <a:srgbClr val="000000"/>
                </a:solidFill>
              </a:rPr>
              <a:t>pelayanan</a:t>
            </a:r>
            <a:r>
              <a:rPr lang="en-US" sz="1200" dirty="0">
                <a:solidFill>
                  <a:srgbClr val="000000"/>
                </a:solidFill>
              </a:rPr>
              <a:t> </a:t>
            </a:r>
            <a:r>
              <a:rPr lang="en-US" sz="1200" dirty="0" err="1">
                <a:solidFill>
                  <a:srgbClr val="000000"/>
                </a:solidFill>
              </a:rPr>
              <a:t>masyarakat</a:t>
            </a:r>
            <a:r>
              <a:rPr lang="en-US" sz="1200" dirty="0">
                <a:solidFill>
                  <a:srgbClr val="000000"/>
                </a:solidFill>
              </a:rPr>
              <a:t>; </a:t>
            </a:r>
            <a:r>
              <a:rPr lang="en-US" sz="1200" dirty="0" err="1">
                <a:solidFill>
                  <a:srgbClr val="000000"/>
                </a:solidFill>
              </a:rPr>
              <a:t>dan</a:t>
            </a:r>
            <a:r>
              <a:rPr lang="en-US" sz="1200" dirty="0">
                <a:solidFill>
                  <a:srgbClr val="000000"/>
                </a:solidFill>
              </a:rPr>
              <a:t>/</a:t>
            </a:r>
            <a:r>
              <a:rPr lang="en-US" sz="1200" dirty="0" err="1">
                <a:solidFill>
                  <a:srgbClr val="000000"/>
                </a:solidFill>
              </a:rPr>
              <a:t>atau</a:t>
            </a:r>
            <a:r>
              <a:rPr lang="en-US" sz="1200" dirty="0">
                <a:solidFill>
                  <a:srgbClr val="000000"/>
                </a:solidFill>
              </a:rPr>
              <a:t> </a:t>
            </a:r>
            <a:endParaRPr lang="en-GB" sz="1200" dirty="0">
              <a:solidFill>
                <a:srgbClr val="000000"/>
              </a:solidFill>
            </a:endParaRPr>
          </a:p>
          <a:p>
            <a:pPr marL="173038" indent="-173038"/>
            <a:r>
              <a:rPr lang="en-US" sz="1200" dirty="0">
                <a:solidFill>
                  <a:srgbClr val="000000"/>
                </a:solidFill>
              </a:rPr>
              <a:t>h.	</a:t>
            </a:r>
            <a:r>
              <a:rPr lang="en-US" sz="1200" dirty="0" err="1">
                <a:solidFill>
                  <a:srgbClr val="000000"/>
                </a:solidFill>
              </a:rPr>
              <a:t>laporan</a:t>
            </a:r>
            <a:r>
              <a:rPr lang="en-US" sz="1200" dirty="0">
                <a:solidFill>
                  <a:srgbClr val="000000"/>
                </a:solidFill>
              </a:rPr>
              <a:t> </a:t>
            </a:r>
            <a:r>
              <a:rPr lang="en-US" sz="1200" dirty="0" err="1">
                <a:solidFill>
                  <a:srgbClr val="000000"/>
                </a:solidFill>
              </a:rPr>
              <a:t>mengenai</a:t>
            </a:r>
            <a:r>
              <a:rPr lang="en-US" sz="1200" dirty="0">
                <a:solidFill>
                  <a:srgbClr val="000000"/>
                </a:solidFill>
              </a:rPr>
              <a:t> </a:t>
            </a:r>
            <a:r>
              <a:rPr lang="en-US" sz="1200" dirty="0" err="1">
                <a:solidFill>
                  <a:srgbClr val="000000"/>
                </a:solidFill>
              </a:rPr>
              <a:t>pelayanan</a:t>
            </a:r>
            <a:r>
              <a:rPr lang="en-US" sz="1200" dirty="0">
                <a:solidFill>
                  <a:srgbClr val="000000"/>
                </a:solidFill>
              </a:rPr>
              <a:t> </a:t>
            </a:r>
            <a:r>
              <a:rPr lang="en-US" sz="1200" dirty="0" err="1">
                <a:solidFill>
                  <a:srgbClr val="000000"/>
                </a:solidFill>
              </a:rPr>
              <a:t>akses</a:t>
            </a:r>
            <a:r>
              <a:rPr lang="en-US" sz="1200" dirty="0">
                <a:solidFill>
                  <a:srgbClr val="000000"/>
                </a:solidFill>
              </a:rPr>
              <a:t> Informasi </a:t>
            </a:r>
            <a:r>
              <a:rPr lang="en-US" sz="1200" dirty="0" err="1">
                <a:solidFill>
                  <a:srgbClr val="000000"/>
                </a:solidFill>
              </a:rPr>
              <a:t>Publik</a:t>
            </a:r>
            <a:r>
              <a:rPr lang="en-US" sz="1200" dirty="0">
                <a:solidFill>
                  <a:srgbClr val="000000"/>
                </a:solidFill>
              </a:rPr>
              <a:t> </a:t>
            </a:r>
            <a:r>
              <a:rPr lang="en-US" sz="1200" dirty="0" err="1">
                <a:solidFill>
                  <a:srgbClr val="000000"/>
                </a:solidFill>
              </a:rPr>
              <a:t>sebagaimana</a:t>
            </a:r>
            <a:r>
              <a:rPr lang="en-US" sz="1200" dirty="0">
                <a:solidFill>
                  <a:srgbClr val="000000"/>
                </a:solidFill>
              </a:rPr>
              <a:t> </a:t>
            </a:r>
            <a:r>
              <a:rPr lang="en-US" sz="1200" dirty="0" err="1">
                <a:solidFill>
                  <a:srgbClr val="000000"/>
                </a:solidFill>
              </a:rPr>
              <a:t>diatur</a:t>
            </a:r>
            <a:r>
              <a:rPr lang="en-US" sz="1200" dirty="0">
                <a:solidFill>
                  <a:srgbClr val="000000"/>
                </a:solidFill>
              </a:rPr>
              <a:t> </a:t>
            </a:r>
            <a:r>
              <a:rPr lang="en-US" sz="1200" dirty="0" err="1">
                <a:solidFill>
                  <a:srgbClr val="000000"/>
                </a:solidFill>
              </a:rPr>
              <a:t>dalam</a:t>
            </a:r>
            <a:r>
              <a:rPr lang="en-US" sz="1200" dirty="0">
                <a:solidFill>
                  <a:srgbClr val="000000"/>
                </a:solidFill>
              </a:rPr>
              <a:t> </a:t>
            </a:r>
            <a:r>
              <a:rPr lang="en-US" sz="1200" dirty="0" err="1">
                <a:solidFill>
                  <a:srgbClr val="000000"/>
                </a:solidFill>
              </a:rPr>
              <a:t>Undang­Undang</a:t>
            </a:r>
            <a:r>
              <a:rPr lang="en-US" sz="1200" dirty="0">
                <a:solidFill>
                  <a:srgbClr val="000000"/>
                </a:solidFill>
              </a:rPr>
              <a:t> </a:t>
            </a:r>
            <a:r>
              <a:rPr lang="en-US" sz="1200" dirty="0" err="1">
                <a:solidFill>
                  <a:srgbClr val="000000"/>
                </a:solidFill>
              </a:rPr>
              <a:t>ini</a:t>
            </a:r>
            <a:r>
              <a:rPr lang="en-US" sz="1200" dirty="0">
                <a:solidFill>
                  <a:srgbClr val="000000"/>
                </a:solidFill>
              </a:rPr>
              <a:t>. </a:t>
            </a:r>
            <a:endParaRPr lang="en-GB" sz="1200" dirty="0">
              <a:solidFill>
                <a:srgbClr val="000000"/>
              </a:solidFill>
            </a:endParaRPr>
          </a:p>
        </p:txBody>
      </p:sp>
      <p:grpSp>
        <p:nvGrpSpPr>
          <p:cNvPr id="7" name="Group 6"/>
          <p:cNvGrpSpPr/>
          <p:nvPr/>
        </p:nvGrpSpPr>
        <p:grpSpPr>
          <a:xfrm>
            <a:off x="2854036" y="4000385"/>
            <a:ext cx="7656135" cy="1565636"/>
            <a:chOff x="3796213" y="3242251"/>
            <a:chExt cx="4761517" cy="1543781"/>
          </a:xfrm>
        </p:grpSpPr>
        <p:grpSp>
          <p:nvGrpSpPr>
            <p:cNvPr id="8" name="Group 4"/>
            <p:cNvGrpSpPr/>
            <p:nvPr/>
          </p:nvGrpSpPr>
          <p:grpSpPr>
            <a:xfrm>
              <a:off x="3796213" y="3242251"/>
              <a:ext cx="4761517" cy="789571"/>
              <a:chOff x="3796213" y="3242251"/>
              <a:chExt cx="4761517" cy="789571"/>
            </a:xfrm>
          </p:grpSpPr>
          <p:sp>
            <p:nvSpPr>
              <p:cNvPr id="18" name="Left Brace 17"/>
              <p:cNvSpPr/>
              <p:nvPr/>
            </p:nvSpPr>
            <p:spPr>
              <a:xfrm rot="5400000">
                <a:off x="5919122" y="1131224"/>
                <a:ext cx="527582" cy="4749635"/>
              </a:xfrm>
              <a:prstGeom prst="leftBrace">
                <a:avLst>
                  <a:gd name="adj1" fmla="val 41157"/>
                  <a:gd name="adj2" fmla="val 50000"/>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Group 53"/>
              <p:cNvGrpSpPr/>
              <p:nvPr/>
            </p:nvGrpSpPr>
            <p:grpSpPr>
              <a:xfrm>
                <a:off x="3796213" y="3753375"/>
                <a:ext cx="4400917" cy="278447"/>
                <a:chOff x="3781782" y="3211619"/>
                <a:chExt cx="4400917" cy="278447"/>
              </a:xfrm>
            </p:grpSpPr>
            <p:sp>
              <p:nvSpPr>
                <p:cNvPr id="15" name="TextBox 14"/>
                <p:cNvSpPr txBox="1"/>
                <p:nvPr/>
              </p:nvSpPr>
              <p:spPr>
                <a:xfrm>
                  <a:off x="5816648" y="3213067"/>
                  <a:ext cx="670505" cy="276999"/>
                </a:xfrm>
                <a:prstGeom prst="rect">
                  <a:avLst/>
                </a:prstGeom>
                <a:noFill/>
              </p:spPr>
              <p:txBody>
                <a:bodyPr wrap="none" rtlCol="0">
                  <a:spAutoFit/>
                </a:bodyPr>
                <a:lstStyle/>
                <a:p>
                  <a:pPr algn="ctr"/>
                  <a:r>
                    <a:rPr lang="en-US" sz="1200" dirty="0" err="1"/>
                    <a:t>Pasal</a:t>
                  </a:r>
                  <a:r>
                    <a:rPr lang="en-US" sz="1200" dirty="0"/>
                    <a:t> 9</a:t>
                  </a:r>
                </a:p>
              </p:txBody>
            </p:sp>
            <p:sp>
              <p:nvSpPr>
                <p:cNvPr id="16" name="TextBox 15"/>
                <p:cNvSpPr txBox="1"/>
                <p:nvPr/>
              </p:nvSpPr>
              <p:spPr>
                <a:xfrm>
                  <a:off x="7428838" y="3211619"/>
                  <a:ext cx="753861" cy="276999"/>
                </a:xfrm>
                <a:prstGeom prst="rect">
                  <a:avLst/>
                </a:prstGeom>
                <a:noFill/>
              </p:spPr>
              <p:txBody>
                <a:bodyPr wrap="none" rtlCol="0">
                  <a:spAutoFit/>
                </a:bodyPr>
                <a:lstStyle/>
                <a:p>
                  <a:pPr algn="ctr"/>
                  <a:r>
                    <a:rPr lang="en-US" sz="1200" dirty="0" err="1"/>
                    <a:t>Pasal</a:t>
                  </a:r>
                  <a:r>
                    <a:rPr lang="en-US" sz="1200" dirty="0"/>
                    <a:t> 10</a:t>
                  </a:r>
                </a:p>
              </p:txBody>
            </p:sp>
            <p:sp>
              <p:nvSpPr>
                <p:cNvPr id="17" name="TextBox 16"/>
                <p:cNvSpPr txBox="1"/>
                <p:nvPr/>
              </p:nvSpPr>
              <p:spPr>
                <a:xfrm>
                  <a:off x="3781782" y="3213067"/>
                  <a:ext cx="1519198" cy="276999"/>
                </a:xfrm>
                <a:prstGeom prst="rect">
                  <a:avLst/>
                </a:prstGeom>
                <a:noFill/>
              </p:spPr>
              <p:txBody>
                <a:bodyPr wrap="none" rtlCol="0">
                  <a:spAutoFit/>
                </a:bodyPr>
                <a:lstStyle/>
                <a:p>
                  <a:pPr algn="ctr"/>
                  <a:r>
                    <a:rPr lang="en-US" sz="1200" b="1" dirty="0" err="1"/>
                    <a:t>Pasal</a:t>
                  </a:r>
                  <a:r>
                    <a:rPr lang="en-US" sz="1200" b="1" dirty="0"/>
                    <a:t> 11</a:t>
                  </a:r>
                  <a:r>
                    <a:rPr lang="en-US" sz="1200" dirty="0"/>
                    <a:t>, 14, 15, 16</a:t>
                  </a:r>
                </a:p>
              </p:txBody>
            </p:sp>
          </p:grpSp>
        </p:grpSp>
        <p:grpSp>
          <p:nvGrpSpPr>
            <p:cNvPr id="9" name="Group 26"/>
            <p:cNvGrpSpPr/>
            <p:nvPr/>
          </p:nvGrpSpPr>
          <p:grpSpPr>
            <a:xfrm>
              <a:off x="3808096" y="4027556"/>
              <a:ext cx="4749634" cy="758476"/>
              <a:chOff x="3808096" y="3485800"/>
              <a:chExt cx="4749634" cy="758476"/>
            </a:xfrm>
            <a:effectLst>
              <a:outerShdw blurRad="215900" dist="190500" dir="2700000" algn="tl" rotWithShape="0">
                <a:srgbClr val="000000">
                  <a:alpha val="43000"/>
                </a:srgbClr>
              </a:outerShdw>
            </a:effectLst>
          </p:grpSpPr>
          <p:sp>
            <p:nvSpPr>
              <p:cNvPr id="10" name="Rectangle 9"/>
              <p:cNvSpPr/>
              <p:nvPr/>
            </p:nvSpPr>
            <p:spPr>
              <a:xfrm>
                <a:off x="3808096" y="3493901"/>
                <a:ext cx="1504338" cy="75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TERSEDIA</a:t>
                </a:r>
              </a:p>
              <a:p>
                <a:pPr algn="ctr"/>
                <a:r>
                  <a:rPr lang="en-US" sz="1600" dirty="0">
                    <a:solidFill>
                      <a:srgbClr val="000000"/>
                    </a:solidFill>
                  </a:rPr>
                  <a:t>SETIAP SAAT</a:t>
                </a:r>
              </a:p>
            </p:txBody>
          </p:sp>
          <p:sp>
            <p:nvSpPr>
              <p:cNvPr id="11" name="Rectangle 10"/>
              <p:cNvSpPr/>
              <p:nvPr/>
            </p:nvSpPr>
            <p:spPr>
              <a:xfrm>
                <a:off x="5401882" y="3493901"/>
                <a:ext cx="1504338" cy="75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DIUMUMKAN</a:t>
                </a:r>
              </a:p>
              <a:p>
                <a:pPr algn="ctr"/>
                <a:r>
                  <a:rPr lang="en-US" sz="1600" dirty="0">
                    <a:solidFill>
                      <a:schemeClr val="tx1"/>
                    </a:solidFill>
                  </a:rPr>
                  <a:t>BERKALA</a:t>
                </a:r>
              </a:p>
            </p:txBody>
          </p:sp>
          <p:sp>
            <p:nvSpPr>
              <p:cNvPr id="12" name="Rectangle 11"/>
              <p:cNvSpPr/>
              <p:nvPr/>
            </p:nvSpPr>
            <p:spPr>
              <a:xfrm>
                <a:off x="6984950" y="3485800"/>
                <a:ext cx="1572780" cy="75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DIUMUMKAN</a:t>
                </a:r>
              </a:p>
              <a:p>
                <a:pPr algn="ctr"/>
                <a:r>
                  <a:rPr lang="en-US" sz="1600" dirty="0">
                    <a:solidFill>
                      <a:schemeClr val="tx1"/>
                    </a:solidFill>
                  </a:rPr>
                  <a:t>SERTA-MERTA</a:t>
                </a:r>
              </a:p>
            </p:txBody>
          </p:sp>
        </p:grpSp>
      </p:grpSp>
      <p:sp>
        <p:nvSpPr>
          <p:cNvPr id="20" name="Rounded Rectangular Callout 19"/>
          <p:cNvSpPr/>
          <p:nvPr/>
        </p:nvSpPr>
        <p:spPr>
          <a:xfrm>
            <a:off x="5884773" y="1141883"/>
            <a:ext cx="3348050" cy="2061068"/>
          </a:xfrm>
          <a:prstGeom prst="wedgeRoundRectCallout">
            <a:avLst>
              <a:gd name="adj1" fmla="val -1006"/>
              <a:gd name="adj2" fmla="val 82104"/>
              <a:gd name="adj3" fmla="val 16667"/>
            </a:avLst>
          </a:prstGeom>
          <a:solidFill>
            <a:schemeClr val="bg1"/>
          </a:solidFill>
          <a:ln>
            <a:solidFill>
              <a:schemeClr val="bg1">
                <a:lumMod val="85000"/>
              </a:schemeClr>
            </a:solidFill>
          </a:ln>
          <a:effectLst>
            <a:outerShdw blurRad="127000" dist="190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74638" indent="-274638"/>
            <a:r>
              <a:rPr lang="en-US" sz="1300" dirty="0">
                <a:solidFill>
                  <a:srgbClr val="000000"/>
                </a:solidFill>
              </a:rPr>
              <a:t>PASAL 9 UU KIP</a:t>
            </a:r>
          </a:p>
          <a:p>
            <a:pPr marL="274638" indent="-274638"/>
            <a:r>
              <a:rPr lang="en-US" sz="1300" dirty="0">
                <a:solidFill>
                  <a:srgbClr val="000000"/>
                </a:solidFill>
              </a:rPr>
              <a:t>a.	</a:t>
            </a:r>
            <a:r>
              <a:rPr lang="en-US" sz="1300" dirty="0" err="1">
                <a:solidFill>
                  <a:srgbClr val="000000"/>
                </a:solidFill>
              </a:rPr>
              <a:t>informasi</a:t>
            </a:r>
            <a:r>
              <a:rPr lang="en-US" sz="1300" dirty="0">
                <a:solidFill>
                  <a:srgbClr val="000000"/>
                </a:solidFill>
              </a:rPr>
              <a:t> yang </a:t>
            </a:r>
            <a:r>
              <a:rPr lang="en-US" sz="1300" dirty="0" err="1">
                <a:solidFill>
                  <a:srgbClr val="000000"/>
                </a:solidFill>
              </a:rPr>
              <a:t>berkaitan</a:t>
            </a:r>
            <a:r>
              <a:rPr lang="en-US" sz="1300" dirty="0">
                <a:solidFill>
                  <a:srgbClr val="000000"/>
                </a:solidFill>
              </a:rPr>
              <a:t> </a:t>
            </a:r>
            <a:r>
              <a:rPr lang="en-US" sz="1300" dirty="0" err="1">
                <a:solidFill>
                  <a:srgbClr val="000000"/>
                </a:solidFill>
              </a:rPr>
              <a:t>dengan</a:t>
            </a:r>
            <a:r>
              <a:rPr lang="en-US" sz="1300" dirty="0">
                <a:solidFill>
                  <a:srgbClr val="000000"/>
                </a:solidFill>
              </a:rPr>
              <a:t> </a:t>
            </a:r>
            <a:r>
              <a:rPr lang="en-US" sz="1300" dirty="0" err="1">
                <a:solidFill>
                  <a:srgbClr val="000000"/>
                </a:solidFill>
              </a:rPr>
              <a:t>Badan</a:t>
            </a:r>
            <a:r>
              <a:rPr lang="en-US" sz="1300" dirty="0">
                <a:solidFill>
                  <a:srgbClr val="000000"/>
                </a:solidFill>
              </a:rPr>
              <a:t> </a:t>
            </a:r>
            <a:r>
              <a:rPr lang="en-US" sz="1300" dirty="0" err="1">
                <a:solidFill>
                  <a:srgbClr val="000000"/>
                </a:solidFill>
              </a:rPr>
              <a:t>Publik</a:t>
            </a:r>
            <a:r>
              <a:rPr lang="en-US" sz="1300" dirty="0">
                <a:solidFill>
                  <a:srgbClr val="000000"/>
                </a:solidFill>
              </a:rPr>
              <a:t>; </a:t>
            </a:r>
            <a:endParaRPr lang="en-GB" sz="1300" dirty="0">
              <a:solidFill>
                <a:srgbClr val="000000"/>
              </a:solidFill>
            </a:endParaRPr>
          </a:p>
          <a:p>
            <a:pPr marL="274638" indent="-274638"/>
            <a:r>
              <a:rPr lang="en-US" sz="1300" dirty="0">
                <a:solidFill>
                  <a:srgbClr val="000000"/>
                </a:solidFill>
              </a:rPr>
              <a:t>b.	</a:t>
            </a:r>
            <a:r>
              <a:rPr lang="en-US" sz="1300" dirty="0" err="1">
                <a:solidFill>
                  <a:srgbClr val="000000"/>
                </a:solidFill>
              </a:rPr>
              <a:t>informasi</a:t>
            </a:r>
            <a:r>
              <a:rPr lang="en-US" sz="1300" dirty="0">
                <a:solidFill>
                  <a:srgbClr val="000000"/>
                </a:solidFill>
              </a:rPr>
              <a:t> </a:t>
            </a:r>
            <a:r>
              <a:rPr lang="en-US" sz="1300" dirty="0" err="1">
                <a:solidFill>
                  <a:srgbClr val="000000"/>
                </a:solidFill>
              </a:rPr>
              <a:t>mengenai</a:t>
            </a:r>
            <a:r>
              <a:rPr lang="en-US" sz="1300" dirty="0">
                <a:solidFill>
                  <a:srgbClr val="000000"/>
                </a:solidFill>
              </a:rPr>
              <a:t> </a:t>
            </a:r>
            <a:r>
              <a:rPr lang="en-US" sz="1300" dirty="0" err="1">
                <a:solidFill>
                  <a:srgbClr val="000000"/>
                </a:solidFill>
              </a:rPr>
              <a:t>kegiatan</a:t>
            </a:r>
            <a:r>
              <a:rPr lang="en-US" sz="1300" dirty="0">
                <a:solidFill>
                  <a:srgbClr val="000000"/>
                </a:solidFill>
              </a:rPr>
              <a:t> </a:t>
            </a:r>
            <a:r>
              <a:rPr lang="en-US" sz="1300" dirty="0" err="1">
                <a:solidFill>
                  <a:srgbClr val="000000"/>
                </a:solidFill>
              </a:rPr>
              <a:t>dan</a:t>
            </a:r>
            <a:r>
              <a:rPr lang="en-US" sz="1300" dirty="0">
                <a:solidFill>
                  <a:srgbClr val="000000"/>
                </a:solidFill>
              </a:rPr>
              <a:t> </a:t>
            </a:r>
            <a:r>
              <a:rPr lang="en-US" sz="1300" dirty="0" err="1">
                <a:solidFill>
                  <a:srgbClr val="000000"/>
                </a:solidFill>
              </a:rPr>
              <a:t>kinerja</a:t>
            </a:r>
            <a:r>
              <a:rPr lang="en-US" sz="1300" dirty="0">
                <a:solidFill>
                  <a:srgbClr val="000000"/>
                </a:solidFill>
              </a:rPr>
              <a:t> </a:t>
            </a:r>
            <a:r>
              <a:rPr lang="en-US" sz="1300" dirty="0" err="1">
                <a:solidFill>
                  <a:srgbClr val="000000"/>
                </a:solidFill>
              </a:rPr>
              <a:t>Badan</a:t>
            </a:r>
            <a:r>
              <a:rPr lang="en-US" sz="1300" dirty="0">
                <a:solidFill>
                  <a:srgbClr val="000000"/>
                </a:solidFill>
              </a:rPr>
              <a:t> </a:t>
            </a:r>
            <a:r>
              <a:rPr lang="en-US" sz="1300" dirty="0" err="1">
                <a:solidFill>
                  <a:srgbClr val="000000"/>
                </a:solidFill>
              </a:rPr>
              <a:t>Publik</a:t>
            </a:r>
            <a:r>
              <a:rPr lang="en-US" sz="1300" dirty="0">
                <a:solidFill>
                  <a:srgbClr val="000000"/>
                </a:solidFill>
              </a:rPr>
              <a:t> </a:t>
            </a:r>
            <a:r>
              <a:rPr lang="en-US" sz="1300" dirty="0" err="1">
                <a:solidFill>
                  <a:srgbClr val="000000"/>
                </a:solidFill>
              </a:rPr>
              <a:t>terkait</a:t>
            </a:r>
            <a:r>
              <a:rPr lang="en-US" sz="1300" dirty="0">
                <a:solidFill>
                  <a:srgbClr val="000000"/>
                </a:solidFill>
              </a:rPr>
              <a:t>; </a:t>
            </a:r>
            <a:endParaRPr lang="en-GB" sz="1300" dirty="0">
              <a:solidFill>
                <a:srgbClr val="000000"/>
              </a:solidFill>
            </a:endParaRPr>
          </a:p>
          <a:p>
            <a:pPr marL="274638" indent="-274638"/>
            <a:r>
              <a:rPr lang="en-US" sz="1300" dirty="0">
                <a:solidFill>
                  <a:srgbClr val="000000"/>
                </a:solidFill>
              </a:rPr>
              <a:t>c.	</a:t>
            </a:r>
            <a:r>
              <a:rPr lang="en-US" sz="1300" dirty="0" err="1">
                <a:solidFill>
                  <a:srgbClr val="000000"/>
                </a:solidFill>
              </a:rPr>
              <a:t>informasi</a:t>
            </a:r>
            <a:r>
              <a:rPr lang="en-US" sz="1300" dirty="0">
                <a:solidFill>
                  <a:srgbClr val="000000"/>
                </a:solidFill>
              </a:rPr>
              <a:t> </a:t>
            </a:r>
            <a:r>
              <a:rPr lang="en-US" sz="1300" dirty="0" err="1">
                <a:solidFill>
                  <a:srgbClr val="000000"/>
                </a:solidFill>
              </a:rPr>
              <a:t>mengenai</a:t>
            </a:r>
            <a:r>
              <a:rPr lang="en-US" sz="1300" dirty="0">
                <a:solidFill>
                  <a:srgbClr val="000000"/>
                </a:solidFill>
              </a:rPr>
              <a:t> </a:t>
            </a:r>
            <a:r>
              <a:rPr lang="en-US" sz="1300" dirty="0" err="1">
                <a:solidFill>
                  <a:srgbClr val="000000"/>
                </a:solidFill>
              </a:rPr>
              <a:t>laporan</a:t>
            </a:r>
            <a:r>
              <a:rPr lang="en-US" sz="1300" dirty="0">
                <a:solidFill>
                  <a:srgbClr val="000000"/>
                </a:solidFill>
              </a:rPr>
              <a:t> </a:t>
            </a:r>
            <a:r>
              <a:rPr lang="en-US" sz="1300" dirty="0" err="1">
                <a:solidFill>
                  <a:srgbClr val="000000"/>
                </a:solidFill>
              </a:rPr>
              <a:t>keuangan</a:t>
            </a:r>
            <a:r>
              <a:rPr lang="en-US" sz="1300" dirty="0">
                <a:solidFill>
                  <a:srgbClr val="000000"/>
                </a:solidFill>
              </a:rPr>
              <a:t>; </a:t>
            </a:r>
            <a:r>
              <a:rPr lang="en-US" sz="1300" dirty="0" err="1">
                <a:solidFill>
                  <a:srgbClr val="000000"/>
                </a:solidFill>
              </a:rPr>
              <a:t>dan</a:t>
            </a:r>
            <a:r>
              <a:rPr lang="en-US" sz="1300" dirty="0">
                <a:solidFill>
                  <a:srgbClr val="000000"/>
                </a:solidFill>
              </a:rPr>
              <a:t>/</a:t>
            </a:r>
            <a:r>
              <a:rPr lang="en-US" sz="1300" dirty="0" err="1">
                <a:solidFill>
                  <a:srgbClr val="000000"/>
                </a:solidFill>
              </a:rPr>
              <a:t>atau</a:t>
            </a:r>
            <a:r>
              <a:rPr lang="en-US" sz="1300" dirty="0">
                <a:solidFill>
                  <a:srgbClr val="000000"/>
                </a:solidFill>
              </a:rPr>
              <a:t> </a:t>
            </a:r>
            <a:endParaRPr lang="en-GB" sz="1300" dirty="0">
              <a:solidFill>
                <a:srgbClr val="000000"/>
              </a:solidFill>
            </a:endParaRPr>
          </a:p>
          <a:p>
            <a:pPr marL="274638" indent="-274638"/>
            <a:r>
              <a:rPr lang="en-US" sz="1300" dirty="0">
                <a:solidFill>
                  <a:srgbClr val="000000"/>
                </a:solidFill>
              </a:rPr>
              <a:t>d.	</a:t>
            </a:r>
            <a:r>
              <a:rPr lang="en-US" sz="1300" dirty="0" err="1">
                <a:solidFill>
                  <a:srgbClr val="000000"/>
                </a:solidFill>
              </a:rPr>
              <a:t>informasi</a:t>
            </a:r>
            <a:r>
              <a:rPr lang="en-US" sz="1300" dirty="0">
                <a:solidFill>
                  <a:srgbClr val="000000"/>
                </a:solidFill>
              </a:rPr>
              <a:t> lain yang </a:t>
            </a:r>
            <a:r>
              <a:rPr lang="en-US" sz="1300" dirty="0" err="1">
                <a:solidFill>
                  <a:srgbClr val="000000"/>
                </a:solidFill>
              </a:rPr>
              <a:t>diatur</a:t>
            </a:r>
            <a:r>
              <a:rPr lang="en-US" sz="1300" dirty="0">
                <a:solidFill>
                  <a:srgbClr val="000000"/>
                </a:solidFill>
              </a:rPr>
              <a:t> </a:t>
            </a:r>
            <a:r>
              <a:rPr lang="en-US" sz="1300" dirty="0" err="1">
                <a:solidFill>
                  <a:srgbClr val="000000"/>
                </a:solidFill>
              </a:rPr>
              <a:t>dalam</a:t>
            </a:r>
            <a:r>
              <a:rPr lang="en-US" sz="1300" dirty="0">
                <a:solidFill>
                  <a:srgbClr val="000000"/>
                </a:solidFill>
              </a:rPr>
              <a:t> </a:t>
            </a:r>
            <a:r>
              <a:rPr lang="en-US" sz="1300" dirty="0" err="1">
                <a:solidFill>
                  <a:srgbClr val="000000"/>
                </a:solidFill>
              </a:rPr>
              <a:t>peraturan</a:t>
            </a:r>
            <a:r>
              <a:rPr lang="en-US" sz="1300" dirty="0">
                <a:solidFill>
                  <a:srgbClr val="000000"/>
                </a:solidFill>
              </a:rPr>
              <a:t> </a:t>
            </a:r>
            <a:r>
              <a:rPr lang="en-US" sz="1300" dirty="0" err="1">
                <a:solidFill>
                  <a:srgbClr val="000000"/>
                </a:solidFill>
              </a:rPr>
              <a:t>perundang­undangan</a:t>
            </a:r>
            <a:r>
              <a:rPr lang="en-US" sz="1300" dirty="0">
                <a:solidFill>
                  <a:srgbClr val="000000"/>
                </a:solidFill>
              </a:rPr>
              <a:t>.</a:t>
            </a:r>
            <a:r>
              <a:rPr lang="en-GB" sz="1300" dirty="0">
                <a:solidFill>
                  <a:srgbClr val="000000"/>
                </a:solidFill>
              </a:rPr>
              <a:t> </a:t>
            </a:r>
            <a:endParaRPr lang="en-US" sz="1300" dirty="0">
              <a:solidFill>
                <a:srgbClr val="000000"/>
              </a:solidFill>
            </a:endParaRPr>
          </a:p>
        </p:txBody>
      </p:sp>
      <p:sp>
        <p:nvSpPr>
          <p:cNvPr id="21" name="Rounded Rectangular Callout 20"/>
          <p:cNvSpPr/>
          <p:nvPr/>
        </p:nvSpPr>
        <p:spPr>
          <a:xfrm>
            <a:off x="9126870" y="2950812"/>
            <a:ext cx="2460555" cy="1248084"/>
          </a:xfrm>
          <a:prstGeom prst="wedgeRoundRectCallout">
            <a:avLst>
              <a:gd name="adj1" fmla="val -8044"/>
              <a:gd name="adj2" fmla="val 82104"/>
              <a:gd name="adj3" fmla="val 16667"/>
            </a:avLst>
          </a:prstGeom>
          <a:solidFill>
            <a:schemeClr val="bg1"/>
          </a:solidFill>
          <a:ln>
            <a:solidFill>
              <a:schemeClr val="bg1">
                <a:lumMod val="85000"/>
              </a:schemeClr>
            </a:solidFill>
          </a:ln>
          <a:effectLst>
            <a:outerShdw blurRad="127000" dist="1905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err="1">
                <a:solidFill>
                  <a:srgbClr val="000000"/>
                </a:solidFill>
              </a:rPr>
              <a:t>Pasal</a:t>
            </a:r>
            <a:r>
              <a:rPr lang="en-US" sz="1400" dirty="0">
                <a:solidFill>
                  <a:srgbClr val="000000"/>
                </a:solidFill>
              </a:rPr>
              <a:t> 10 UU KIP: </a:t>
            </a:r>
          </a:p>
          <a:p>
            <a:r>
              <a:rPr lang="en-US" sz="1400" dirty="0">
                <a:solidFill>
                  <a:srgbClr val="000000"/>
                </a:solidFill>
              </a:rPr>
              <a:t>… </a:t>
            </a:r>
            <a:r>
              <a:rPr lang="en-US" sz="1400" dirty="0" err="1">
                <a:solidFill>
                  <a:srgbClr val="000000"/>
                </a:solidFill>
              </a:rPr>
              <a:t>suatu</a:t>
            </a:r>
            <a:r>
              <a:rPr lang="en-US" sz="1400" dirty="0">
                <a:solidFill>
                  <a:srgbClr val="000000"/>
                </a:solidFill>
              </a:rPr>
              <a:t> </a:t>
            </a:r>
            <a:r>
              <a:rPr lang="en-US" sz="1400" dirty="0" err="1">
                <a:solidFill>
                  <a:srgbClr val="000000"/>
                </a:solidFill>
              </a:rPr>
              <a:t>informasi</a:t>
            </a:r>
            <a:r>
              <a:rPr lang="en-US" sz="1400" dirty="0">
                <a:solidFill>
                  <a:srgbClr val="000000"/>
                </a:solidFill>
              </a:rPr>
              <a:t> yang </a:t>
            </a:r>
            <a:r>
              <a:rPr lang="en-US" sz="1400" dirty="0" err="1">
                <a:solidFill>
                  <a:srgbClr val="000000"/>
                </a:solidFill>
              </a:rPr>
              <a:t>dapat</a:t>
            </a:r>
            <a:r>
              <a:rPr lang="en-US" sz="1400" dirty="0">
                <a:solidFill>
                  <a:srgbClr val="000000"/>
                </a:solidFill>
              </a:rPr>
              <a:t> </a:t>
            </a:r>
            <a:r>
              <a:rPr lang="en-US" sz="1400" dirty="0" err="1">
                <a:solidFill>
                  <a:srgbClr val="000000"/>
                </a:solidFill>
              </a:rPr>
              <a:t>mengancam</a:t>
            </a:r>
            <a:r>
              <a:rPr lang="en-US" sz="1400" dirty="0">
                <a:solidFill>
                  <a:srgbClr val="000000"/>
                </a:solidFill>
              </a:rPr>
              <a:t> </a:t>
            </a:r>
            <a:r>
              <a:rPr lang="en-US" sz="1400" dirty="0" err="1">
                <a:solidFill>
                  <a:srgbClr val="000000"/>
                </a:solidFill>
              </a:rPr>
              <a:t>hajat</a:t>
            </a:r>
            <a:r>
              <a:rPr lang="en-US" sz="1400" dirty="0">
                <a:solidFill>
                  <a:srgbClr val="000000"/>
                </a:solidFill>
              </a:rPr>
              <a:t> </a:t>
            </a:r>
            <a:r>
              <a:rPr lang="en-US" sz="1400" dirty="0" err="1">
                <a:solidFill>
                  <a:srgbClr val="000000"/>
                </a:solidFill>
              </a:rPr>
              <a:t>hidup</a:t>
            </a:r>
            <a:r>
              <a:rPr lang="en-US" sz="1400" dirty="0">
                <a:solidFill>
                  <a:srgbClr val="000000"/>
                </a:solidFill>
              </a:rPr>
              <a:t> orang </a:t>
            </a:r>
            <a:r>
              <a:rPr lang="en-US" sz="1400" dirty="0" err="1">
                <a:solidFill>
                  <a:srgbClr val="000000"/>
                </a:solidFill>
              </a:rPr>
              <a:t>banyak</a:t>
            </a:r>
            <a:r>
              <a:rPr lang="en-US" sz="1400" dirty="0">
                <a:solidFill>
                  <a:srgbClr val="000000"/>
                </a:solidFill>
              </a:rPr>
              <a:t> </a:t>
            </a:r>
            <a:r>
              <a:rPr lang="en-US" sz="1400" dirty="0" err="1">
                <a:solidFill>
                  <a:srgbClr val="000000"/>
                </a:solidFill>
              </a:rPr>
              <a:t>dan</a:t>
            </a:r>
            <a:r>
              <a:rPr lang="en-US" sz="1400" dirty="0">
                <a:solidFill>
                  <a:srgbClr val="000000"/>
                </a:solidFill>
              </a:rPr>
              <a:t> </a:t>
            </a:r>
            <a:r>
              <a:rPr lang="en-US" sz="1400" dirty="0" err="1">
                <a:solidFill>
                  <a:srgbClr val="000000"/>
                </a:solidFill>
              </a:rPr>
              <a:t>ketertiban</a:t>
            </a:r>
            <a:r>
              <a:rPr lang="en-US" sz="1400" dirty="0">
                <a:solidFill>
                  <a:srgbClr val="000000"/>
                </a:solidFill>
              </a:rPr>
              <a:t> </a:t>
            </a:r>
            <a:r>
              <a:rPr lang="en-US" sz="1400" dirty="0" err="1">
                <a:solidFill>
                  <a:srgbClr val="000000"/>
                </a:solidFill>
              </a:rPr>
              <a:t>umum</a:t>
            </a:r>
            <a:r>
              <a:rPr lang="en-US" sz="1400" dirty="0">
                <a:solidFill>
                  <a:srgbClr val="000000"/>
                </a:solidFill>
              </a:rPr>
              <a:t>. </a:t>
            </a:r>
          </a:p>
        </p:txBody>
      </p:sp>
      <p:sp>
        <p:nvSpPr>
          <p:cNvPr id="22" name="TextBox 21"/>
          <p:cNvSpPr txBox="1"/>
          <p:nvPr/>
        </p:nvSpPr>
        <p:spPr>
          <a:xfrm>
            <a:off x="5010753" y="1637"/>
            <a:ext cx="2482970" cy="1030041"/>
          </a:xfrm>
          <a:prstGeom prst="rect">
            <a:avLst/>
          </a:prstGeom>
          <a:noFill/>
        </p:spPr>
        <p:txBody>
          <a:bodyPr wrap="square" rtlCol="0">
            <a:spAutoFit/>
          </a:bodyPr>
          <a:lstStyle/>
          <a:p>
            <a:pPr algn="ctr"/>
            <a:r>
              <a:rPr lang="en-US" b="1" dirty="0">
                <a:solidFill>
                  <a:srgbClr val="FF0000"/>
                </a:solidFill>
              </a:rPr>
              <a:t>PROAKTIF</a:t>
            </a:r>
          </a:p>
          <a:p>
            <a:pPr algn="ctr"/>
            <a:r>
              <a:rPr lang="en-US" sz="1400" dirty="0">
                <a:solidFill>
                  <a:srgbClr val="FF0000"/>
                </a:solidFill>
              </a:rPr>
              <a:t>(</a:t>
            </a:r>
            <a:r>
              <a:rPr lang="en-US" sz="1400" dirty="0" err="1">
                <a:solidFill>
                  <a:srgbClr val="FF0000"/>
                </a:solidFill>
              </a:rPr>
              <a:t>Wajib</a:t>
            </a:r>
            <a:r>
              <a:rPr lang="en-US" sz="1400" dirty="0">
                <a:solidFill>
                  <a:srgbClr val="FF0000"/>
                </a:solidFill>
              </a:rPr>
              <a:t> </a:t>
            </a:r>
            <a:r>
              <a:rPr lang="en-US" sz="1400" dirty="0" err="1">
                <a:solidFill>
                  <a:srgbClr val="FF0000"/>
                </a:solidFill>
              </a:rPr>
              <a:t>disediakan</a:t>
            </a:r>
            <a:r>
              <a:rPr lang="en-US" sz="1400" dirty="0">
                <a:solidFill>
                  <a:srgbClr val="FF0000"/>
                </a:solidFill>
              </a:rPr>
              <a:t> </a:t>
            </a:r>
            <a:r>
              <a:rPr lang="en-US" sz="1400" dirty="0" err="1">
                <a:solidFill>
                  <a:srgbClr val="FF0000"/>
                </a:solidFill>
              </a:rPr>
              <a:t>atau</a:t>
            </a:r>
            <a:r>
              <a:rPr lang="en-US" sz="1400" dirty="0">
                <a:solidFill>
                  <a:srgbClr val="FF0000"/>
                </a:solidFill>
              </a:rPr>
              <a:t> </a:t>
            </a:r>
            <a:r>
              <a:rPr lang="en-US" sz="1400" dirty="0" err="1">
                <a:solidFill>
                  <a:srgbClr val="FF0000"/>
                </a:solidFill>
              </a:rPr>
              <a:t>diumumkan</a:t>
            </a:r>
            <a:r>
              <a:rPr lang="en-US" sz="1400" dirty="0">
                <a:solidFill>
                  <a:srgbClr val="FF0000"/>
                </a:solidFill>
              </a:rPr>
              <a:t> </a:t>
            </a:r>
            <a:r>
              <a:rPr lang="en-US" sz="1400" dirty="0" err="1">
                <a:solidFill>
                  <a:srgbClr val="FF0000"/>
                </a:solidFill>
              </a:rPr>
              <a:t>tanpa</a:t>
            </a:r>
            <a:r>
              <a:rPr lang="en-US" sz="1400" dirty="0">
                <a:solidFill>
                  <a:srgbClr val="FF0000"/>
                </a:solidFill>
              </a:rPr>
              <a:t> </a:t>
            </a:r>
            <a:r>
              <a:rPr lang="en-US" sz="1400" dirty="0" err="1">
                <a:solidFill>
                  <a:srgbClr val="FF0000"/>
                </a:solidFill>
              </a:rPr>
              <a:t>diminta</a:t>
            </a:r>
            <a:r>
              <a:rPr lang="en-US" sz="1400" dirty="0">
                <a:solidFill>
                  <a:srgbClr val="FF0000"/>
                </a:solidFill>
              </a:rPr>
              <a:t>)</a:t>
            </a:r>
          </a:p>
        </p:txBody>
      </p:sp>
      <p:sp>
        <p:nvSpPr>
          <p:cNvPr id="23" name="Rectangle 22"/>
          <p:cNvSpPr/>
          <p:nvPr/>
        </p:nvSpPr>
        <p:spPr>
          <a:xfrm>
            <a:off x="2133989" y="5871234"/>
            <a:ext cx="8062956" cy="646331"/>
          </a:xfrm>
          <a:prstGeom prst="rect">
            <a:avLst/>
          </a:prstGeom>
        </p:spPr>
        <p:txBody>
          <a:bodyPr wrap="square">
            <a:spAutoFit/>
          </a:bodyPr>
          <a:lstStyle/>
          <a:p>
            <a:pPr algn="ctr"/>
            <a:r>
              <a:rPr lang="en-US" dirty="0" err="1"/>
              <a:t>Berkonsekuensi</a:t>
            </a:r>
            <a:r>
              <a:rPr lang="en-US" dirty="0"/>
              <a:t> </a:t>
            </a:r>
            <a:r>
              <a:rPr lang="en-US" b="1" dirty="0" err="1"/>
              <a:t>negatif</a:t>
            </a:r>
            <a:r>
              <a:rPr lang="en-US" b="1" dirty="0"/>
              <a:t> </a:t>
            </a:r>
            <a:r>
              <a:rPr lang="en-US" b="1" dirty="0" err="1"/>
              <a:t>jika</a:t>
            </a:r>
            <a:r>
              <a:rPr lang="en-US" b="1" dirty="0"/>
              <a:t> </a:t>
            </a:r>
            <a:r>
              <a:rPr lang="en-US" b="1" dirty="0" err="1"/>
              <a:t>ditutup</a:t>
            </a:r>
            <a:r>
              <a:rPr lang="en-US" b="1" dirty="0"/>
              <a:t> </a:t>
            </a:r>
          </a:p>
          <a:p>
            <a:pPr algn="ctr"/>
            <a:r>
              <a:rPr lang="en-US" dirty="0" err="1"/>
              <a:t>atau</a:t>
            </a:r>
            <a:r>
              <a:rPr lang="en-US" dirty="0"/>
              <a:t> </a:t>
            </a:r>
            <a:r>
              <a:rPr lang="en-US" dirty="0" err="1"/>
              <a:t>jika</a:t>
            </a:r>
            <a:r>
              <a:rPr lang="en-US" dirty="0"/>
              <a:t> </a:t>
            </a:r>
            <a:r>
              <a:rPr lang="en-US" dirty="0" err="1"/>
              <a:t>tidak</a:t>
            </a:r>
            <a:r>
              <a:rPr lang="en-US" dirty="0"/>
              <a:t> </a:t>
            </a:r>
            <a:r>
              <a:rPr lang="en-US" dirty="0" err="1"/>
              <a:t>diberikan</a:t>
            </a:r>
            <a:endParaRPr lang="en-US" dirty="0"/>
          </a:p>
        </p:txBody>
      </p:sp>
      <p:cxnSp>
        <p:nvCxnSpPr>
          <p:cNvPr id="25" name="Straight Arrow Connector 24"/>
          <p:cNvCxnSpPr/>
          <p:nvPr/>
        </p:nvCxnSpPr>
        <p:spPr>
          <a:xfrm>
            <a:off x="1403342" y="5763979"/>
            <a:ext cx="969779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7D5DE70-312A-4D35-9A7A-704B4B2E01F5}"/>
              </a:ext>
            </a:extLst>
          </p:cNvPr>
          <p:cNvGrpSpPr/>
          <p:nvPr/>
        </p:nvGrpSpPr>
        <p:grpSpPr>
          <a:xfrm>
            <a:off x="30425" y="6456291"/>
            <a:ext cx="4041845" cy="270524"/>
            <a:chOff x="447617" y="5923792"/>
            <a:chExt cx="6183684" cy="794323"/>
          </a:xfrm>
        </p:grpSpPr>
        <p:pic>
          <p:nvPicPr>
            <p:cNvPr id="26" name="Picture 25">
              <a:extLst>
                <a:ext uri="{FF2B5EF4-FFF2-40B4-BE49-F238E27FC236}">
                  <a16:creationId xmlns:a16="http://schemas.microsoft.com/office/drawing/2014/main" id="{95568482-D996-4993-9AA0-DB4FA8254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27" name="Picture 26">
              <a:extLst>
                <a:ext uri="{FF2B5EF4-FFF2-40B4-BE49-F238E27FC236}">
                  <a16:creationId xmlns:a16="http://schemas.microsoft.com/office/drawing/2014/main" id="{5BDACBC5-A9AF-4C42-946A-4AB309724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28" name="Picture 27">
              <a:extLst>
                <a:ext uri="{FF2B5EF4-FFF2-40B4-BE49-F238E27FC236}">
                  <a16:creationId xmlns:a16="http://schemas.microsoft.com/office/drawing/2014/main" id="{EB0530C6-FB40-427A-9D05-0448AA085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29" name="Picture 28">
              <a:extLst>
                <a:ext uri="{FF2B5EF4-FFF2-40B4-BE49-F238E27FC236}">
                  <a16:creationId xmlns:a16="http://schemas.microsoft.com/office/drawing/2014/main" id="{0F7AD76D-CAE5-402A-AF17-A2B4A516AA23}"/>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4398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5E07-368F-48BF-B51A-3363CB8B2785}"/>
              </a:ext>
            </a:extLst>
          </p:cNvPr>
          <p:cNvSpPr>
            <a:spLocks noGrp="1"/>
          </p:cNvSpPr>
          <p:nvPr>
            <p:ph type="title"/>
          </p:nvPr>
        </p:nvSpPr>
        <p:spPr/>
        <p:txBody>
          <a:bodyPr/>
          <a:lstStyle/>
          <a:p>
            <a:r>
              <a:rPr lang="id-ID" dirty="0"/>
              <a:t>DAFTAR INFORMASI PUBLIK YANG WAJIB DIUMUMKAN SECARA SERTA MERTA</a:t>
            </a:r>
          </a:p>
        </p:txBody>
      </p:sp>
      <p:sp>
        <p:nvSpPr>
          <p:cNvPr id="3" name="Content Placeholder 2">
            <a:extLst>
              <a:ext uri="{FF2B5EF4-FFF2-40B4-BE49-F238E27FC236}">
                <a16:creationId xmlns:a16="http://schemas.microsoft.com/office/drawing/2014/main" id="{15371873-B752-4CD9-BF08-2BE3E84DEB04}"/>
              </a:ext>
            </a:extLst>
          </p:cNvPr>
          <p:cNvSpPr>
            <a:spLocks noGrp="1"/>
          </p:cNvSpPr>
          <p:nvPr>
            <p:ph idx="1"/>
          </p:nvPr>
        </p:nvSpPr>
        <p:spPr/>
        <p:txBody>
          <a:bodyPr>
            <a:normAutofit lnSpcReduction="10000"/>
          </a:bodyPr>
          <a:lstStyle/>
          <a:p>
            <a:pPr marL="0" indent="0">
              <a:buNone/>
            </a:pPr>
            <a:r>
              <a:rPr lang="id-ID" dirty="0"/>
              <a:t>Adalah informasi yang dapat mengancam hajat hidup orang banyak dan ketertiban umum antara lain :</a:t>
            </a:r>
          </a:p>
          <a:p>
            <a:r>
              <a:rPr lang="id-ID" dirty="0"/>
              <a:t>Informasi tentang bencana alam serta kekeringan, kebakaran hutan karena faktor alam, dan hama penyakit tanaman </a:t>
            </a:r>
          </a:p>
          <a:p>
            <a:r>
              <a:rPr lang="id-ID" dirty="0"/>
              <a:t>Informasi tentang keadaan bencana non-alam seperti kegagalan industri atau tekhnologi, dampak industri, ledakan nuklir, dan pencemaran lingkungan.</a:t>
            </a:r>
          </a:p>
          <a:p>
            <a:r>
              <a:rPr lang="id-ID" dirty="0"/>
              <a:t>Bencana sosial seperti kerusuhan sosial, konflik sosial antar kelompok atau antar komunitas masyarakat dan terror</a:t>
            </a:r>
          </a:p>
          <a:p>
            <a:r>
              <a:rPr lang="id-ID" dirty="0"/>
              <a:t>Informasi tentang jenis, persebaran dan daerah yang menjadi sumber penyakit yang berpotensi menular.</a:t>
            </a:r>
          </a:p>
          <a:p>
            <a:r>
              <a:rPr lang="id-ID" dirty="0"/>
              <a:t>Informasi tentang racun pada bahan makanan yang dikonsumsi oleh masyarakat.</a:t>
            </a:r>
          </a:p>
          <a:p>
            <a:r>
              <a:rPr lang="id-ID" dirty="0"/>
              <a:t>Informasi tentang rencana gangguan terhadap utilitas publik.</a:t>
            </a:r>
          </a:p>
        </p:txBody>
      </p:sp>
      <p:grpSp>
        <p:nvGrpSpPr>
          <p:cNvPr id="4" name="Group 3">
            <a:extLst>
              <a:ext uri="{FF2B5EF4-FFF2-40B4-BE49-F238E27FC236}">
                <a16:creationId xmlns:a16="http://schemas.microsoft.com/office/drawing/2014/main" id="{A3804AAD-9793-4F87-8927-6FCACA4E4161}"/>
              </a:ext>
            </a:extLst>
          </p:cNvPr>
          <p:cNvGrpSpPr/>
          <p:nvPr/>
        </p:nvGrpSpPr>
        <p:grpSpPr>
          <a:xfrm>
            <a:off x="3683732" y="6185741"/>
            <a:ext cx="4824536" cy="324130"/>
            <a:chOff x="447617" y="5923792"/>
            <a:chExt cx="6183684" cy="794323"/>
          </a:xfrm>
        </p:grpSpPr>
        <p:pic>
          <p:nvPicPr>
            <p:cNvPr id="5" name="Picture 4">
              <a:extLst>
                <a:ext uri="{FF2B5EF4-FFF2-40B4-BE49-F238E27FC236}">
                  <a16:creationId xmlns:a16="http://schemas.microsoft.com/office/drawing/2014/main" id="{FE5B8900-FEEC-4658-A11E-96FC2D3AC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17" y="5923792"/>
              <a:ext cx="1316072" cy="794323"/>
            </a:xfrm>
            <a:prstGeom prst="rect">
              <a:avLst/>
            </a:prstGeom>
          </p:spPr>
        </p:pic>
        <p:pic>
          <p:nvPicPr>
            <p:cNvPr id="6" name="Picture 5">
              <a:extLst>
                <a:ext uri="{FF2B5EF4-FFF2-40B4-BE49-F238E27FC236}">
                  <a16:creationId xmlns:a16="http://schemas.microsoft.com/office/drawing/2014/main" id="{D85418F4-D504-4485-A8D3-532BCFB27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28" y="5923793"/>
              <a:ext cx="960780" cy="794322"/>
            </a:xfrm>
            <a:prstGeom prst="rect">
              <a:avLst/>
            </a:prstGeom>
          </p:spPr>
        </p:pic>
        <p:pic>
          <p:nvPicPr>
            <p:cNvPr id="7" name="Picture 6">
              <a:extLst>
                <a:ext uri="{FF2B5EF4-FFF2-40B4-BE49-F238E27FC236}">
                  <a16:creationId xmlns:a16="http://schemas.microsoft.com/office/drawing/2014/main" id="{95F7958D-963E-4B7B-A2CF-FD6B9575E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923792"/>
              <a:ext cx="2237530" cy="794323"/>
            </a:xfrm>
            <a:prstGeom prst="rect">
              <a:avLst/>
            </a:prstGeom>
          </p:spPr>
        </p:pic>
        <p:pic>
          <p:nvPicPr>
            <p:cNvPr id="8" name="Picture 7">
              <a:extLst>
                <a:ext uri="{FF2B5EF4-FFF2-40B4-BE49-F238E27FC236}">
                  <a16:creationId xmlns:a16="http://schemas.microsoft.com/office/drawing/2014/main" id="{B34E8F9C-861F-4583-B4C4-0938302799A5}"/>
                </a:ext>
              </a:extLst>
            </p:cNvPr>
            <p:cNvPicPr/>
            <p:nvPr/>
          </p:nvPicPr>
          <p:blipFill rotWithShape="1">
            <a:blip r:embed="rId5"/>
            <a:srcRect l="6819" t="12722" r="82532" b="78103"/>
            <a:stretch/>
          </p:blipFill>
          <p:spPr bwMode="auto">
            <a:xfrm>
              <a:off x="5364088" y="5923793"/>
              <a:ext cx="1267213" cy="79432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925373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589</TotalTime>
  <Words>1668</Words>
  <Application>Microsoft Office PowerPoint</Application>
  <PresentationFormat>Widescreen</PresentationFormat>
  <Paragraphs>299</Paragraphs>
  <Slides>23</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Adobe Devanagari</vt:lpstr>
      <vt:lpstr>Adobe Gothic Std B</vt:lpstr>
      <vt:lpstr>Arial</vt:lpstr>
      <vt:lpstr>Arial Black</vt:lpstr>
      <vt:lpstr>Bebas</vt:lpstr>
      <vt:lpstr>Calibri</vt:lpstr>
      <vt:lpstr>Calibri Light</vt:lpstr>
      <vt:lpstr>Rockwell</vt:lpstr>
      <vt:lpstr>Rockwell Condensed</vt:lpstr>
      <vt:lpstr>Tahoma</vt:lpstr>
      <vt:lpstr>Times New Roman</vt:lpstr>
      <vt:lpstr>Wingdings</vt:lpstr>
      <vt:lpstr>Wood Type</vt:lpstr>
      <vt:lpstr>Office Theme</vt:lpstr>
      <vt:lpstr>SINGLE DATA SISTEM &amp; OPEN DATA SEBAGAI INDIKATOR KETERBUKAAN INFORMASI</vt:lpstr>
      <vt:lpstr>Hak Atas Informasi Publik Dijamin Konstitusi</vt:lpstr>
      <vt:lpstr>TUJUAN UU NO.14 TAHUN 2008 TENTANG  Keterbukaan Informasi Publik</vt:lpstr>
      <vt:lpstr>ASAS INFORMASI PUBLIK</vt:lpstr>
      <vt:lpstr>HAK BADAN PUBLIK  BERDASARKAN UU KETERBUKAAN INFORMASI PUBLIK</vt:lpstr>
      <vt:lpstr>KEWAJIBAN BADAN PUBLIK</vt:lpstr>
      <vt:lpstr>JENIS-Jenis INFORMASI   (Informasi yang wajib disediakan dan diumumkan berdasarkan perki 1 tahun 2010 tentang slip) </vt:lpstr>
      <vt:lpstr>PowerPoint Presentation</vt:lpstr>
      <vt:lpstr>DAFTAR INFORMASI PUBLIK YANG WAJIB DIUMUMKAN SECARA SERTA MERTA</vt:lpstr>
      <vt:lpstr>Daftar informasi publik yang wajib tersedia setiap saat, sekurang-kurangnya memuat :</vt:lpstr>
      <vt:lpstr>Daftar informasi publik yang wajib tersedia setiap saat, sekurang-kurangnya memuat :</vt:lpstr>
      <vt:lpstr>Informasi yang dikecualikan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Data Berbasis SDS</vt:lpstr>
      <vt:lpstr>MEKANISME INTEGRASI  SINGLE DATA 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DATA SISTEM &amp; OPEN DATA SEBAGAI INDIKATOR KETERBUKAAN INFORMASI</dc:title>
  <dc:creator>Windows User</dc:creator>
  <cp:lastModifiedBy>Irfan Saifuddin</cp:lastModifiedBy>
  <cp:revision>34</cp:revision>
  <cp:lastPrinted>2019-07-29T03:59:32Z</cp:lastPrinted>
  <dcterms:created xsi:type="dcterms:W3CDTF">2018-09-13T08:40:54Z</dcterms:created>
  <dcterms:modified xsi:type="dcterms:W3CDTF">2019-07-29T07:43:46Z</dcterms:modified>
</cp:coreProperties>
</file>