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24"/>
  </p:notesMasterIdLst>
  <p:sldIdLst>
    <p:sldId id="258" r:id="rId2"/>
    <p:sldId id="276" r:id="rId3"/>
    <p:sldId id="277" r:id="rId4"/>
    <p:sldId id="259" r:id="rId5"/>
    <p:sldId id="279" r:id="rId6"/>
    <p:sldId id="260" r:id="rId7"/>
    <p:sldId id="261" r:id="rId8"/>
    <p:sldId id="287" r:id="rId9"/>
    <p:sldId id="267" r:id="rId10"/>
    <p:sldId id="268" r:id="rId11"/>
    <p:sldId id="269" r:id="rId12"/>
    <p:sldId id="282" r:id="rId13"/>
    <p:sldId id="283" r:id="rId14"/>
    <p:sldId id="270" r:id="rId15"/>
    <p:sldId id="271" r:id="rId16"/>
    <p:sldId id="272" r:id="rId17"/>
    <p:sldId id="273" r:id="rId18"/>
    <p:sldId id="274" r:id="rId19"/>
    <p:sldId id="285" r:id="rId20"/>
    <p:sldId id="286" r:id="rId21"/>
    <p:sldId id="288" r:id="rId22"/>
    <p:sldId id="257" r:id="rId23"/>
  </p:sldIdLst>
  <p:sldSz cx="12192000" cy="6858000"/>
  <p:notesSz cx="6858000" cy="9144000"/>
  <p:embeddedFontLst>
    <p:embeddedFont>
      <p:font typeface="Cambria" panose="02040503050406030204" pitchFamily="18" charset="0"/>
      <p:regular r:id="rId25"/>
      <p:bold r:id="rId26"/>
      <p:italic r:id="rId27"/>
      <p:boldItalic r:id="rId28"/>
    </p:embeddedFont>
    <p:embeddedFont>
      <p:font typeface="Calibri" panose="020F0502020204030204" pitchFamily="34" charset="0"/>
      <p:regular r:id="rId29"/>
      <p:bold r:id="rId30"/>
      <p:italic r:id="rId31"/>
      <p:boldItalic r:id="rId32"/>
    </p:embeddedFont>
    <p:embeddedFont>
      <p:font typeface="Montserrat Medium" panose="020B0604020202020204" charset="0"/>
      <p:regular r:id="rId33"/>
      <p:italic r:id="rId34"/>
    </p:embeddedFont>
    <p:embeddedFont>
      <p:font typeface="Montserrat" panose="020B0604020202020204" charset="0"/>
      <p:regular r:id="rId35"/>
      <p:bold r:id="rId36"/>
      <p:italic r:id="rId37"/>
      <p:boldItalic r:id="rId38"/>
    </p:embeddedFont>
    <p:embeddedFont>
      <p:font typeface="Calibri Light" panose="020F0302020204030204" pitchFamily="34" charset="0"/>
      <p:regular r:id="rId39"/>
      <p:italic r:id="rId40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1355A"/>
    <a:srgbClr val="F6C252"/>
    <a:srgbClr val="36ACBD"/>
    <a:srgbClr val="5A7294"/>
    <a:srgbClr val="63C6EF"/>
    <a:srgbClr val="A4B2FD"/>
    <a:srgbClr val="02B3B2"/>
    <a:srgbClr val="2B2641"/>
    <a:srgbClr val="45A16F"/>
    <a:srgbClr val="F5F7F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86" d="100"/>
          <a:sy n="86" d="100"/>
        </p:scale>
        <p:origin x="102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2.fntdata"/><Relationship Id="rId39" Type="http://schemas.openxmlformats.org/officeDocument/2006/relationships/font" Target="fonts/font15.fntdata"/><Relationship Id="rId21" Type="http://schemas.openxmlformats.org/officeDocument/2006/relationships/slide" Target="slides/slide20.xml"/><Relationship Id="rId34" Type="http://schemas.openxmlformats.org/officeDocument/2006/relationships/font" Target="fonts/font10.fntdata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5.fntdata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32" Type="http://schemas.openxmlformats.org/officeDocument/2006/relationships/font" Target="fonts/font8.fntdata"/><Relationship Id="rId37" Type="http://schemas.openxmlformats.org/officeDocument/2006/relationships/font" Target="fonts/font13.fntdata"/><Relationship Id="rId40" Type="http://schemas.openxmlformats.org/officeDocument/2006/relationships/font" Target="fonts/font16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4.fntdata"/><Relationship Id="rId36" Type="http://schemas.openxmlformats.org/officeDocument/2006/relationships/font" Target="fonts/font12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7.fntdata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3.fntdata"/><Relationship Id="rId30" Type="http://schemas.openxmlformats.org/officeDocument/2006/relationships/font" Target="fonts/font6.fntdata"/><Relationship Id="rId35" Type="http://schemas.openxmlformats.org/officeDocument/2006/relationships/font" Target="fonts/font11.fntdata"/><Relationship Id="rId43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1.fntdata"/><Relationship Id="rId33" Type="http://schemas.openxmlformats.org/officeDocument/2006/relationships/font" Target="fonts/font9.fntdata"/><Relationship Id="rId38" Type="http://schemas.openxmlformats.org/officeDocument/2006/relationships/font" Target="fonts/font14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D1CF0C4-95B7-437A-AAE2-58B60546F06F}" type="datetimeFigureOut">
              <a:rPr lang="en-US" smtClean="0"/>
              <a:t>7/29/2019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ACB392F-8453-425A-B114-1A35022D1B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88192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C307CF-093F-4DC0-85A1-CE2AF4E37C5B}" type="datetimeFigureOut">
              <a:rPr lang="en-US" smtClean="0"/>
              <a:t>7/29/2019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9FDFE2-1BA0-4C44-B677-D8F57032A2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291770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C307CF-093F-4DC0-85A1-CE2AF4E37C5B}" type="datetimeFigureOut">
              <a:rPr lang="en-US" smtClean="0"/>
              <a:t>7/29/2019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9FDFE2-1BA0-4C44-B677-D8F57032A2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2455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C307CF-093F-4DC0-85A1-CE2AF4E37C5B}" type="datetimeFigureOut">
              <a:rPr lang="en-US" smtClean="0"/>
              <a:t>7/29/2019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9FDFE2-1BA0-4C44-B677-D8F57032A2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73618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C307CF-093F-4DC0-85A1-CE2AF4E37C5B}" type="datetimeFigureOut">
              <a:rPr lang="en-US" smtClean="0"/>
              <a:t>7/29/2019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9FDFE2-1BA0-4C44-B677-D8F57032A2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09612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C307CF-093F-4DC0-85A1-CE2AF4E37C5B}" type="datetimeFigureOut">
              <a:rPr lang="en-US" smtClean="0"/>
              <a:t>7/29/2019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9FDFE2-1BA0-4C44-B677-D8F57032A2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14148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C307CF-093F-4DC0-85A1-CE2AF4E37C5B}" type="datetimeFigureOut">
              <a:rPr lang="en-US" smtClean="0"/>
              <a:t>7/29/2019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9FDFE2-1BA0-4C44-B677-D8F57032A2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30023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C307CF-093F-4DC0-85A1-CE2AF4E37C5B}" type="datetimeFigureOut">
              <a:rPr lang="en-US" smtClean="0"/>
              <a:t>7/29/2019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9FDFE2-1BA0-4C44-B677-D8F57032A2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81556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C307CF-093F-4DC0-85A1-CE2AF4E37C5B}" type="datetimeFigureOut">
              <a:rPr lang="en-US" smtClean="0"/>
              <a:t>7/29/2019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9FDFE2-1BA0-4C44-B677-D8F57032A2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50156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C307CF-093F-4DC0-85A1-CE2AF4E37C5B}" type="datetimeFigureOut">
              <a:rPr lang="en-US" smtClean="0"/>
              <a:t>7/29/2019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9FDFE2-1BA0-4C44-B677-D8F57032A2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83292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C307CF-093F-4DC0-85A1-CE2AF4E37C5B}" type="datetimeFigureOut">
              <a:rPr lang="en-US" smtClean="0"/>
              <a:t>7/29/2019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9FDFE2-1BA0-4C44-B677-D8F57032A2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58134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C307CF-093F-4DC0-85A1-CE2AF4E37C5B}" type="datetimeFigureOut">
              <a:rPr lang="en-US" smtClean="0"/>
              <a:t>7/29/2019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9FDFE2-1BA0-4C44-B677-D8F57032A2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8336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C307CF-093F-4DC0-85A1-CE2AF4E37C5B}" type="datetimeFigureOut">
              <a:rPr lang="en-US" smtClean="0"/>
              <a:t>7/29/2019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9FDFE2-1BA0-4C44-B677-D8F57032A2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06433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gi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gi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gi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gi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gi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gif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gif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gif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gif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noFill/>
          <a:ln w="635000">
            <a:solidFill>
              <a:srgbClr val="414C8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507" y="1596213"/>
            <a:ext cx="5337544" cy="4003158"/>
          </a:xfrm>
          <a:prstGeom prst="rect">
            <a:avLst/>
          </a:prstGeom>
        </p:spPr>
      </p:pic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5766783" y="2723554"/>
            <a:ext cx="5654749" cy="772166"/>
          </a:xfrm>
        </p:spPr>
        <p:txBody>
          <a:bodyPr>
            <a:noAutofit/>
          </a:bodyPr>
          <a:lstStyle/>
          <a:p>
            <a:r>
              <a:rPr lang="en-ID" sz="2800" b="1" dirty="0" err="1">
                <a:solidFill>
                  <a:srgbClr val="414C8B"/>
                </a:solidFill>
                <a:latin typeface="Montserrat" panose="00000500000000000000" pitchFamily="50" charset="0"/>
              </a:rPr>
              <a:t>Mengenal</a:t>
            </a:r>
            <a:r>
              <a:rPr lang="en-ID" sz="2800" b="1" dirty="0">
                <a:solidFill>
                  <a:srgbClr val="414C8B"/>
                </a:solidFill>
                <a:latin typeface="Montserrat" panose="00000500000000000000" pitchFamily="50" charset="0"/>
              </a:rPr>
              <a:t> </a:t>
            </a:r>
            <a:r>
              <a:rPr lang="en-ID" sz="2800" b="1" dirty="0" err="1">
                <a:solidFill>
                  <a:srgbClr val="414C8B"/>
                </a:solidFill>
                <a:latin typeface="Montserrat" panose="00000500000000000000" pitchFamily="50" charset="0"/>
              </a:rPr>
              <a:t>Lebih</a:t>
            </a:r>
            <a:r>
              <a:rPr lang="en-ID" sz="2800" b="1" dirty="0">
                <a:solidFill>
                  <a:srgbClr val="414C8B"/>
                </a:solidFill>
                <a:latin typeface="Montserrat" panose="00000500000000000000" pitchFamily="50" charset="0"/>
              </a:rPr>
              <a:t> </a:t>
            </a:r>
            <a:r>
              <a:rPr lang="en-ID" sz="2800" b="1" dirty="0" err="1">
                <a:solidFill>
                  <a:srgbClr val="414C8B"/>
                </a:solidFill>
                <a:latin typeface="Montserrat" panose="00000500000000000000" pitchFamily="50" charset="0"/>
              </a:rPr>
              <a:t>Dekat</a:t>
            </a:r>
            <a:r>
              <a:rPr lang="en-ID" sz="4800" b="1" dirty="0">
                <a:solidFill>
                  <a:srgbClr val="414C8B"/>
                </a:solidFill>
                <a:latin typeface="Montserrat" panose="00000500000000000000" pitchFamily="50" charset="0"/>
              </a:rPr>
              <a:t/>
            </a:r>
            <a:br>
              <a:rPr lang="en-ID" sz="4800" b="1" dirty="0">
                <a:solidFill>
                  <a:srgbClr val="414C8B"/>
                </a:solidFill>
                <a:latin typeface="Montserrat" panose="00000500000000000000" pitchFamily="50" charset="0"/>
              </a:rPr>
            </a:br>
            <a:r>
              <a:rPr lang="en-ID" sz="4800" b="1" dirty="0">
                <a:solidFill>
                  <a:srgbClr val="414C8B"/>
                </a:solidFill>
                <a:latin typeface="Montserrat" panose="00000500000000000000" pitchFamily="50" charset="0"/>
              </a:rPr>
              <a:t>SIMDASI</a:t>
            </a:r>
            <a:r>
              <a:rPr lang="en-ID" sz="2800" b="1" dirty="0" smtClean="0">
                <a:solidFill>
                  <a:srgbClr val="414C8B"/>
                </a:solidFill>
                <a:latin typeface="Montserrat" panose="00000500000000000000" pitchFamily="50" charset="0"/>
              </a:rPr>
              <a:t/>
            </a:r>
            <a:br>
              <a:rPr lang="en-ID" sz="2800" b="1" dirty="0" smtClean="0">
                <a:solidFill>
                  <a:srgbClr val="414C8B"/>
                </a:solidFill>
                <a:latin typeface="Montserrat" panose="00000500000000000000" pitchFamily="50" charset="0"/>
              </a:rPr>
            </a:br>
            <a:endParaRPr lang="en-US" sz="2400" b="1" dirty="0">
              <a:solidFill>
                <a:srgbClr val="414C8B"/>
              </a:solidFill>
              <a:latin typeface="Montserrat" panose="00000500000000000000" pitchFamily="50" charset="0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5826642" y="3499299"/>
            <a:ext cx="6009758" cy="175932"/>
          </a:xfrm>
          <a:prstGeom prst="roundRect">
            <a:avLst/>
          </a:prstGeom>
          <a:solidFill>
            <a:srgbClr val="2123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5546651" y="6007394"/>
            <a:ext cx="1098698" cy="1190847"/>
          </a:xfrm>
          <a:prstGeom prst="rect">
            <a:avLst/>
          </a:prstGeom>
          <a:solidFill>
            <a:srgbClr val="2123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Content Placeholder 2"/>
          <p:cNvSpPr>
            <a:spLocks noGrp="1"/>
          </p:cNvSpPr>
          <p:nvPr>
            <p:ph idx="1"/>
          </p:nvPr>
        </p:nvSpPr>
        <p:spPr>
          <a:xfrm>
            <a:off x="5826642" y="3856002"/>
            <a:ext cx="4061637" cy="49271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ID" sz="2000" dirty="0" err="1" smtClean="0">
                <a:latin typeface="Aller" panose="02000503030000020004" pitchFamily="2" charset="0"/>
              </a:rPr>
              <a:t>Subdit</a:t>
            </a:r>
            <a:r>
              <a:rPr lang="en-ID" sz="2000" dirty="0" smtClean="0">
                <a:latin typeface="Aller" panose="02000503030000020004" pitchFamily="2" charset="0"/>
              </a:rPr>
              <a:t> </a:t>
            </a:r>
            <a:r>
              <a:rPr lang="en-ID" sz="2000" dirty="0" err="1" smtClean="0">
                <a:latin typeface="Aller" panose="02000503030000020004" pitchFamily="2" charset="0"/>
              </a:rPr>
              <a:t>Publikasi</a:t>
            </a:r>
            <a:r>
              <a:rPr lang="en-ID" sz="2000" dirty="0" smtClean="0">
                <a:latin typeface="Aller" panose="02000503030000020004" pitchFamily="2" charset="0"/>
              </a:rPr>
              <a:t> </a:t>
            </a:r>
            <a:r>
              <a:rPr lang="en-ID" sz="2000" dirty="0" err="1" smtClean="0">
                <a:latin typeface="Aller" panose="02000503030000020004" pitchFamily="2" charset="0"/>
              </a:rPr>
              <a:t>dan</a:t>
            </a:r>
            <a:r>
              <a:rPr lang="en-ID" sz="2000" dirty="0" smtClean="0">
                <a:latin typeface="Aller" panose="02000503030000020004" pitchFamily="2" charset="0"/>
              </a:rPr>
              <a:t> </a:t>
            </a:r>
            <a:r>
              <a:rPr lang="en-ID" sz="2000" dirty="0" err="1" smtClean="0">
                <a:latin typeface="Aller" panose="02000503030000020004" pitchFamily="2" charset="0"/>
              </a:rPr>
              <a:t>Kompilasi</a:t>
            </a:r>
            <a:r>
              <a:rPr lang="en-ID" sz="2000" dirty="0" smtClean="0">
                <a:latin typeface="Aller" panose="02000503030000020004" pitchFamily="2" charset="0"/>
              </a:rPr>
              <a:t> </a:t>
            </a:r>
            <a:r>
              <a:rPr lang="en-ID" sz="2000" dirty="0" err="1" smtClean="0">
                <a:latin typeface="Aller" panose="02000503030000020004" pitchFamily="2" charset="0"/>
              </a:rPr>
              <a:t>Statistik</a:t>
            </a:r>
            <a:endParaRPr lang="en-US" sz="2000" dirty="0">
              <a:latin typeface="Aller" panose="02000503030000020004" pitchFamily="2" charset="0"/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6642" y="4647718"/>
            <a:ext cx="892472" cy="892472"/>
          </a:xfrm>
          <a:prstGeom prst="rect">
            <a:avLst/>
          </a:prstGeom>
        </p:spPr>
      </p:pic>
      <p:sp>
        <p:nvSpPr>
          <p:cNvPr id="13" name="Content Placeholder 2"/>
          <p:cNvSpPr txBox="1">
            <a:spLocks/>
          </p:cNvSpPr>
          <p:nvPr/>
        </p:nvSpPr>
        <p:spPr>
          <a:xfrm>
            <a:off x="6719114" y="4866702"/>
            <a:ext cx="4061637" cy="4927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ID" sz="2000" b="1" i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BADAN PUSAT STATISTIK</a:t>
            </a:r>
            <a:endParaRPr lang="en-US" sz="2000" b="1" i="1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793079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30989"/>
            <a:ext cx="7006854" cy="5255141"/>
          </a:xfrm>
          <a:prstGeom prst="rect">
            <a:avLst/>
          </a:prstGeom>
        </p:spPr>
      </p:pic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6312194" y="1634757"/>
            <a:ext cx="5879806" cy="889516"/>
          </a:xfrm>
        </p:spPr>
        <p:txBody>
          <a:bodyPr>
            <a:normAutofit/>
          </a:bodyPr>
          <a:lstStyle/>
          <a:p>
            <a:pPr algn="ctr"/>
            <a:r>
              <a:rPr lang="en-ID" b="1" dirty="0" err="1" smtClean="0">
                <a:solidFill>
                  <a:srgbClr val="45A7FF"/>
                </a:solidFill>
                <a:latin typeface="Montserrat" panose="00000500000000000000" pitchFamily="50" charset="0"/>
              </a:rPr>
              <a:t>Sinkronisasi</a:t>
            </a:r>
            <a:r>
              <a:rPr lang="en-ID" b="1" dirty="0" smtClean="0">
                <a:solidFill>
                  <a:srgbClr val="45A7FF"/>
                </a:solidFill>
                <a:latin typeface="Montserrat" panose="00000500000000000000" pitchFamily="50" charset="0"/>
              </a:rPr>
              <a:t> Data</a:t>
            </a:r>
            <a:endParaRPr lang="en-US" b="1" dirty="0">
              <a:solidFill>
                <a:srgbClr val="45A7FF"/>
              </a:solidFill>
              <a:latin typeface="Montserrat" panose="00000500000000000000" pitchFamily="50" charset="0"/>
            </a:endParaRPr>
          </a:p>
        </p:txBody>
      </p:sp>
      <p:sp>
        <p:nvSpPr>
          <p:cNvPr id="8" name="Content Placeholder 2"/>
          <p:cNvSpPr>
            <a:spLocks noGrp="1"/>
          </p:cNvSpPr>
          <p:nvPr>
            <p:ph idx="1"/>
          </p:nvPr>
        </p:nvSpPr>
        <p:spPr>
          <a:xfrm>
            <a:off x="7060019" y="2849415"/>
            <a:ext cx="4384156" cy="2094726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ID" sz="2000" dirty="0" err="1" smtClean="0">
                <a:solidFill>
                  <a:srgbClr val="53524C"/>
                </a:solidFill>
                <a:latin typeface="Aller" panose="02000503030000020004" pitchFamily="2" charset="0"/>
              </a:rPr>
              <a:t>Sinkronisasi</a:t>
            </a:r>
            <a:r>
              <a:rPr lang="en-ID" sz="2000" dirty="0" smtClean="0">
                <a:solidFill>
                  <a:srgbClr val="53524C"/>
                </a:solidFill>
                <a:latin typeface="Aller" panose="02000503030000020004" pitchFamily="2" charset="0"/>
              </a:rPr>
              <a:t> </a:t>
            </a:r>
            <a:r>
              <a:rPr lang="en-ID" sz="2000" dirty="0" err="1" smtClean="0">
                <a:solidFill>
                  <a:srgbClr val="53524C"/>
                </a:solidFill>
                <a:latin typeface="Aller" panose="02000503030000020004" pitchFamily="2" charset="0"/>
              </a:rPr>
              <a:t>dapat</a:t>
            </a:r>
            <a:r>
              <a:rPr lang="en-ID" sz="2000" dirty="0" smtClean="0">
                <a:solidFill>
                  <a:srgbClr val="53524C"/>
                </a:solidFill>
                <a:latin typeface="Aller" panose="02000503030000020004" pitchFamily="2" charset="0"/>
              </a:rPr>
              <a:t> </a:t>
            </a:r>
            <a:r>
              <a:rPr lang="en-ID" sz="2000" dirty="0" err="1" smtClean="0">
                <a:solidFill>
                  <a:srgbClr val="53524C"/>
                </a:solidFill>
                <a:latin typeface="Aller" panose="02000503030000020004" pitchFamily="2" charset="0"/>
              </a:rPr>
              <a:t>dilakukan</a:t>
            </a:r>
            <a:r>
              <a:rPr lang="en-ID" sz="2000" dirty="0" smtClean="0">
                <a:solidFill>
                  <a:srgbClr val="53524C"/>
                </a:solidFill>
                <a:latin typeface="Aller" panose="02000503030000020004" pitchFamily="2" charset="0"/>
              </a:rPr>
              <a:t> </a:t>
            </a:r>
            <a:r>
              <a:rPr lang="en-ID" sz="2000" dirty="0" err="1" smtClean="0">
                <a:solidFill>
                  <a:srgbClr val="53524C"/>
                </a:solidFill>
                <a:latin typeface="Aller" panose="02000503030000020004" pitchFamily="2" charset="0"/>
              </a:rPr>
              <a:t>untuk</a:t>
            </a:r>
            <a:r>
              <a:rPr lang="en-ID" sz="2000" dirty="0" smtClean="0">
                <a:solidFill>
                  <a:srgbClr val="53524C"/>
                </a:solidFill>
                <a:latin typeface="Aller" panose="02000503030000020004" pitchFamily="2" charset="0"/>
              </a:rPr>
              <a:t> </a:t>
            </a:r>
            <a:r>
              <a:rPr lang="en-ID" sz="2000" dirty="0" err="1" smtClean="0">
                <a:solidFill>
                  <a:srgbClr val="53524C"/>
                </a:solidFill>
                <a:latin typeface="Aller" panose="02000503030000020004" pitchFamily="2" charset="0"/>
              </a:rPr>
              <a:t>membandingkan</a:t>
            </a:r>
            <a:r>
              <a:rPr lang="en-ID" sz="2000" dirty="0" smtClean="0">
                <a:solidFill>
                  <a:srgbClr val="53524C"/>
                </a:solidFill>
                <a:latin typeface="Aller" panose="02000503030000020004" pitchFamily="2" charset="0"/>
              </a:rPr>
              <a:t> </a:t>
            </a:r>
            <a:r>
              <a:rPr lang="en-ID" sz="2000" dirty="0" err="1" smtClean="0">
                <a:solidFill>
                  <a:srgbClr val="53524C"/>
                </a:solidFill>
                <a:latin typeface="Aller" panose="02000503030000020004" pitchFamily="2" charset="0"/>
              </a:rPr>
              <a:t>antara</a:t>
            </a:r>
            <a:endParaRPr lang="en-ID" sz="2000" dirty="0" smtClean="0">
              <a:solidFill>
                <a:srgbClr val="53524C"/>
              </a:solidFill>
              <a:latin typeface="Aller" panose="02000503030000020004" pitchFamily="2" charset="0"/>
            </a:endParaRPr>
          </a:p>
          <a:p>
            <a:pPr algn="ctr"/>
            <a:r>
              <a:rPr lang="en-ID" sz="2000" b="1" dirty="0" err="1" smtClean="0">
                <a:solidFill>
                  <a:srgbClr val="45A7FF"/>
                </a:solidFill>
                <a:latin typeface="Aller" panose="02000503030000020004" pitchFamily="2" charset="0"/>
              </a:rPr>
              <a:t>Angka</a:t>
            </a:r>
            <a:r>
              <a:rPr lang="en-ID" sz="2000" b="1" dirty="0" smtClean="0">
                <a:solidFill>
                  <a:srgbClr val="45A7FF"/>
                </a:solidFill>
                <a:latin typeface="Aller" panose="02000503030000020004" pitchFamily="2" charset="0"/>
              </a:rPr>
              <a:t> </a:t>
            </a:r>
            <a:r>
              <a:rPr lang="en-ID" sz="2000" b="1" dirty="0" err="1" smtClean="0">
                <a:solidFill>
                  <a:srgbClr val="45A7FF"/>
                </a:solidFill>
                <a:latin typeface="Aller" panose="02000503030000020004" pitchFamily="2" charset="0"/>
              </a:rPr>
              <a:t>Nasional</a:t>
            </a:r>
            <a:endParaRPr lang="en-ID" sz="2000" b="1" dirty="0">
              <a:solidFill>
                <a:srgbClr val="45A7FF"/>
              </a:solidFill>
              <a:latin typeface="Aller" panose="02000503030000020004" pitchFamily="2" charset="0"/>
            </a:endParaRPr>
          </a:p>
          <a:p>
            <a:pPr algn="ctr"/>
            <a:r>
              <a:rPr lang="en-ID" sz="2000" b="1" dirty="0" err="1" smtClean="0">
                <a:solidFill>
                  <a:srgbClr val="45A7FF"/>
                </a:solidFill>
                <a:latin typeface="Aller" panose="02000503030000020004" pitchFamily="2" charset="0"/>
              </a:rPr>
              <a:t>Angka</a:t>
            </a:r>
            <a:r>
              <a:rPr lang="en-ID" sz="2000" b="1" dirty="0" smtClean="0">
                <a:solidFill>
                  <a:srgbClr val="45A7FF"/>
                </a:solidFill>
                <a:latin typeface="Aller" panose="02000503030000020004" pitchFamily="2" charset="0"/>
              </a:rPr>
              <a:t> </a:t>
            </a:r>
            <a:r>
              <a:rPr lang="en-ID" sz="2000" b="1" dirty="0" err="1" smtClean="0">
                <a:solidFill>
                  <a:srgbClr val="45A7FF"/>
                </a:solidFill>
                <a:latin typeface="Aller" panose="02000503030000020004" pitchFamily="2" charset="0"/>
              </a:rPr>
              <a:t>Provinsi</a:t>
            </a:r>
            <a:endParaRPr lang="en-ID" sz="2000" b="1" dirty="0" smtClean="0">
              <a:solidFill>
                <a:srgbClr val="45A7FF"/>
              </a:solidFill>
              <a:latin typeface="Aller" panose="02000503030000020004" pitchFamily="2" charset="0"/>
            </a:endParaRPr>
          </a:p>
          <a:p>
            <a:pPr algn="ctr"/>
            <a:r>
              <a:rPr lang="en-ID" sz="2000" b="1" dirty="0" err="1" smtClean="0">
                <a:solidFill>
                  <a:srgbClr val="45A7FF"/>
                </a:solidFill>
                <a:latin typeface="Aller" panose="02000503030000020004" pitchFamily="2" charset="0"/>
              </a:rPr>
              <a:t>Penjumlahan</a:t>
            </a:r>
            <a:r>
              <a:rPr lang="en-ID" sz="2000" b="1" dirty="0" smtClean="0">
                <a:solidFill>
                  <a:srgbClr val="45A7FF"/>
                </a:solidFill>
                <a:latin typeface="Aller" panose="02000503030000020004" pitchFamily="2" charset="0"/>
              </a:rPr>
              <a:t> </a:t>
            </a:r>
            <a:r>
              <a:rPr lang="en-ID" sz="2000" b="1" dirty="0" err="1" smtClean="0">
                <a:solidFill>
                  <a:srgbClr val="45A7FF"/>
                </a:solidFill>
                <a:latin typeface="Aller" panose="02000503030000020004" pitchFamily="2" charset="0"/>
              </a:rPr>
              <a:t>Kab</a:t>
            </a:r>
            <a:r>
              <a:rPr lang="en-ID" sz="2000" b="1" dirty="0" smtClean="0">
                <a:solidFill>
                  <a:srgbClr val="45A7FF"/>
                </a:solidFill>
                <a:latin typeface="Aller" panose="02000503030000020004" pitchFamily="2" charset="0"/>
              </a:rPr>
              <a:t>/Kota</a:t>
            </a:r>
            <a:endParaRPr lang="en-US" b="1" dirty="0">
              <a:solidFill>
                <a:srgbClr val="45A7FF"/>
              </a:solidFill>
              <a:latin typeface="Aller" panose="02000503030000020004" pitchFamily="2" charset="0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7279757" y="2524273"/>
            <a:ext cx="3944679" cy="63795"/>
          </a:xfrm>
          <a:prstGeom prst="roundRect">
            <a:avLst/>
          </a:prstGeom>
          <a:solidFill>
            <a:srgbClr val="006B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2648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68000">
              <a:srgbClr val="009899"/>
            </a:gs>
            <a:gs pos="100000">
              <a:srgbClr val="006586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6312194" y="130383"/>
            <a:ext cx="5879806" cy="889516"/>
          </a:xfrm>
        </p:spPr>
        <p:txBody>
          <a:bodyPr>
            <a:normAutofit/>
          </a:bodyPr>
          <a:lstStyle/>
          <a:p>
            <a:pPr algn="ctr"/>
            <a:r>
              <a:rPr lang="en-ID" b="1" dirty="0" err="1" smtClean="0">
                <a:solidFill>
                  <a:schemeClr val="bg1"/>
                </a:solidFill>
                <a:latin typeface="Montserrat" panose="00000500000000000000" pitchFamily="50" charset="0"/>
              </a:rPr>
              <a:t>Interoperabilitas</a:t>
            </a:r>
            <a:endParaRPr lang="en-US" b="1" dirty="0">
              <a:solidFill>
                <a:schemeClr val="bg1"/>
              </a:solidFill>
              <a:latin typeface="Montserrat" panose="00000500000000000000" pitchFamily="50" charset="0"/>
            </a:endParaRPr>
          </a:p>
        </p:txBody>
      </p:sp>
      <p:sp>
        <p:nvSpPr>
          <p:cNvPr id="8" name="Content Placeholder 2"/>
          <p:cNvSpPr>
            <a:spLocks noGrp="1"/>
          </p:cNvSpPr>
          <p:nvPr>
            <p:ph idx="1"/>
          </p:nvPr>
        </p:nvSpPr>
        <p:spPr>
          <a:xfrm>
            <a:off x="7697972" y="1606069"/>
            <a:ext cx="3732028" cy="112649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ID" sz="1600" dirty="0" err="1" smtClean="0">
                <a:solidFill>
                  <a:schemeClr val="bg1"/>
                </a:solidFill>
                <a:latin typeface="Aller" panose="02000503030000020004" pitchFamily="2" charset="0"/>
              </a:rPr>
              <a:t>Saat</a:t>
            </a:r>
            <a:r>
              <a:rPr lang="en-ID" sz="1600" dirty="0" smtClean="0">
                <a:solidFill>
                  <a:schemeClr val="bg1"/>
                </a:solidFill>
                <a:latin typeface="Aller" panose="02000503030000020004" pitchFamily="2" charset="0"/>
              </a:rPr>
              <a:t> </a:t>
            </a:r>
            <a:r>
              <a:rPr lang="en-ID" sz="1600" dirty="0" err="1" smtClean="0">
                <a:solidFill>
                  <a:schemeClr val="bg1"/>
                </a:solidFill>
                <a:latin typeface="Aller" panose="02000503030000020004" pitchFamily="2" charset="0"/>
              </a:rPr>
              <a:t>ini</a:t>
            </a:r>
            <a:r>
              <a:rPr lang="en-ID" sz="1600" dirty="0" smtClean="0">
                <a:solidFill>
                  <a:schemeClr val="bg1"/>
                </a:solidFill>
                <a:latin typeface="Aller" panose="02000503030000020004" pitchFamily="2" charset="0"/>
              </a:rPr>
              <a:t> </a:t>
            </a:r>
            <a:r>
              <a:rPr lang="en-ID" sz="1600" dirty="0" err="1" smtClean="0">
                <a:solidFill>
                  <a:schemeClr val="bg1"/>
                </a:solidFill>
                <a:latin typeface="Aller" panose="02000503030000020004" pitchFamily="2" charset="0"/>
              </a:rPr>
              <a:t>interoperabilitas</a:t>
            </a:r>
            <a:r>
              <a:rPr lang="en-ID" sz="1600" dirty="0" smtClean="0">
                <a:solidFill>
                  <a:schemeClr val="bg1"/>
                </a:solidFill>
                <a:latin typeface="Aller" panose="02000503030000020004" pitchFamily="2" charset="0"/>
              </a:rPr>
              <a:t> </a:t>
            </a:r>
            <a:r>
              <a:rPr lang="en-ID" sz="1600" dirty="0" err="1" smtClean="0">
                <a:solidFill>
                  <a:schemeClr val="bg1"/>
                </a:solidFill>
                <a:latin typeface="Aller" panose="02000503030000020004" pitchFamily="2" charset="0"/>
              </a:rPr>
              <a:t>dengan</a:t>
            </a:r>
            <a:r>
              <a:rPr lang="en-ID" sz="1600" dirty="0" smtClean="0">
                <a:solidFill>
                  <a:schemeClr val="bg1"/>
                </a:solidFill>
                <a:latin typeface="Aller" panose="02000503030000020004" pitchFamily="2" charset="0"/>
              </a:rPr>
              <a:t> </a:t>
            </a:r>
            <a:r>
              <a:rPr lang="en-ID" sz="1600" dirty="0" err="1" smtClean="0">
                <a:solidFill>
                  <a:schemeClr val="bg1"/>
                </a:solidFill>
                <a:latin typeface="Aller" panose="02000503030000020004" pitchFamily="2" charset="0"/>
              </a:rPr>
              <a:t>Kemensos</a:t>
            </a:r>
            <a:r>
              <a:rPr lang="en-ID" sz="1600" dirty="0" smtClean="0">
                <a:solidFill>
                  <a:schemeClr val="bg1"/>
                </a:solidFill>
                <a:latin typeface="Aller" panose="02000503030000020004" pitchFamily="2" charset="0"/>
              </a:rPr>
              <a:t> </a:t>
            </a:r>
            <a:r>
              <a:rPr lang="en-ID" sz="1600" dirty="0" err="1" smtClean="0">
                <a:solidFill>
                  <a:schemeClr val="bg1"/>
                </a:solidFill>
                <a:latin typeface="Aller" panose="02000503030000020004" pitchFamily="2" charset="0"/>
              </a:rPr>
              <a:t>sudah</a:t>
            </a:r>
            <a:r>
              <a:rPr lang="en-ID" sz="1600" dirty="0" smtClean="0">
                <a:solidFill>
                  <a:schemeClr val="bg1"/>
                </a:solidFill>
                <a:latin typeface="Aller" panose="02000503030000020004" pitchFamily="2" charset="0"/>
              </a:rPr>
              <a:t> </a:t>
            </a:r>
            <a:r>
              <a:rPr lang="en-ID" sz="1600" dirty="0" err="1" smtClean="0">
                <a:solidFill>
                  <a:schemeClr val="bg1"/>
                </a:solidFill>
                <a:latin typeface="Aller" panose="02000503030000020004" pitchFamily="2" charset="0"/>
              </a:rPr>
              <a:t>berhasil</a:t>
            </a:r>
            <a:r>
              <a:rPr lang="en-ID" sz="1600" dirty="0" smtClean="0">
                <a:solidFill>
                  <a:schemeClr val="bg1"/>
                </a:solidFill>
                <a:latin typeface="Aller" panose="02000503030000020004" pitchFamily="2" charset="0"/>
              </a:rPr>
              <a:t> </a:t>
            </a:r>
            <a:r>
              <a:rPr lang="en-ID" sz="1600" dirty="0" err="1" smtClean="0">
                <a:solidFill>
                  <a:schemeClr val="bg1"/>
                </a:solidFill>
                <a:latin typeface="Aller" panose="02000503030000020004" pitchFamily="2" charset="0"/>
              </a:rPr>
              <a:t>dilakukan</a:t>
            </a:r>
            <a:r>
              <a:rPr lang="en-ID" sz="1600" dirty="0" smtClean="0">
                <a:solidFill>
                  <a:schemeClr val="bg1"/>
                </a:solidFill>
                <a:latin typeface="Aller" panose="02000503030000020004" pitchFamily="2" charset="0"/>
              </a:rPr>
              <a:t> </a:t>
            </a:r>
            <a:r>
              <a:rPr lang="en-ID" sz="1600" dirty="0" err="1" smtClean="0">
                <a:solidFill>
                  <a:schemeClr val="bg1"/>
                </a:solidFill>
                <a:latin typeface="Aller" panose="02000503030000020004" pitchFamily="2" charset="0"/>
              </a:rPr>
              <a:t>dan</a:t>
            </a:r>
            <a:r>
              <a:rPr lang="en-ID" sz="1600" dirty="0" smtClean="0">
                <a:solidFill>
                  <a:schemeClr val="bg1"/>
                </a:solidFill>
                <a:latin typeface="Aller" panose="02000503030000020004" pitchFamily="2" charset="0"/>
              </a:rPr>
              <a:t> </a:t>
            </a:r>
            <a:r>
              <a:rPr lang="en-ID" sz="1600" dirty="0" err="1" smtClean="0">
                <a:solidFill>
                  <a:schemeClr val="bg1"/>
                </a:solidFill>
                <a:latin typeface="Aller" panose="02000503030000020004" pitchFamily="2" charset="0"/>
              </a:rPr>
              <a:t>diharapkan</a:t>
            </a:r>
            <a:r>
              <a:rPr lang="en-ID" sz="1600" dirty="0" smtClean="0">
                <a:solidFill>
                  <a:schemeClr val="bg1"/>
                </a:solidFill>
                <a:latin typeface="Aller" panose="02000503030000020004" pitchFamily="2" charset="0"/>
              </a:rPr>
              <a:t> </a:t>
            </a:r>
            <a:r>
              <a:rPr lang="en-ID" sz="1600" dirty="0" err="1" smtClean="0">
                <a:solidFill>
                  <a:schemeClr val="bg1"/>
                </a:solidFill>
                <a:latin typeface="Aller" panose="02000503030000020004" pitchFamily="2" charset="0"/>
              </a:rPr>
              <a:t>dapat</a:t>
            </a:r>
            <a:r>
              <a:rPr lang="en-ID" sz="1600" dirty="0" smtClean="0">
                <a:solidFill>
                  <a:schemeClr val="bg1"/>
                </a:solidFill>
                <a:latin typeface="Aller" panose="02000503030000020004" pitchFamily="2" charset="0"/>
              </a:rPr>
              <a:t> </a:t>
            </a:r>
            <a:r>
              <a:rPr lang="en-ID" sz="1600" dirty="0" err="1" smtClean="0">
                <a:solidFill>
                  <a:schemeClr val="bg1"/>
                </a:solidFill>
                <a:latin typeface="Aller" panose="02000503030000020004" pitchFamily="2" charset="0"/>
              </a:rPr>
              <a:t>digunakan</a:t>
            </a:r>
            <a:r>
              <a:rPr lang="en-ID" sz="1600" dirty="0" smtClean="0">
                <a:solidFill>
                  <a:schemeClr val="bg1"/>
                </a:solidFill>
                <a:latin typeface="Aller" panose="02000503030000020004" pitchFamily="2" charset="0"/>
              </a:rPr>
              <a:t> </a:t>
            </a:r>
            <a:r>
              <a:rPr lang="en-ID" sz="1600" dirty="0" err="1" smtClean="0">
                <a:solidFill>
                  <a:schemeClr val="bg1"/>
                </a:solidFill>
                <a:latin typeface="Aller" panose="02000503030000020004" pitchFamily="2" charset="0"/>
              </a:rPr>
              <a:t>tahun</a:t>
            </a:r>
            <a:r>
              <a:rPr lang="en-ID" sz="1600" dirty="0" smtClean="0">
                <a:solidFill>
                  <a:schemeClr val="bg1"/>
                </a:solidFill>
                <a:latin typeface="Aller" panose="02000503030000020004" pitchFamily="2" charset="0"/>
              </a:rPr>
              <a:t> 2019</a:t>
            </a:r>
            <a:endParaRPr lang="en-US" sz="1600" b="1" dirty="0">
              <a:solidFill>
                <a:schemeClr val="bg1"/>
              </a:solidFill>
              <a:latin typeface="Aller" panose="02000503030000020004" pitchFamily="2" charset="0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7279757" y="963321"/>
            <a:ext cx="3944679" cy="63795"/>
          </a:xfrm>
          <a:prstGeom prst="roundRect">
            <a:avLst/>
          </a:prstGeom>
          <a:solidFill>
            <a:srgbClr val="42C7B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1" name="Group 30"/>
          <p:cNvGrpSpPr/>
          <p:nvPr/>
        </p:nvGrpSpPr>
        <p:grpSpPr>
          <a:xfrm>
            <a:off x="7082457" y="1625663"/>
            <a:ext cx="501035" cy="472977"/>
            <a:chOff x="7082457" y="1625663"/>
            <a:chExt cx="501035" cy="472977"/>
          </a:xfrm>
          <a:solidFill>
            <a:srgbClr val="42C7B0"/>
          </a:solidFill>
        </p:grpSpPr>
        <p:sp>
          <p:nvSpPr>
            <p:cNvPr id="11" name="Oval 10"/>
            <p:cNvSpPr>
              <a:spLocks noChangeAspect="1"/>
            </p:cNvSpPr>
            <p:nvPr/>
          </p:nvSpPr>
          <p:spPr>
            <a:xfrm>
              <a:off x="7101244" y="1625663"/>
              <a:ext cx="463463" cy="46346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ller" panose="02000503030000020004" pitchFamily="2" charset="0"/>
              </a:endParaRPr>
            </a:p>
          </p:txBody>
        </p:sp>
        <p:sp>
          <p:nvSpPr>
            <p:cNvPr id="30" name="Content Placeholder 2"/>
            <p:cNvSpPr txBox="1">
              <a:spLocks/>
            </p:cNvSpPr>
            <p:nvPr/>
          </p:nvSpPr>
          <p:spPr>
            <a:xfrm>
              <a:off x="7082457" y="1662649"/>
              <a:ext cx="501035" cy="435991"/>
            </a:xfrm>
            <a:prstGeom prst="rect">
              <a:avLst/>
            </a:prstGeom>
            <a:noFill/>
          </p:spPr>
          <p:txBody>
            <a:bodyPr vert="horz" lIns="91440" tIns="45720" rIns="91440" bIns="45720" rtlCol="0">
              <a:no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Arial" panose="020B0604020202020204" pitchFamily="34" charset="0"/>
                <a:buNone/>
              </a:pPr>
              <a:r>
                <a:rPr lang="en-ID" sz="2000" dirty="0" smtClean="0">
                  <a:solidFill>
                    <a:schemeClr val="bg1"/>
                  </a:solidFill>
                  <a:latin typeface="Aller" panose="02000503030000020004" pitchFamily="2" charset="0"/>
                </a:rPr>
                <a:t>01</a:t>
              </a:r>
              <a:endParaRPr lang="en-US" sz="2000" b="1" dirty="0">
                <a:solidFill>
                  <a:schemeClr val="bg1"/>
                </a:solidFill>
                <a:latin typeface="Aller" panose="02000503030000020004" pitchFamily="2" charset="0"/>
              </a:endParaRPr>
            </a:p>
          </p:txBody>
        </p:sp>
      </p:grp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113216"/>
            <a:ext cx="6293409" cy="4720057"/>
          </a:xfrm>
          <a:prstGeom prst="rect">
            <a:avLst/>
          </a:prstGeom>
        </p:spPr>
      </p:pic>
      <p:sp>
        <p:nvSpPr>
          <p:cNvPr id="23" name="Content Placeholder 2"/>
          <p:cNvSpPr txBox="1">
            <a:spLocks/>
          </p:cNvSpPr>
          <p:nvPr/>
        </p:nvSpPr>
        <p:spPr>
          <a:xfrm>
            <a:off x="7716759" y="2850420"/>
            <a:ext cx="3732028" cy="13716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ID" sz="1600" dirty="0" smtClean="0">
                <a:solidFill>
                  <a:schemeClr val="bg1"/>
                </a:solidFill>
                <a:latin typeface="Aller" panose="02000503030000020004" pitchFamily="2" charset="0"/>
              </a:rPr>
              <a:t>Proses </a:t>
            </a:r>
            <a:r>
              <a:rPr lang="en-ID" sz="1600" dirty="0" err="1" smtClean="0">
                <a:solidFill>
                  <a:schemeClr val="bg1"/>
                </a:solidFill>
                <a:latin typeface="Aller" panose="02000503030000020004" pitchFamily="2" charset="0"/>
              </a:rPr>
              <a:t>dengan</a:t>
            </a:r>
            <a:r>
              <a:rPr lang="en-ID" sz="1600" dirty="0" smtClean="0">
                <a:solidFill>
                  <a:schemeClr val="bg1"/>
                </a:solidFill>
                <a:latin typeface="Aller" panose="02000503030000020004" pitchFamily="2" charset="0"/>
              </a:rPr>
              <a:t> DAPODIK, SISKOHAT, EMIS Online </a:t>
            </a:r>
            <a:r>
              <a:rPr lang="en-ID" sz="1600" dirty="0" err="1" smtClean="0">
                <a:solidFill>
                  <a:schemeClr val="bg1"/>
                </a:solidFill>
                <a:latin typeface="Aller" panose="02000503030000020004" pitchFamily="2" charset="0"/>
              </a:rPr>
              <a:t>saat</a:t>
            </a:r>
            <a:r>
              <a:rPr lang="en-ID" sz="1600" dirty="0" smtClean="0">
                <a:solidFill>
                  <a:schemeClr val="bg1"/>
                </a:solidFill>
                <a:latin typeface="Aller" panose="02000503030000020004" pitchFamily="2" charset="0"/>
              </a:rPr>
              <a:t> </a:t>
            </a:r>
            <a:r>
              <a:rPr lang="en-ID" sz="1600" dirty="0" err="1" smtClean="0">
                <a:solidFill>
                  <a:schemeClr val="bg1"/>
                </a:solidFill>
                <a:latin typeface="Aller" panose="02000503030000020004" pitchFamily="2" charset="0"/>
              </a:rPr>
              <a:t>ini</a:t>
            </a:r>
            <a:r>
              <a:rPr lang="en-ID" sz="1600" dirty="0" smtClean="0">
                <a:solidFill>
                  <a:schemeClr val="bg1"/>
                </a:solidFill>
                <a:latin typeface="Aller" panose="02000503030000020004" pitchFamily="2" charset="0"/>
              </a:rPr>
              <a:t> </a:t>
            </a:r>
            <a:r>
              <a:rPr lang="en-ID" sz="1600" dirty="0" err="1" smtClean="0">
                <a:solidFill>
                  <a:schemeClr val="bg1"/>
                </a:solidFill>
                <a:latin typeface="Aller" panose="02000503030000020004" pitchFamily="2" charset="0"/>
              </a:rPr>
              <a:t>sedang</a:t>
            </a:r>
            <a:r>
              <a:rPr lang="en-ID" sz="1600" dirty="0" smtClean="0">
                <a:solidFill>
                  <a:schemeClr val="bg1"/>
                </a:solidFill>
                <a:latin typeface="Aller" panose="02000503030000020004" pitchFamily="2" charset="0"/>
              </a:rPr>
              <a:t> </a:t>
            </a:r>
            <a:r>
              <a:rPr lang="en-ID" sz="1600" dirty="0" err="1" smtClean="0">
                <a:solidFill>
                  <a:schemeClr val="bg1"/>
                </a:solidFill>
                <a:latin typeface="Aller" panose="02000503030000020004" pitchFamily="2" charset="0"/>
              </a:rPr>
              <a:t>dalam</a:t>
            </a:r>
            <a:r>
              <a:rPr lang="en-ID" sz="1600" dirty="0" smtClean="0">
                <a:solidFill>
                  <a:schemeClr val="bg1"/>
                </a:solidFill>
                <a:latin typeface="Aller" panose="02000503030000020004" pitchFamily="2" charset="0"/>
              </a:rPr>
              <a:t> </a:t>
            </a:r>
            <a:r>
              <a:rPr lang="en-ID" sz="1600" dirty="0" err="1" smtClean="0">
                <a:solidFill>
                  <a:schemeClr val="bg1"/>
                </a:solidFill>
                <a:latin typeface="Aller" panose="02000503030000020004" pitchFamily="2" charset="0"/>
              </a:rPr>
              <a:t>tahapan</a:t>
            </a:r>
            <a:r>
              <a:rPr lang="en-ID" sz="1600" dirty="0" smtClean="0">
                <a:solidFill>
                  <a:schemeClr val="bg1"/>
                </a:solidFill>
                <a:latin typeface="Aller" panose="02000503030000020004" pitchFamily="2" charset="0"/>
              </a:rPr>
              <a:t> </a:t>
            </a:r>
            <a:r>
              <a:rPr lang="en-ID" sz="1600" dirty="0" err="1" smtClean="0">
                <a:solidFill>
                  <a:schemeClr val="bg1"/>
                </a:solidFill>
                <a:latin typeface="Aller" panose="02000503030000020004" pitchFamily="2" charset="0"/>
              </a:rPr>
              <a:t>pengembangan</a:t>
            </a:r>
            <a:r>
              <a:rPr lang="en-ID" sz="1600" dirty="0">
                <a:solidFill>
                  <a:schemeClr val="bg1"/>
                </a:solidFill>
                <a:latin typeface="Aller" panose="02000503030000020004" pitchFamily="2" charset="0"/>
              </a:rPr>
              <a:t> </a:t>
            </a:r>
            <a:r>
              <a:rPr lang="en-ID" sz="1600" dirty="0" err="1" smtClean="0">
                <a:solidFill>
                  <a:schemeClr val="bg1"/>
                </a:solidFill>
                <a:latin typeface="Aller" panose="02000503030000020004" pitchFamily="2" charset="0"/>
              </a:rPr>
              <a:t>dan</a:t>
            </a:r>
            <a:r>
              <a:rPr lang="en-ID" sz="1600" dirty="0" smtClean="0">
                <a:solidFill>
                  <a:schemeClr val="bg1"/>
                </a:solidFill>
                <a:latin typeface="Aller" panose="02000503030000020004" pitchFamily="2" charset="0"/>
              </a:rPr>
              <a:t> </a:t>
            </a:r>
            <a:r>
              <a:rPr lang="en-ID" sz="1600" dirty="0" err="1" smtClean="0">
                <a:solidFill>
                  <a:schemeClr val="bg1"/>
                </a:solidFill>
                <a:latin typeface="Aller" panose="02000503030000020004" pitchFamily="2" charset="0"/>
              </a:rPr>
              <a:t>diharapkan</a:t>
            </a:r>
            <a:r>
              <a:rPr lang="en-ID" sz="1600" dirty="0" smtClean="0">
                <a:solidFill>
                  <a:schemeClr val="bg1"/>
                </a:solidFill>
                <a:latin typeface="Aller" panose="02000503030000020004" pitchFamily="2" charset="0"/>
              </a:rPr>
              <a:t> </a:t>
            </a:r>
            <a:r>
              <a:rPr lang="en-ID" sz="1600" dirty="0" err="1" smtClean="0">
                <a:solidFill>
                  <a:schemeClr val="bg1"/>
                </a:solidFill>
                <a:latin typeface="Aller" panose="02000503030000020004" pitchFamily="2" charset="0"/>
              </a:rPr>
              <a:t>dapat</a:t>
            </a:r>
            <a:r>
              <a:rPr lang="en-ID" sz="1600" dirty="0" smtClean="0">
                <a:solidFill>
                  <a:schemeClr val="bg1"/>
                </a:solidFill>
                <a:latin typeface="Aller" panose="02000503030000020004" pitchFamily="2" charset="0"/>
              </a:rPr>
              <a:t> </a:t>
            </a:r>
            <a:r>
              <a:rPr lang="en-ID" sz="1600" dirty="0" err="1" smtClean="0">
                <a:solidFill>
                  <a:schemeClr val="bg1"/>
                </a:solidFill>
                <a:latin typeface="Aller" panose="02000503030000020004" pitchFamily="2" charset="0"/>
              </a:rPr>
              <a:t>beroperasi</a:t>
            </a:r>
            <a:r>
              <a:rPr lang="en-ID" sz="1600" dirty="0" smtClean="0">
                <a:solidFill>
                  <a:schemeClr val="bg1"/>
                </a:solidFill>
                <a:latin typeface="Aller" panose="02000503030000020004" pitchFamily="2" charset="0"/>
              </a:rPr>
              <a:t> </a:t>
            </a:r>
            <a:r>
              <a:rPr lang="en-ID" sz="1600" dirty="0" err="1" smtClean="0">
                <a:solidFill>
                  <a:schemeClr val="bg1"/>
                </a:solidFill>
                <a:latin typeface="Aller" panose="02000503030000020004" pitchFamily="2" charset="0"/>
              </a:rPr>
              <a:t>tahun</a:t>
            </a:r>
            <a:r>
              <a:rPr lang="en-ID" sz="1600" dirty="0" smtClean="0">
                <a:solidFill>
                  <a:schemeClr val="bg1"/>
                </a:solidFill>
                <a:latin typeface="Aller" panose="02000503030000020004" pitchFamily="2" charset="0"/>
              </a:rPr>
              <a:t> 2019</a:t>
            </a:r>
            <a:endParaRPr lang="en-US" sz="1600" b="1" dirty="0">
              <a:solidFill>
                <a:schemeClr val="bg1"/>
              </a:solidFill>
              <a:latin typeface="Aller" panose="02000503030000020004" pitchFamily="2" charset="0"/>
            </a:endParaRPr>
          </a:p>
        </p:txBody>
      </p:sp>
      <p:grpSp>
        <p:nvGrpSpPr>
          <p:cNvPr id="24" name="Group 23"/>
          <p:cNvGrpSpPr/>
          <p:nvPr/>
        </p:nvGrpSpPr>
        <p:grpSpPr>
          <a:xfrm>
            <a:off x="7101244" y="2870014"/>
            <a:ext cx="501035" cy="472977"/>
            <a:chOff x="7082457" y="1625663"/>
            <a:chExt cx="501035" cy="472977"/>
          </a:xfrm>
          <a:solidFill>
            <a:srgbClr val="42C7B0"/>
          </a:solidFill>
        </p:grpSpPr>
        <p:sp>
          <p:nvSpPr>
            <p:cNvPr id="25" name="Oval 24"/>
            <p:cNvSpPr>
              <a:spLocks noChangeAspect="1"/>
            </p:cNvSpPr>
            <p:nvPr/>
          </p:nvSpPr>
          <p:spPr>
            <a:xfrm>
              <a:off x="7101244" y="1625663"/>
              <a:ext cx="463463" cy="46346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ller" panose="02000503030000020004" pitchFamily="2" charset="0"/>
              </a:endParaRPr>
            </a:p>
          </p:txBody>
        </p:sp>
        <p:sp>
          <p:nvSpPr>
            <p:cNvPr id="26" name="Content Placeholder 2"/>
            <p:cNvSpPr txBox="1">
              <a:spLocks/>
            </p:cNvSpPr>
            <p:nvPr/>
          </p:nvSpPr>
          <p:spPr>
            <a:xfrm>
              <a:off x="7082457" y="1662649"/>
              <a:ext cx="501035" cy="435991"/>
            </a:xfrm>
            <a:prstGeom prst="rect">
              <a:avLst/>
            </a:prstGeom>
            <a:noFill/>
          </p:spPr>
          <p:txBody>
            <a:bodyPr vert="horz" lIns="91440" tIns="45720" rIns="91440" bIns="45720" rtlCol="0">
              <a:no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Arial" panose="020B0604020202020204" pitchFamily="34" charset="0"/>
                <a:buNone/>
              </a:pPr>
              <a:r>
                <a:rPr lang="en-ID" sz="2000" dirty="0" smtClean="0">
                  <a:solidFill>
                    <a:schemeClr val="bg1"/>
                  </a:solidFill>
                  <a:latin typeface="Aller" panose="02000503030000020004" pitchFamily="2" charset="0"/>
                </a:rPr>
                <a:t>02</a:t>
              </a:r>
              <a:endParaRPr lang="en-US" sz="2000" b="1" dirty="0">
                <a:solidFill>
                  <a:schemeClr val="bg1"/>
                </a:solidFill>
                <a:latin typeface="Aller" panose="02000503030000020004" pitchFamily="2" charset="0"/>
              </a:endParaRPr>
            </a:p>
          </p:txBody>
        </p:sp>
      </p:grpSp>
      <p:sp>
        <p:nvSpPr>
          <p:cNvPr id="27" name="Content Placeholder 2"/>
          <p:cNvSpPr txBox="1">
            <a:spLocks/>
          </p:cNvSpPr>
          <p:nvPr/>
        </p:nvSpPr>
        <p:spPr>
          <a:xfrm>
            <a:off x="7735546" y="4339890"/>
            <a:ext cx="3732028" cy="191205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ID" sz="1600" dirty="0" err="1" smtClean="0">
                <a:solidFill>
                  <a:schemeClr val="bg1"/>
                </a:solidFill>
                <a:latin typeface="Aller" panose="02000503030000020004" pitchFamily="2" charset="0"/>
              </a:rPr>
              <a:t>Dengan</a:t>
            </a:r>
            <a:r>
              <a:rPr lang="en-ID" sz="1600" dirty="0" smtClean="0">
                <a:solidFill>
                  <a:schemeClr val="bg1"/>
                </a:solidFill>
                <a:latin typeface="Aller" panose="02000503030000020004" pitchFamily="2" charset="0"/>
              </a:rPr>
              <a:t> </a:t>
            </a:r>
            <a:r>
              <a:rPr lang="en-ID" sz="1600" dirty="0" err="1" smtClean="0">
                <a:solidFill>
                  <a:schemeClr val="bg1"/>
                </a:solidFill>
                <a:latin typeface="Aller" panose="02000503030000020004" pitchFamily="2" charset="0"/>
              </a:rPr>
              <a:t>adanya</a:t>
            </a:r>
            <a:r>
              <a:rPr lang="en-ID" sz="1600" dirty="0" smtClean="0">
                <a:solidFill>
                  <a:schemeClr val="bg1"/>
                </a:solidFill>
                <a:latin typeface="Aller" panose="02000503030000020004" pitchFamily="2" charset="0"/>
              </a:rPr>
              <a:t> </a:t>
            </a:r>
            <a:r>
              <a:rPr lang="en-ID" sz="1600" dirty="0" err="1" smtClean="0">
                <a:solidFill>
                  <a:schemeClr val="bg1"/>
                </a:solidFill>
                <a:latin typeface="Aller" panose="02000503030000020004" pitchFamily="2" charset="0"/>
              </a:rPr>
              <a:t>interoperabilitas</a:t>
            </a:r>
            <a:r>
              <a:rPr lang="en-ID" sz="1600" dirty="0" smtClean="0">
                <a:solidFill>
                  <a:schemeClr val="bg1"/>
                </a:solidFill>
                <a:latin typeface="Aller" panose="02000503030000020004" pitchFamily="2" charset="0"/>
              </a:rPr>
              <a:t> </a:t>
            </a:r>
            <a:r>
              <a:rPr lang="en-ID" sz="1600" dirty="0" err="1" smtClean="0">
                <a:solidFill>
                  <a:schemeClr val="bg1"/>
                </a:solidFill>
                <a:latin typeface="Aller" panose="02000503030000020004" pitchFamily="2" charset="0"/>
              </a:rPr>
              <a:t>maka</a:t>
            </a:r>
            <a:r>
              <a:rPr lang="en-ID" sz="1600" dirty="0" smtClean="0">
                <a:solidFill>
                  <a:schemeClr val="bg1"/>
                </a:solidFill>
                <a:latin typeface="Aller" panose="02000503030000020004" pitchFamily="2" charset="0"/>
              </a:rPr>
              <a:t> </a:t>
            </a:r>
            <a:r>
              <a:rPr lang="en-ID" sz="1600" dirty="0" err="1" smtClean="0">
                <a:solidFill>
                  <a:schemeClr val="bg1"/>
                </a:solidFill>
                <a:latin typeface="Aller" panose="02000503030000020004" pitchFamily="2" charset="0"/>
              </a:rPr>
              <a:t>tidak</a:t>
            </a:r>
            <a:r>
              <a:rPr lang="en-ID" sz="1600" dirty="0" smtClean="0">
                <a:solidFill>
                  <a:schemeClr val="bg1"/>
                </a:solidFill>
                <a:latin typeface="Aller" panose="02000503030000020004" pitchFamily="2" charset="0"/>
              </a:rPr>
              <a:t> </a:t>
            </a:r>
            <a:r>
              <a:rPr lang="en-ID" sz="1600" dirty="0" err="1" smtClean="0">
                <a:solidFill>
                  <a:schemeClr val="bg1"/>
                </a:solidFill>
                <a:latin typeface="Aller" panose="02000503030000020004" pitchFamily="2" charset="0"/>
              </a:rPr>
              <a:t>perlu</a:t>
            </a:r>
            <a:r>
              <a:rPr lang="en-ID" sz="1600" dirty="0" smtClean="0">
                <a:solidFill>
                  <a:schemeClr val="bg1"/>
                </a:solidFill>
                <a:latin typeface="Aller" panose="02000503030000020004" pitchFamily="2" charset="0"/>
              </a:rPr>
              <a:t> </a:t>
            </a:r>
            <a:r>
              <a:rPr lang="en-ID" sz="1600" dirty="0" err="1" smtClean="0">
                <a:solidFill>
                  <a:schemeClr val="bg1"/>
                </a:solidFill>
                <a:latin typeface="Aller" panose="02000503030000020004" pitchFamily="2" charset="0"/>
              </a:rPr>
              <a:t>dilakukan</a:t>
            </a:r>
            <a:r>
              <a:rPr lang="en-ID" sz="1600" dirty="0" smtClean="0">
                <a:solidFill>
                  <a:schemeClr val="bg1"/>
                </a:solidFill>
                <a:latin typeface="Aller" panose="02000503030000020004" pitchFamily="2" charset="0"/>
              </a:rPr>
              <a:t> </a:t>
            </a:r>
            <a:r>
              <a:rPr lang="en-ID" sz="1600" dirty="0" err="1" smtClean="0">
                <a:solidFill>
                  <a:schemeClr val="bg1"/>
                </a:solidFill>
                <a:latin typeface="Aller" panose="02000503030000020004" pitchFamily="2" charset="0"/>
              </a:rPr>
              <a:t>entri</a:t>
            </a:r>
            <a:r>
              <a:rPr lang="en-ID" sz="1600" dirty="0" smtClean="0">
                <a:solidFill>
                  <a:schemeClr val="bg1"/>
                </a:solidFill>
                <a:latin typeface="Aller" panose="02000503030000020004" pitchFamily="2" charset="0"/>
              </a:rPr>
              <a:t> </a:t>
            </a:r>
            <a:r>
              <a:rPr lang="en-ID" sz="1600" dirty="0" err="1" smtClean="0">
                <a:solidFill>
                  <a:schemeClr val="bg1"/>
                </a:solidFill>
                <a:latin typeface="Aller" panose="02000503030000020004" pitchFamily="2" charset="0"/>
              </a:rPr>
              <a:t>oleh</a:t>
            </a:r>
            <a:r>
              <a:rPr lang="en-ID" sz="1600" dirty="0" smtClean="0">
                <a:solidFill>
                  <a:schemeClr val="bg1"/>
                </a:solidFill>
                <a:latin typeface="Aller" panose="02000503030000020004" pitchFamily="2" charset="0"/>
              </a:rPr>
              <a:t> </a:t>
            </a:r>
            <a:r>
              <a:rPr lang="en-ID" sz="1600" dirty="0" err="1" smtClean="0">
                <a:solidFill>
                  <a:schemeClr val="bg1"/>
                </a:solidFill>
                <a:latin typeface="Aller" panose="02000503030000020004" pitchFamily="2" charset="0"/>
              </a:rPr>
              <a:t>produsen</a:t>
            </a:r>
            <a:r>
              <a:rPr lang="en-ID" sz="1600" dirty="0" smtClean="0">
                <a:solidFill>
                  <a:schemeClr val="bg1"/>
                </a:solidFill>
                <a:latin typeface="Aller" panose="02000503030000020004" pitchFamily="2" charset="0"/>
              </a:rPr>
              <a:t> data di </a:t>
            </a:r>
            <a:r>
              <a:rPr lang="en-ID" sz="1600" dirty="0" err="1" smtClean="0">
                <a:solidFill>
                  <a:schemeClr val="bg1"/>
                </a:solidFill>
                <a:latin typeface="Aller" panose="02000503030000020004" pitchFamily="2" charset="0"/>
              </a:rPr>
              <a:t>daerah</a:t>
            </a:r>
            <a:r>
              <a:rPr lang="en-ID" sz="1600" dirty="0" smtClean="0">
                <a:solidFill>
                  <a:schemeClr val="bg1"/>
                </a:solidFill>
                <a:latin typeface="Aller" panose="02000503030000020004" pitchFamily="2" charset="0"/>
              </a:rPr>
              <a:t>. </a:t>
            </a:r>
            <a:endParaRPr lang="en-ID" sz="1600" dirty="0">
              <a:solidFill>
                <a:schemeClr val="bg1"/>
              </a:solidFill>
              <a:latin typeface="Aller" panose="02000503030000020004" pitchFamily="2" charset="0"/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lang="en-ID" sz="1600" b="1" dirty="0" err="1" smtClean="0">
                <a:solidFill>
                  <a:schemeClr val="bg1"/>
                </a:solidFill>
                <a:latin typeface="Aller" panose="02000503030000020004" pitchFamily="2" charset="0"/>
              </a:rPr>
              <a:t>Contoh</a:t>
            </a:r>
            <a:r>
              <a:rPr lang="en-ID" sz="1600" b="1" dirty="0" smtClean="0">
                <a:solidFill>
                  <a:schemeClr val="bg1"/>
                </a:solidFill>
                <a:latin typeface="Aller" panose="02000503030000020004" pitchFamily="2" charset="0"/>
              </a:rPr>
              <a:t> : </a:t>
            </a:r>
            <a:r>
              <a:rPr lang="en-ID" sz="1600" dirty="0" err="1" smtClean="0">
                <a:solidFill>
                  <a:schemeClr val="bg1"/>
                </a:solidFill>
                <a:latin typeface="Aller" panose="02000503030000020004" pitchFamily="2" charset="0"/>
              </a:rPr>
              <a:t>Dinas</a:t>
            </a:r>
            <a:r>
              <a:rPr lang="en-ID" sz="1600" dirty="0" smtClean="0">
                <a:solidFill>
                  <a:schemeClr val="bg1"/>
                </a:solidFill>
                <a:latin typeface="Aller" panose="02000503030000020004" pitchFamily="2" charset="0"/>
              </a:rPr>
              <a:t> </a:t>
            </a:r>
            <a:r>
              <a:rPr lang="en-ID" sz="1600" dirty="0" err="1" smtClean="0">
                <a:solidFill>
                  <a:schemeClr val="bg1"/>
                </a:solidFill>
                <a:latin typeface="Aller" panose="02000503030000020004" pitchFamily="2" charset="0"/>
              </a:rPr>
              <a:t>Pendidikan</a:t>
            </a:r>
            <a:r>
              <a:rPr lang="en-ID" sz="1600" dirty="0" smtClean="0">
                <a:solidFill>
                  <a:schemeClr val="bg1"/>
                </a:solidFill>
                <a:latin typeface="Aller" panose="02000503030000020004" pitchFamily="2" charset="0"/>
              </a:rPr>
              <a:t> </a:t>
            </a:r>
            <a:r>
              <a:rPr lang="en-ID" sz="1600" dirty="0" err="1" smtClean="0">
                <a:solidFill>
                  <a:schemeClr val="bg1"/>
                </a:solidFill>
                <a:latin typeface="Aller" panose="02000503030000020004" pitchFamily="2" charset="0"/>
              </a:rPr>
              <a:t>tidak</a:t>
            </a:r>
            <a:r>
              <a:rPr lang="en-ID" sz="1600" dirty="0" smtClean="0">
                <a:solidFill>
                  <a:schemeClr val="bg1"/>
                </a:solidFill>
                <a:latin typeface="Aller" panose="02000503030000020004" pitchFamily="2" charset="0"/>
              </a:rPr>
              <a:t> </a:t>
            </a:r>
            <a:r>
              <a:rPr lang="en-ID" sz="1600" dirty="0" err="1" smtClean="0">
                <a:solidFill>
                  <a:schemeClr val="bg1"/>
                </a:solidFill>
                <a:latin typeface="Aller" panose="02000503030000020004" pitchFamily="2" charset="0"/>
              </a:rPr>
              <a:t>perlu</a:t>
            </a:r>
            <a:r>
              <a:rPr lang="en-ID" sz="1600" dirty="0" smtClean="0">
                <a:solidFill>
                  <a:schemeClr val="bg1"/>
                </a:solidFill>
                <a:latin typeface="Aller" panose="02000503030000020004" pitchFamily="2" charset="0"/>
              </a:rPr>
              <a:t> </a:t>
            </a:r>
            <a:r>
              <a:rPr lang="en-ID" sz="1600" dirty="0" err="1" smtClean="0">
                <a:solidFill>
                  <a:schemeClr val="bg1"/>
                </a:solidFill>
                <a:latin typeface="Aller" panose="02000503030000020004" pitchFamily="2" charset="0"/>
              </a:rPr>
              <a:t>melakukan</a:t>
            </a:r>
            <a:r>
              <a:rPr lang="en-ID" sz="1600" dirty="0" smtClean="0">
                <a:solidFill>
                  <a:schemeClr val="bg1"/>
                </a:solidFill>
                <a:latin typeface="Aller" panose="02000503030000020004" pitchFamily="2" charset="0"/>
              </a:rPr>
              <a:t> </a:t>
            </a:r>
            <a:r>
              <a:rPr lang="en-ID" sz="1600" dirty="0" err="1" smtClean="0">
                <a:solidFill>
                  <a:schemeClr val="bg1"/>
                </a:solidFill>
                <a:latin typeface="Aller" panose="02000503030000020004" pitchFamily="2" charset="0"/>
              </a:rPr>
              <a:t>entri</a:t>
            </a:r>
            <a:r>
              <a:rPr lang="en-ID" sz="1600" dirty="0" smtClean="0">
                <a:solidFill>
                  <a:schemeClr val="bg1"/>
                </a:solidFill>
                <a:latin typeface="Aller" panose="02000503030000020004" pitchFamily="2" charset="0"/>
              </a:rPr>
              <a:t> di SIMDASI </a:t>
            </a:r>
            <a:r>
              <a:rPr lang="en-ID" sz="1600" dirty="0" err="1" smtClean="0">
                <a:solidFill>
                  <a:schemeClr val="bg1"/>
                </a:solidFill>
                <a:latin typeface="Aller" panose="02000503030000020004" pitchFamily="2" charset="0"/>
              </a:rPr>
              <a:t>karena</a:t>
            </a:r>
            <a:r>
              <a:rPr lang="en-ID" sz="1600" dirty="0" smtClean="0">
                <a:solidFill>
                  <a:schemeClr val="bg1"/>
                </a:solidFill>
                <a:latin typeface="Aller" panose="02000503030000020004" pitchFamily="2" charset="0"/>
              </a:rPr>
              <a:t> data </a:t>
            </a:r>
            <a:r>
              <a:rPr lang="en-ID" sz="1600" dirty="0" err="1" smtClean="0">
                <a:solidFill>
                  <a:schemeClr val="bg1"/>
                </a:solidFill>
                <a:latin typeface="Aller" panose="02000503030000020004" pitchFamily="2" charset="0"/>
              </a:rPr>
              <a:t>sudah</a:t>
            </a:r>
            <a:r>
              <a:rPr lang="en-ID" sz="1600" dirty="0" smtClean="0">
                <a:solidFill>
                  <a:schemeClr val="bg1"/>
                </a:solidFill>
                <a:latin typeface="Aller" panose="02000503030000020004" pitchFamily="2" charset="0"/>
              </a:rPr>
              <a:t> </a:t>
            </a:r>
            <a:r>
              <a:rPr lang="en-ID" sz="1600" dirty="0" err="1" smtClean="0">
                <a:solidFill>
                  <a:schemeClr val="bg1"/>
                </a:solidFill>
                <a:latin typeface="Aller" panose="02000503030000020004" pitchFamily="2" charset="0"/>
              </a:rPr>
              <a:t>diambil</a:t>
            </a:r>
            <a:r>
              <a:rPr lang="en-ID" sz="1600" dirty="0" smtClean="0">
                <a:solidFill>
                  <a:schemeClr val="bg1"/>
                </a:solidFill>
                <a:latin typeface="Aller" panose="02000503030000020004" pitchFamily="2" charset="0"/>
              </a:rPr>
              <a:t> via DAPODIK</a:t>
            </a:r>
            <a:endParaRPr lang="en-US" sz="1600" b="1" dirty="0">
              <a:solidFill>
                <a:schemeClr val="bg1"/>
              </a:solidFill>
              <a:latin typeface="Aller" panose="02000503030000020004" pitchFamily="2" charset="0"/>
            </a:endParaRPr>
          </a:p>
        </p:txBody>
      </p:sp>
      <p:grpSp>
        <p:nvGrpSpPr>
          <p:cNvPr id="28" name="Group 27"/>
          <p:cNvGrpSpPr/>
          <p:nvPr/>
        </p:nvGrpSpPr>
        <p:grpSpPr>
          <a:xfrm>
            <a:off x="7120031" y="4359485"/>
            <a:ext cx="501035" cy="472977"/>
            <a:chOff x="7082457" y="1625663"/>
            <a:chExt cx="501035" cy="472977"/>
          </a:xfrm>
          <a:solidFill>
            <a:srgbClr val="42C7B0"/>
          </a:solidFill>
        </p:grpSpPr>
        <p:sp>
          <p:nvSpPr>
            <p:cNvPr id="29" name="Oval 28"/>
            <p:cNvSpPr>
              <a:spLocks noChangeAspect="1"/>
            </p:cNvSpPr>
            <p:nvPr/>
          </p:nvSpPr>
          <p:spPr>
            <a:xfrm>
              <a:off x="7101244" y="1625663"/>
              <a:ext cx="463463" cy="46346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ller" panose="02000503030000020004" pitchFamily="2" charset="0"/>
              </a:endParaRPr>
            </a:p>
          </p:txBody>
        </p:sp>
        <p:sp>
          <p:nvSpPr>
            <p:cNvPr id="41" name="Content Placeholder 2"/>
            <p:cNvSpPr txBox="1">
              <a:spLocks/>
            </p:cNvSpPr>
            <p:nvPr/>
          </p:nvSpPr>
          <p:spPr>
            <a:xfrm>
              <a:off x="7082457" y="1662649"/>
              <a:ext cx="501035" cy="435991"/>
            </a:xfrm>
            <a:prstGeom prst="rect">
              <a:avLst/>
            </a:prstGeom>
            <a:noFill/>
          </p:spPr>
          <p:txBody>
            <a:bodyPr vert="horz" lIns="91440" tIns="45720" rIns="91440" bIns="45720" rtlCol="0">
              <a:no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Arial" panose="020B0604020202020204" pitchFamily="34" charset="0"/>
                <a:buNone/>
              </a:pPr>
              <a:r>
                <a:rPr lang="en-ID" sz="2000" dirty="0" smtClean="0">
                  <a:solidFill>
                    <a:schemeClr val="bg1"/>
                  </a:solidFill>
                  <a:latin typeface="Aller" panose="02000503030000020004" pitchFamily="2" charset="0"/>
                </a:rPr>
                <a:t>03</a:t>
              </a:r>
              <a:endParaRPr lang="en-US" sz="2000" b="1" dirty="0">
                <a:solidFill>
                  <a:schemeClr val="bg1"/>
                </a:solidFill>
                <a:latin typeface="Aller" panose="02000503030000020004" pitchFamily="2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701403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1"/>
            <a:ext cx="6027312" cy="6858000"/>
          </a:xfrm>
          <a:prstGeom prst="rect">
            <a:avLst/>
          </a:prstGeom>
          <a:solidFill>
            <a:srgbClr val="F5F7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5900070" y="1159112"/>
            <a:ext cx="5879806" cy="889516"/>
          </a:xfrm>
        </p:spPr>
        <p:txBody>
          <a:bodyPr>
            <a:normAutofit/>
          </a:bodyPr>
          <a:lstStyle/>
          <a:p>
            <a:pPr algn="ctr"/>
            <a:r>
              <a:rPr lang="en-ID" b="1" dirty="0" smtClean="0">
                <a:solidFill>
                  <a:srgbClr val="45A16F"/>
                </a:solidFill>
                <a:latin typeface="Montserrat" panose="00000500000000000000" pitchFamily="50" charset="0"/>
              </a:rPr>
              <a:t>Excel Based</a:t>
            </a:r>
            <a:endParaRPr lang="en-US" b="1" dirty="0">
              <a:solidFill>
                <a:srgbClr val="45A16F"/>
              </a:solidFill>
              <a:latin typeface="Montserrat" panose="00000500000000000000" pitchFamily="50" charset="0"/>
            </a:endParaRPr>
          </a:p>
        </p:txBody>
      </p:sp>
      <p:sp>
        <p:nvSpPr>
          <p:cNvPr id="8" name="Content Placeholder 2"/>
          <p:cNvSpPr>
            <a:spLocks noGrp="1"/>
          </p:cNvSpPr>
          <p:nvPr>
            <p:ph idx="1"/>
          </p:nvPr>
        </p:nvSpPr>
        <p:spPr>
          <a:xfrm>
            <a:off x="6709893" y="2373770"/>
            <a:ext cx="4260160" cy="286880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ID" sz="2000" dirty="0" err="1" smtClean="0">
                <a:solidFill>
                  <a:srgbClr val="53524C"/>
                </a:solidFill>
                <a:latin typeface="Aller" panose="02000503030000020004" pitchFamily="2" charset="0"/>
              </a:rPr>
              <a:t>Entri</a:t>
            </a:r>
            <a:r>
              <a:rPr lang="en-ID" sz="2000" dirty="0" smtClean="0">
                <a:solidFill>
                  <a:srgbClr val="53524C"/>
                </a:solidFill>
                <a:latin typeface="Aller" panose="02000503030000020004" pitchFamily="2" charset="0"/>
              </a:rPr>
              <a:t> data </a:t>
            </a:r>
            <a:r>
              <a:rPr lang="en-ID" sz="2000" dirty="0" err="1" smtClean="0">
                <a:solidFill>
                  <a:srgbClr val="53524C"/>
                </a:solidFill>
                <a:latin typeface="Aller" panose="02000503030000020004" pitchFamily="2" charset="0"/>
              </a:rPr>
              <a:t>dapat</a:t>
            </a:r>
            <a:r>
              <a:rPr lang="en-ID" sz="2000" dirty="0" smtClean="0">
                <a:solidFill>
                  <a:srgbClr val="53524C"/>
                </a:solidFill>
                <a:latin typeface="Aller" panose="02000503030000020004" pitchFamily="2" charset="0"/>
              </a:rPr>
              <a:t> </a:t>
            </a:r>
            <a:r>
              <a:rPr lang="en-ID" sz="2000" dirty="0" err="1" smtClean="0">
                <a:solidFill>
                  <a:srgbClr val="53524C"/>
                </a:solidFill>
                <a:latin typeface="Aller" panose="02000503030000020004" pitchFamily="2" charset="0"/>
              </a:rPr>
              <a:t>dilakukan</a:t>
            </a:r>
            <a:r>
              <a:rPr lang="en-ID" sz="2000" dirty="0" smtClean="0">
                <a:solidFill>
                  <a:srgbClr val="53524C"/>
                </a:solidFill>
                <a:latin typeface="Aller" panose="02000503030000020004" pitchFamily="2" charset="0"/>
              </a:rPr>
              <a:t> </a:t>
            </a:r>
            <a:r>
              <a:rPr lang="en-ID" sz="2000" dirty="0" err="1" smtClean="0">
                <a:solidFill>
                  <a:srgbClr val="53524C"/>
                </a:solidFill>
                <a:latin typeface="Aller" panose="02000503030000020004" pitchFamily="2" charset="0"/>
              </a:rPr>
              <a:t>berdasarkan</a:t>
            </a:r>
            <a:r>
              <a:rPr lang="en-ID" sz="2000" dirty="0" smtClean="0">
                <a:solidFill>
                  <a:srgbClr val="53524C"/>
                </a:solidFill>
                <a:latin typeface="Aller" panose="02000503030000020004" pitchFamily="2" charset="0"/>
              </a:rPr>
              <a:t> </a:t>
            </a:r>
            <a:r>
              <a:rPr lang="en-ID" sz="2000" dirty="0" err="1" smtClean="0">
                <a:solidFill>
                  <a:srgbClr val="53524C"/>
                </a:solidFill>
                <a:latin typeface="Aller" panose="02000503030000020004" pitchFamily="2" charset="0"/>
              </a:rPr>
              <a:t>tabel</a:t>
            </a:r>
            <a:r>
              <a:rPr lang="en-ID" sz="2000" dirty="0" smtClean="0">
                <a:solidFill>
                  <a:srgbClr val="53524C"/>
                </a:solidFill>
                <a:latin typeface="Aller" panose="02000503030000020004" pitchFamily="2" charset="0"/>
              </a:rPr>
              <a:t> yang </a:t>
            </a:r>
            <a:r>
              <a:rPr lang="en-ID" sz="2000" dirty="0" err="1" smtClean="0">
                <a:solidFill>
                  <a:srgbClr val="53524C"/>
                </a:solidFill>
                <a:latin typeface="Aller" panose="02000503030000020004" pitchFamily="2" charset="0"/>
              </a:rPr>
              <a:t>dapat</a:t>
            </a:r>
            <a:r>
              <a:rPr lang="en-ID" sz="2000" dirty="0" smtClean="0">
                <a:solidFill>
                  <a:srgbClr val="53524C"/>
                </a:solidFill>
                <a:latin typeface="Aller" panose="02000503030000020004" pitchFamily="2" charset="0"/>
              </a:rPr>
              <a:t> </a:t>
            </a:r>
            <a:r>
              <a:rPr lang="en-ID" sz="2000" dirty="0" err="1" smtClean="0">
                <a:solidFill>
                  <a:srgbClr val="53524C"/>
                </a:solidFill>
                <a:latin typeface="Aller" panose="02000503030000020004" pitchFamily="2" charset="0"/>
              </a:rPr>
              <a:t>diunduh</a:t>
            </a:r>
            <a:r>
              <a:rPr lang="en-ID" sz="2000" dirty="0" smtClean="0">
                <a:solidFill>
                  <a:srgbClr val="53524C"/>
                </a:solidFill>
                <a:latin typeface="Aller" panose="02000503030000020004" pitchFamily="2" charset="0"/>
              </a:rPr>
              <a:t> </a:t>
            </a:r>
            <a:r>
              <a:rPr lang="en-ID" sz="2000" dirty="0" err="1" smtClean="0">
                <a:solidFill>
                  <a:srgbClr val="53524C"/>
                </a:solidFill>
                <a:latin typeface="Aller" panose="02000503030000020004" pitchFamily="2" charset="0"/>
              </a:rPr>
              <a:t>dalam</a:t>
            </a:r>
            <a:r>
              <a:rPr lang="en-ID" sz="2000" dirty="0" smtClean="0">
                <a:solidFill>
                  <a:srgbClr val="53524C"/>
                </a:solidFill>
                <a:latin typeface="Aller" panose="02000503030000020004" pitchFamily="2" charset="0"/>
              </a:rPr>
              <a:t> </a:t>
            </a:r>
            <a:r>
              <a:rPr lang="en-ID" sz="2000" dirty="0" err="1" smtClean="0">
                <a:solidFill>
                  <a:srgbClr val="53524C"/>
                </a:solidFill>
                <a:latin typeface="Aller" panose="02000503030000020004" pitchFamily="2" charset="0"/>
              </a:rPr>
              <a:t>bentuk</a:t>
            </a:r>
            <a:r>
              <a:rPr lang="en-ID" sz="2000" dirty="0" smtClean="0">
                <a:solidFill>
                  <a:srgbClr val="53524C"/>
                </a:solidFill>
                <a:latin typeface="Aller" panose="02000503030000020004" pitchFamily="2" charset="0"/>
              </a:rPr>
              <a:t> Excel </a:t>
            </a:r>
            <a:r>
              <a:rPr lang="en-ID" sz="2000" dirty="0" err="1" smtClean="0">
                <a:solidFill>
                  <a:srgbClr val="53524C"/>
                </a:solidFill>
                <a:latin typeface="Aller" panose="02000503030000020004" pitchFamily="2" charset="0"/>
              </a:rPr>
              <a:t>dan</a:t>
            </a:r>
            <a:r>
              <a:rPr lang="en-ID" sz="2000" dirty="0" smtClean="0">
                <a:solidFill>
                  <a:srgbClr val="53524C"/>
                </a:solidFill>
                <a:latin typeface="Aller" panose="02000503030000020004" pitchFamily="2" charset="0"/>
              </a:rPr>
              <a:t> </a:t>
            </a:r>
            <a:r>
              <a:rPr lang="en-ID" sz="2000" dirty="0" err="1" smtClean="0">
                <a:solidFill>
                  <a:srgbClr val="53524C"/>
                </a:solidFill>
                <a:latin typeface="Aller" panose="02000503030000020004" pitchFamily="2" charset="0"/>
              </a:rPr>
              <a:t>dilakukan</a:t>
            </a:r>
            <a:r>
              <a:rPr lang="en-ID" sz="2000" dirty="0" smtClean="0">
                <a:solidFill>
                  <a:srgbClr val="53524C"/>
                </a:solidFill>
                <a:latin typeface="Aller" panose="02000503030000020004" pitchFamily="2" charset="0"/>
              </a:rPr>
              <a:t> input </a:t>
            </a:r>
            <a:r>
              <a:rPr lang="en-ID" sz="2000" dirty="0" err="1" smtClean="0">
                <a:solidFill>
                  <a:srgbClr val="53524C"/>
                </a:solidFill>
                <a:latin typeface="Aller" panose="02000503030000020004" pitchFamily="2" charset="0"/>
              </a:rPr>
              <a:t>ke</a:t>
            </a:r>
            <a:r>
              <a:rPr lang="en-ID" sz="2000" dirty="0" smtClean="0">
                <a:solidFill>
                  <a:srgbClr val="53524C"/>
                </a:solidFill>
                <a:latin typeface="Aller" panose="02000503030000020004" pitchFamily="2" charset="0"/>
              </a:rPr>
              <a:t> </a:t>
            </a:r>
            <a:r>
              <a:rPr lang="en-ID" sz="2000" dirty="0" err="1" smtClean="0">
                <a:solidFill>
                  <a:srgbClr val="53524C"/>
                </a:solidFill>
                <a:latin typeface="Aller" panose="02000503030000020004" pitchFamily="2" charset="0"/>
              </a:rPr>
              <a:t>dalam</a:t>
            </a:r>
            <a:r>
              <a:rPr lang="en-ID" sz="2000" dirty="0" smtClean="0">
                <a:solidFill>
                  <a:srgbClr val="53524C"/>
                </a:solidFill>
                <a:latin typeface="Aller" panose="02000503030000020004" pitchFamily="2" charset="0"/>
              </a:rPr>
              <a:t> </a:t>
            </a:r>
            <a:r>
              <a:rPr lang="en-ID" sz="2000" dirty="0" err="1" smtClean="0">
                <a:solidFill>
                  <a:srgbClr val="53524C"/>
                </a:solidFill>
                <a:latin typeface="Aller" panose="02000503030000020004" pitchFamily="2" charset="0"/>
              </a:rPr>
              <a:t>sistem</a:t>
            </a:r>
            <a:r>
              <a:rPr lang="en-ID" sz="2000" dirty="0" smtClean="0">
                <a:solidFill>
                  <a:srgbClr val="53524C"/>
                </a:solidFill>
                <a:latin typeface="Aller" panose="02000503030000020004" pitchFamily="2" charset="0"/>
              </a:rPr>
              <a:t>.</a:t>
            </a:r>
          </a:p>
          <a:p>
            <a:pPr marL="0" indent="0">
              <a:buNone/>
            </a:pPr>
            <a:r>
              <a:rPr lang="en-ID" sz="2000" dirty="0" smtClean="0">
                <a:solidFill>
                  <a:srgbClr val="53524C"/>
                </a:solidFill>
                <a:latin typeface="Aller" panose="02000503030000020004" pitchFamily="2" charset="0"/>
              </a:rPr>
              <a:t>Input </a:t>
            </a:r>
            <a:r>
              <a:rPr lang="en-ID" sz="2000" dirty="0" err="1" smtClean="0">
                <a:solidFill>
                  <a:srgbClr val="53524C"/>
                </a:solidFill>
                <a:latin typeface="Aller" panose="02000503030000020004" pitchFamily="2" charset="0"/>
              </a:rPr>
              <a:t>dapat</a:t>
            </a:r>
            <a:r>
              <a:rPr lang="en-ID" sz="2000" dirty="0" smtClean="0">
                <a:solidFill>
                  <a:srgbClr val="53524C"/>
                </a:solidFill>
                <a:latin typeface="Aller" panose="02000503030000020004" pitchFamily="2" charset="0"/>
              </a:rPr>
              <a:t> </a:t>
            </a:r>
            <a:r>
              <a:rPr lang="en-ID" sz="2000" dirty="0" err="1" smtClean="0">
                <a:solidFill>
                  <a:srgbClr val="53524C"/>
                </a:solidFill>
                <a:latin typeface="Aller" panose="02000503030000020004" pitchFamily="2" charset="0"/>
              </a:rPr>
              <a:t>dilakukan</a:t>
            </a:r>
            <a:r>
              <a:rPr lang="en-ID" sz="2000" dirty="0" smtClean="0">
                <a:solidFill>
                  <a:srgbClr val="53524C"/>
                </a:solidFill>
                <a:latin typeface="Aller" panose="02000503030000020004" pitchFamily="2" charset="0"/>
              </a:rPr>
              <a:t> </a:t>
            </a:r>
            <a:r>
              <a:rPr lang="en-ID" sz="2000" dirty="0" err="1" smtClean="0">
                <a:solidFill>
                  <a:srgbClr val="53524C"/>
                </a:solidFill>
                <a:latin typeface="Aller" panose="02000503030000020004" pitchFamily="2" charset="0"/>
              </a:rPr>
              <a:t>dengan</a:t>
            </a:r>
            <a:r>
              <a:rPr lang="en-ID" sz="2000" dirty="0" smtClean="0">
                <a:solidFill>
                  <a:srgbClr val="53524C"/>
                </a:solidFill>
                <a:latin typeface="Aller" panose="02000503030000020004" pitchFamily="2" charset="0"/>
              </a:rPr>
              <a:t> </a:t>
            </a:r>
            <a:r>
              <a:rPr lang="en-ID" sz="2000" dirty="0" err="1" smtClean="0">
                <a:solidFill>
                  <a:srgbClr val="53524C"/>
                </a:solidFill>
                <a:latin typeface="Aller" panose="02000503030000020004" pitchFamily="2" charset="0"/>
              </a:rPr>
              <a:t>melakukan</a:t>
            </a:r>
            <a:r>
              <a:rPr lang="en-ID" sz="2000" dirty="0" smtClean="0">
                <a:solidFill>
                  <a:srgbClr val="53524C"/>
                </a:solidFill>
                <a:latin typeface="Aller" panose="02000503030000020004" pitchFamily="2" charset="0"/>
              </a:rPr>
              <a:t> </a:t>
            </a:r>
            <a:r>
              <a:rPr lang="en-ID" sz="2000" i="1" dirty="0" smtClean="0">
                <a:solidFill>
                  <a:srgbClr val="53524C"/>
                </a:solidFill>
                <a:latin typeface="Aller" panose="02000503030000020004" pitchFamily="2" charset="0"/>
              </a:rPr>
              <a:t>copy paste </a:t>
            </a:r>
            <a:r>
              <a:rPr lang="en-ID" sz="2000" dirty="0" err="1" smtClean="0">
                <a:solidFill>
                  <a:srgbClr val="53524C"/>
                </a:solidFill>
                <a:latin typeface="Aller" panose="02000503030000020004" pitchFamily="2" charset="0"/>
              </a:rPr>
              <a:t>nilai</a:t>
            </a:r>
            <a:r>
              <a:rPr lang="en-ID" sz="2000" dirty="0" smtClean="0">
                <a:solidFill>
                  <a:srgbClr val="53524C"/>
                </a:solidFill>
                <a:latin typeface="Aller" panose="02000503030000020004" pitchFamily="2" charset="0"/>
              </a:rPr>
              <a:t> yang </a:t>
            </a:r>
            <a:r>
              <a:rPr lang="en-ID" sz="2000" dirty="0" err="1" smtClean="0">
                <a:solidFill>
                  <a:srgbClr val="53524C"/>
                </a:solidFill>
                <a:latin typeface="Aller" panose="02000503030000020004" pitchFamily="2" charset="0"/>
              </a:rPr>
              <a:t>ada</a:t>
            </a:r>
            <a:r>
              <a:rPr lang="en-ID" sz="2000" dirty="0" smtClean="0">
                <a:solidFill>
                  <a:srgbClr val="53524C"/>
                </a:solidFill>
                <a:latin typeface="Aller" panose="02000503030000020004" pitchFamily="2" charset="0"/>
              </a:rPr>
              <a:t> </a:t>
            </a:r>
            <a:r>
              <a:rPr lang="en-ID" sz="2000" dirty="0" err="1" smtClean="0">
                <a:solidFill>
                  <a:srgbClr val="53524C"/>
                </a:solidFill>
                <a:latin typeface="Aller" panose="02000503030000020004" pitchFamily="2" charset="0"/>
              </a:rPr>
              <a:t>dalam</a:t>
            </a:r>
            <a:r>
              <a:rPr lang="en-ID" sz="2000" dirty="0" smtClean="0">
                <a:solidFill>
                  <a:srgbClr val="53524C"/>
                </a:solidFill>
                <a:latin typeface="Aller" panose="02000503030000020004" pitchFamily="2" charset="0"/>
              </a:rPr>
              <a:t> Cell </a:t>
            </a:r>
            <a:r>
              <a:rPr lang="en-ID" sz="2000" dirty="0" err="1" smtClean="0">
                <a:solidFill>
                  <a:srgbClr val="53524C"/>
                </a:solidFill>
                <a:latin typeface="Aller" panose="02000503030000020004" pitchFamily="2" charset="0"/>
              </a:rPr>
              <a:t>dalam</a:t>
            </a:r>
            <a:r>
              <a:rPr lang="en-ID" sz="2000" dirty="0" smtClean="0">
                <a:solidFill>
                  <a:srgbClr val="53524C"/>
                </a:solidFill>
                <a:latin typeface="Aller" panose="02000503030000020004" pitchFamily="2" charset="0"/>
              </a:rPr>
              <a:t> Excel </a:t>
            </a:r>
            <a:r>
              <a:rPr lang="en-ID" sz="2000" dirty="0" err="1" smtClean="0">
                <a:solidFill>
                  <a:srgbClr val="53524C"/>
                </a:solidFill>
                <a:latin typeface="Aller" panose="02000503030000020004" pitchFamily="2" charset="0"/>
              </a:rPr>
              <a:t>dan</a:t>
            </a:r>
            <a:r>
              <a:rPr lang="en-ID" sz="2000" dirty="0" smtClean="0">
                <a:solidFill>
                  <a:srgbClr val="53524C"/>
                </a:solidFill>
                <a:latin typeface="Aller" panose="02000503030000020004" pitchFamily="2" charset="0"/>
              </a:rPr>
              <a:t> </a:t>
            </a:r>
            <a:r>
              <a:rPr lang="en-ID" sz="2000" dirty="0" err="1" smtClean="0">
                <a:solidFill>
                  <a:srgbClr val="53524C"/>
                </a:solidFill>
                <a:latin typeface="Aller" panose="02000503030000020004" pitchFamily="2" charset="0"/>
              </a:rPr>
              <a:t>dilakukan</a:t>
            </a:r>
            <a:r>
              <a:rPr lang="en-ID" sz="2000" dirty="0" smtClean="0">
                <a:solidFill>
                  <a:srgbClr val="53524C"/>
                </a:solidFill>
                <a:latin typeface="Aller" panose="02000503030000020004" pitchFamily="2" charset="0"/>
              </a:rPr>
              <a:t> paste </a:t>
            </a:r>
            <a:r>
              <a:rPr lang="en-ID" sz="2000" dirty="0" err="1" smtClean="0">
                <a:solidFill>
                  <a:srgbClr val="53524C"/>
                </a:solidFill>
                <a:latin typeface="Aller" panose="02000503030000020004" pitchFamily="2" charset="0"/>
              </a:rPr>
              <a:t>otomatis</a:t>
            </a:r>
            <a:r>
              <a:rPr lang="en-ID" sz="2000" dirty="0" smtClean="0">
                <a:solidFill>
                  <a:srgbClr val="53524C"/>
                </a:solidFill>
                <a:latin typeface="Aller" panose="02000503030000020004" pitchFamily="2" charset="0"/>
              </a:rPr>
              <a:t> </a:t>
            </a:r>
            <a:r>
              <a:rPr lang="en-ID" sz="2000" dirty="0" err="1" smtClean="0">
                <a:solidFill>
                  <a:srgbClr val="53524C"/>
                </a:solidFill>
                <a:latin typeface="Aller" panose="02000503030000020004" pitchFamily="2" charset="0"/>
              </a:rPr>
              <a:t>ke</a:t>
            </a:r>
            <a:r>
              <a:rPr lang="en-ID" sz="2000" dirty="0" smtClean="0">
                <a:solidFill>
                  <a:srgbClr val="53524C"/>
                </a:solidFill>
                <a:latin typeface="Aller" panose="02000503030000020004" pitchFamily="2" charset="0"/>
              </a:rPr>
              <a:t> </a:t>
            </a:r>
            <a:r>
              <a:rPr lang="en-ID" sz="2000" dirty="0" err="1" smtClean="0">
                <a:solidFill>
                  <a:srgbClr val="53524C"/>
                </a:solidFill>
                <a:latin typeface="Aller" panose="02000503030000020004" pitchFamily="2" charset="0"/>
              </a:rPr>
              <a:t>dalam</a:t>
            </a:r>
            <a:r>
              <a:rPr lang="en-ID" sz="2000" dirty="0" smtClean="0">
                <a:solidFill>
                  <a:srgbClr val="53524C"/>
                </a:solidFill>
                <a:latin typeface="Aller" panose="02000503030000020004" pitchFamily="2" charset="0"/>
              </a:rPr>
              <a:t> </a:t>
            </a:r>
            <a:r>
              <a:rPr lang="en-ID" sz="2000" dirty="0" err="1" smtClean="0">
                <a:solidFill>
                  <a:srgbClr val="53524C"/>
                </a:solidFill>
                <a:latin typeface="Aller" panose="02000503030000020004" pitchFamily="2" charset="0"/>
              </a:rPr>
              <a:t>sistem</a:t>
            </a:r>
            <a:r>
              <a:rPr lang="en-ID" sz="2000" dirty="0" smtClean="0">
                <a:solidFill>
                  <a:srgbClr val="53524C"/>
                </a:solidFill>
                <a:latin typeface="Aller" panose="02000503030000020004" pitchFamily="2" charset="0"/>
              </a:rPr>
              <a:t>.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6867633" y="2048628"/>
            <a:ext cx="3944679" cy="63795"/>
          </a:xfrm>
          <a:prstGeom prst="roundRect">
            <a:avLst/>
          </a:prstGeom>
          <a:solidFill>
            <a:srgbClr val="45A16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1159112"/>
            <a:ext cx="6027313" cy="45204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46723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1"/>
            <a:ext cx="6027312" cy="6858000"/>
          </a:xfrm>
          <a:prstGeom prst="rect">
            <a:avLst/>
          </a:prstGeom>
          <a:solidFill>
            <a:srgbClr val="A4B2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5900070" y="1159112"/>
            <a:ext cx="5879806" cy="889516"/>
          </a:xfrm>
        </p:spPr>
        <p:txBody>
          <a:bodyPr>
            <a:normAutofit/>
          </a:bodyPr>
          <a:lstStyle/>
          <a:p>
            <a:pPr algn="ctr"/>
            <a:r>
              <a:rPr lang="en-ID" b="1" dirty="0" smtClean="0">
                <a:solidFill>
                  <a:srgbClr val="A4B2FD"/>
                </a:solidFill>
                <a:latin typeface="Montserrat" panose="00000500000000000000" pitchFamily="50" charset="0"/>
              </a:rPr>
              <a:t>Security</a:t>
            </a:r>
            <a:endParaRPr lang="en-US" b="1" dirty="0">
              <a:solidFill>
                <a:srgbClr val="A4B2FD"/>
              </a:solidFill>
              <a:latin typeface="Montserrat" panose="00000500000000000000" pitchFamily="50" charset="0"/>
            </a:endParaRPr>
          </a:p>
        </p:txBody>
      </p:sp>
      <p:sp>
        <p:nvSpPr>
          <p:cNvPr id="8" name="Content Placeholder 2"/>
          <p:cNvSpPr>
            <a:spLocks noGrp="1"/>
          </p:cNvSpPr>
          <p:nvPr>
            <p:ph idx="1"/>
          </p:nvPr>
        </p:nvSpPr>
        <p:spPr>
          <a:xfrm>
            <a:off x="6709893" y="2373770"/>
            <a:ext cx="4260160" cy="286880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ID" sz="2000" dirty="0" err="1" smtClean="0">
                <a:solidFill>
                  <a:srgbClr val="53524C"/>
                </a:solidFill>
                <a:latin typeface="Aller" panose="02000503030000020004" pitchFamily="2" charset="0"/>
              </a:rPr>
              <a:t>Karena</a:t>
            </a:r>
            <a:r>
              <a:rPr lang="en-ID" sz="2000" dirty="0" smtClean="0">
                <a:solidFill>
                  <a:srgbClr val="53524C"/>
                </a:solidFill>
                <a:latin typeface="Aller" panose="02000503030000020004" pitchFamily="2" charset="0"/>
              </a:rPr>
              <a:t> SIMDASI </a:t>
            </a:r>
            <a:r>
              <a:rPr lang="en-ID" sz="2000" dirty="0" err="1" smtClean="0">
                <a:solidFill>
                  <a:srgbClr val="53524C"/>
                </a:solidFill>
                <a:latin typeface="Aller" panose="02000503030000020004" pitchFamily="2" charset="0"/>
              </a:rPr>
              <a:t>melibatkan</a:t>
            </a:r>
            <a:r>
              <a:rPr lang="en-ID" sz="2000" dirty="0" smtClean="0">
                <a:solidFill>
                  <a:srgbClr val="53524C"/>
                </a:solidFill>
                <a:latin typeface="Aller" panose="02000503030000020004" pitchFamily="2" charset="0"/>
              </a:rPr>
              <a:t> </a:t>
            </a:r>
            <a:r>
              <a:rPr lang="en-ID" sz="2000" dirty="0" err="1" smtClean="0">
                <a:solidFill>
                  <a:srgbClr val="53524C"/>
                </a:solidFill>
                <a:latin typeface="Aller" panose="02000503030000020004" pitchFamily="2" charset="0"/>
              </a:rPr>
              <a:t>berbagai</a:t>
            </a:r>
            <a:r>
              <a:rPr lang="en-ID" sz="2000" dirty="0" smtClean="0">
                <a:solidFill>
                  <a:srgbClr val="53524C"/>
                </a:solidFill>
                <a:latin typeface="Aller" panose="02000503030000020004" pitchFamily="2" charset="0"/>
              </a:rPr>
              <a:t> </a:t>
            </a:r>
            <a:r>
              <a:rPr lang="en-ID" sz="2000" dirty="0" err="1" smtClean="0">
                <a:solidFill>
                  <a:srgbClr val="53524C"/>
                </a:solidFill>
                <a:latin typeface="Aller" panose="02000503030000020004" pitchFamily="2" charset="0"/>
              </a:rPr>
              <a:t>pihak</a:t>
            </a:r>
            <a:r>
              <a:rPr lang="en-ID" sz="2000" dirty="0" smtClean="0">
                <a:solidFill>
                  <a:srgbClr val="53524C"/>
                </a:solidFill>
                <a:latin typeface="Aller" panose="02000503030000020004" pitchFamily="2" charset="0"/>
              </a:rPr>
              <a:t> di </a:t>
            </a:r>
            <a:r>
              <a:rPr lang="en-ID" sz="2000" dirty="0" err="1" smtClean="0">
                <a:solidFill>
                  <a:srgbClr val="53524C"/>
                </a:solidFill>
                <a:latin typeface="Aller" panose="02000503030000020004" pitchFamily="2" charset="0"/>
              </a:rPr>
              <a:t>luar</a:t>
            </a:r>
            <a:r>
              <a:rPr lang="en-ID" sz="2000" dirty="0" smtClean="0">
                <a:solidFill>
                  <a:srgbClr val="53524C"/>
                </a:solidFill>
                <a:latin typeface="Aller" panose="02000503030000020004" pitchFamily="2" charset="0"/>
              </a:rPr>
              <a:t> BPS, </a:t>
            </a:r>
            <a:r>
              <a:rPr lang="en-ID" sz="2000" dirty="0" err="1" smtClean="0">
                <a:solidFill>
                  <a:srgbClr val="53524C"/>
                </a:solidFill>
                <a:latin typeface="Aller" panose="02000503030000020004" pitchFamily="2" charset="0"/>
              </a:rPr>
              <a:t>sehingga</a:t>
            </a:r>
            <a:r>
              <a:rPr lang="en-ID" sz="2000" dirty="0" smtClean="0">
                <a:solidFill>
                  <a:srgbClr val="53524C"/>
                </a:solidFill>
                <a:latin typeface="Aller" panose="02000503030000020004" pitchFamily="2" charset="0"/>
              </a:rPr>
              <a:t> </a:t>
            </a:r>
            <a:r>
              <a:rPr lang="en-ID" sz="2000" dirty="0" err="1" smtClean="0">
                <a:solidFill>
                  <a:srgbClr val="53524C"/>
                </a:solidFill>
                <a:latin typeface="Aller" panose="02000503030000020004" pitchFamily="2" charset="0"/>
              </a:rPr>
              <a:t>aplikasi</a:t>
            </a:r>
            <a:r>
              <a:rPr lang="en-ID" sz="2000" dirty="0" smtClean="0">
                <a:solidFill>
                  <a:srgbClr val="53524C"/>
                </a:solidFill>
                <a:latin typeface="Aller" panose="02000503030000020004" pitchFamily="2" charset="0"/>
              </a:rPr>
              <a:t> SIMDASI </a:t>
            </a:r>
            <a:r>
              <a:rPr lang="en-ID" sz="2000" dirty="0" err="1" smtClean="0">
                <a:solidFill>
                  <a:srgbClr val="53524C"/>
                </a:solidFill>
                <a:latin typeface="Aller" panose="02000503030000020004" pitchFamily="2" charset="0"/>
              </a:rPr>
              <a:t>dapat</a:t>
            </a:r>
            <a:r>
              <a:rPr lang="en-ID" sz="2000" dirty="0" smtClean="0">
                <a:solidFill>
                  <a:srgbClr val="53524C"/>
                </a:solidFill>
                <a:latin typeface="Aller" panose="02000503030000020004" pitchFamily="2" charset="0"/>
              </a:rPr>
              <a:t> </a:t>
            </a:r>
            <a:r>
              <a:rPr lang="en-ID" sz="2000" dirty="0" err="1" smtClean="0">
                <a:solidFill>
                  <a:srgbClr val="53524C"/>
                </a:solidFill>
                <a:latin typeface="Aller" panose="02000503030000020004" pitchFamily="2" charset="0"/>
              </a:rPr>
              <a:t>diakses</a:t>
            </a:r>
            <a:r>
              <a:rPr lang="en-ID" sz="2000" dirty="0" smtClean="0">
                <a:solidFill>
                  <a:srgbClr val="53524C"/>
                </a:solidFill>
                <a:latin typeface="Aller" panose="02000503030000020004" pitchFamily="2" charset="0"/>
              </a:rPr>
              <a:t> </a:t>
            </a:r>
            <a:r>
              <a:rPr lang="en-ID" sz="2000" dirty="0" err="1" smtClean="0">
                <a:solidFill>
                  <a:srgbClr val="53524C"/>
                </a:solidFill>
                <a:latin typeface="Aller" panose="02000503030000020004" pitchFamily="2" charset="0"/>
              </a:rPr>
              <a:t>diluar</a:t>
            </a:r>
            <a:r>
              <a:rPr lang="en-ID" sz="2000" dirty="0" smtClean="0">
                <a:solidFill>
                  <a:srgbClr val="53524C"/>
                </a:solidFill>
                <a:latin typeface="Aller" panose="02000503030000020004" pitchFamily="2" charset="0"/>
              </a:rPr>
              <a:t> </a:t>
            </a:r>
            <a:r>
              <a:rPr lang="en-ID" sz="2000" dirty="0" err="1" smtClean="0">
                <a:solidFill>
                  <a:srgbClr val="53524C"/>
                </a:solidFill>
                <a:latin typeface="Aller" panose="02000503030000020004" pitchFamily="2" charset="0"/>
              </a:rPr>
              <a:t>jaringan</a:t>
            </a:r>
            <a:r>
              <a:rPr lang="en-ID" sz="2000" dirty="0" smtClean="0">
                <a:solidFill>
                  <a:srgbClr val="53524C"/>
                </a:solidFill>
                <a:latin typeface="Aller" panose="02000503030000020004" pitchFamily="2" charset="0"/>
              </a:rPr>
              <a:t> VPN BPS. </a:t>
            </a:r>
            <a:r>
              <a:rPr lang="en-ID" sz="2000" b="1" dirty="0" err="1" smtClean="0">
                <a:solidFill>
                  <a:srgbClr val="A4B2FD"/>
                </a:solidFill>
                <a:latin typeface="Aller" panose="02000503030000020004" pitchFamily="2" charset="0"/>
              </a:rPr>
              <a:t>Isu</a:t>
            </a:r>
            <a:r>
              <a:rPr lang="en-ID" sz="2000" b="1" dirty="0" smtClean="0">
                <a:solidFill>
                  <a:srgbClr val="A4B2FD"/>
                </a:solidFill>
                <a:latin typeface="Aller" panose="02000503030000020004" pitchFamily="2" charset="0"/>
              </a:rPr>
              <a:t> </a:t>
            </a:r>
            <a:r>
              <a:rPr lang="en-ID" sz="2000" b="1" i="1" dirty="0" smtClean="0">
                <a:solidFill>
                  <a:srgbClr val="A4B2FD"/>
                </a:solidFill>
                <a:latin typeface="Aller" panose="02000503030000020004" pitchFamily="2" charset="0"/>
              </a:rPr>
              <a:t>security</a:t>
            </a:r>
            <a:r>
              <a:rPr lang="en-ID" sz="2000" b="1" dirty="0" smtClean="0">
                <a:solidFill>
                  <a:srgbClr val="A4B2FD"/>
                </a:solidFill>
                <a:latin typeface="Aller" panose="02000503030000020004" pitchFamily="2" charset="0"/>
              </a:rPr>
              <a:t> </a:t>
            </a:r>
            <a:r>
              <a:rPr lang="en-ID" sz="2000" b="1" dirty="0" err="1" smtClean="0">
                <a:solidFill>
                  <a:srgbClr val="A4B2FD"/>
                </a:solidFill>
                <a:latin typeface="Aller" panose="02000503030000020004" pitchFamily="2" charset="0"/>
              </a:rPr>
              <a:t>saat</a:t>
            </a:r>
            <a:r>
              <a:rPr lang="en-ID" sz="2000" b="1" dirty="0" smtClean="0">
                <a:solidFill>
                  <a:srgbClr val="A4B2FD"/>
                </a:solidFill>
                <a:latin typeface="Aller" panose="02000503030000020004" pitchFamily="2" charset="0"/>
              </a:rPr>
              <a:t> </a:t>
            </a:r>
            <a:r>
              <a:rPr lang="en-ID" sz="2000" b="1" dirty="0" err="1" smtClean="0">
                <a:solidFill>
                  <a:srgbClr val="A4B2FD"/>
                </a:solidFill>
                <a:latin typeface="Aller" panose="02000503030000020004" pitchFamily="2" charset="0"/>
              </a:rPr>
              <a:t>ini</a:t>
            </a:r>
            <a:r>
              <a:rPr lang="en-ID" sz="2000" b="1" dirty="0" smtClean="0">
                <a:solidFill>
                  <a:srgbClr val="A4B2FD"/>
                </a:solidFill>
                <a:latin typeface="Aller" panose="02000503030000020004" pitchFamily="2" charset="0"/>
              </a:rPr>
              <a:t> </a:t>
            </a:r>
            <a:r>
              <a:rPr lang="en-ID" sz="2000" b="1" dirty="0" err="1" smtClean="0">
                <a:solidFill>
                  <a:srgbClr val="A4B2FD"/>
                </a:solidFill>
                <a:latin typeface="Aller" panose="02000503030000020004" pitchFamily="2" charset="0"/>
              </a:rPr>
              <a:t>masih</a:t>
            </a:r>
            <a:r>
              <a:rPr lang="en-ID" sz="2000" b="1" dirty="0" smtClean="0">
                <a:solidFill>
                  <a:srgbClr val="A4B2FD"/>
                </a:solidFill>
                <a:latin typeface="Aller" panose="02000503030000020004" pitchFamily="2" charset="0"/>
              </a:rPr>
              <a:t> </a:t>
            </a:r>
            <a:r>
              <a:rPr lang="en-ID" sz="2000" b="1" dirty="0" err="1" smtClean="0">
                <a:solidFill>
                  <a:srgbClr val="A4B2FD"/>
                </a:solidFill>
                <a:latin typeface="Aller" panose="02000503030000020004" pitchFamily="2" charset="0"/>
              </a:rPr>
              <a:t>perlu</a:t>
            </a:r>
            <a:r>
              <a:rPr lang="en-ID" sz="2000" b="1" dirty="0" smtClean="0">
                <a:solidFill>
                  <a:srgbClr val="A4B2FD"/>
                </a:solidFill>
                <a:latin typeface="Aller" panose="02000503030000020004" pitchFamily="2" charset="0"/>
              </a:rPr>
              <a:t> </a:t>
            </a:r>
            <a:r>
              <a:rPr lang="en-ID" sz="2000" b="1" dirty="0" err="1" smtClean="0">
                <a:solidFill>
                  <a:srgbClr val="A4B2FD"/>
                </a:solidFill>
                <a:latin typeface="Aller" panose="02000503030000020004" pitchFamily="2" charset="0"/>
              </a:rPr>
              <a:t>pembahasan</a:t>
            </a:r>
            <a:r>
              <a:rPr lang="en-ID" sz="2000" b="1" dirty="0" smtClean="0">
                <a:solidFill>
                  <a:srgbClr val="A4B2FD"/>
                </a:solidFill>
                <a:latin typeface="Aller" panose="02000503030000020004" pitchFamily="2" charset="0"/>
              </a:rPr>
              <a:t> </a:t>
            </a:r>
            <a:r>
              <a:rPr lang="en-ID" sz="2000" dirty="0" err="1" smtClean="0">
                <a:solidFill>
                  <a:srgbClr val="53524C"/>
                </a:solidFill>
                <a:latin typeface="Aller" panose="02000503030000020004" pitchFamily="2" charset="0"/>
              </a:rPr>
              <a:t>dengan</a:t>
            </a:r>
            <a:r>
              <a:rPr lang="en-ID" sz="2000" dirty="0" smtClean="0">
                <a:solidFill>
                  <a:srgbClr val="53524C"/>
                </a:solidFill>
                <a:latin typeface="Aller" panose="02000503030000020004" pitchFamily="2" charset="0"/>
              </a:rPr>
              <a:t> </a:t>
            </a:r>
            <a:r>
              <a:rPr lang="en-ID" sz="2000" dirty="0" err="1" smtClean="0">
                <a:solidFill>
                  <a:srgbClr val="53524C"/>
                </a:solidFill>
                <a:latin typeface="Aller" panose="02000503030000020004" pitchFamily="2" charset="0"/>
              </a:rPr>
              <a:t>Direktorat</a:t>
            </a:r>
            <a:r>
              <a:rPr lang="en-ID" sz="2000" dirty="0" smtClean="0">
                <a:solidFill>
                  <a:srgbClr val="53524C"/>
                </a:solidFill>
                <a:latin typeface="Aller" panose="02000503030000020004" pitchFamily="2" charset="0"/>
              </a:rPr>
              <a:t> SIS.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6867633" y="2048628"/>
            <a:ext cx="3944679" cy="63795"/>
          </a:xfrm>
          <a:prstGeom prst="roundRect">
            <a:avLst/>
          </a:prstGeom>
          <a:solidFill>
            <a:srgbClr val="2B26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321" y="1159111"/>
            <a:ext cx="5872748" cy="44045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34452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1775637" y="2607769"/>
            <a:ext cx="7935432" cy="889516"/>
          </a:xfrm>
        </p:spPr>
        <p:txBody>
          <a:bodyPr>
            <a:normAutofit/>
          </a:bodyPr>
          <a:lstStyle/>
          <a:p>
            <a:pPr algn="ctr"/>
            <a:r>
              <a:rPr lang="en-ID" sz="4000" b="1" dirty="0" err="1" smtClean="0">
                <a:solidFill>
                  <a:srgbClr val="333333"/>
                </a:solidFill>
                <a:latin typeface="Montserrat" panose="00000500000000000000" pitchFamily="50" charset="0"/>
              </a:rPr>
              <a:t>Strategi</a:t>
            </a:r>
            <a:r>
              <a:rPr lang="en-ID" sz="4000" b="1" dirty="0" smtClean="0">
                <a:solidFill>
                  <a:srgbClr val="333333"/>
                </a:solidFill>
                <a:latin typeface="Montserrat" panose="00000500000000000000" pitchFamily="50" charset="0"/>
              </a:rPr>
              <a:t> </a:t>
            </a:r>
            <a:r>
              <a:rPr lang="en-ID" sz="4000" b="1" dirty="0" err="1" smtClean="0">
                <a:solidFill>
                  <a:srgbClr val="333333"/>
                </a:solidFill>
                <a:latin typeface="Montserrat" panose="00000500000000000000" pitchFamily="50" charset="0"/>
              </a:rPr>
              <a:t>Implementasi</a:t>
            </a:r>
            <a:r>
              <a:rPr lang="en-ID" sz="4000" b="1" dirty="0" smtClean="0">
                <a:solidFill>
                  <a:srgbClr val="333333"/>
                </a:solidFill>
                <a:latin typeface="Montserrat" panose="00000500000000000000" pitchFamily="50" charset="0"/>
              </a:rPr>
              <a:t> 2019</a:t>
            </a:r>
            <a:endParaRPr lang="en-US" sz="4000" b="1" dirty="0">
              <a:solidFill>
                <a:srgbClr val="333333"/>
              </a:solidFill>
              <a:latin typeface="Montserrat" panose="00000500000000000000" pitchFamily="50" charset="0"/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3760382" y="3592151"/>
            <a:ext cx="3944679" cy="63795"/>
          </a:xfrm>
          <a:prstGeom prst="roundRect">
            <a:avLst/>
          </a:prstGeom>
          <a:solidFill>
            <a:srgbClr val="414C8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noFill/>
          <a:ln w="635000">
            <a:solidFill>
              <a:srgbClr val="414C8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5546651" y="6007394"/>
            <a:ext cx="1098698" cy="1190847"/>
          </a:xfrm>
          <a:prstGeom prst="rect">
            <a:avLst/>
          </a:prstGeom>
          <a:solidFill>
            <a:srgbClr val="2123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97414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0" y="1"/>
            <a:ext cx="6312194" cy="6858000"/>
          </a:xfrm>
          <a:prstGeom prst="rect">
            <a:avLst/>
          </a:prstGeom>
          <a:solidFill>
            <a:srgbClr val="8D58A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6819013" y="939285"/>
            <a:ext cx="5025854" cy="4453981"/>
          </a:xfrm>
        </p:spPr>
        <p:txBody>
          <a:bodyPr>
            <a:normAutofit fontScale="90000"/>
          </a:bodyPr>
          <a:lstStyle/>
          <a:p>
            <a:pPr algn="ctr">
              <a:lnSpc>
                <a:spcPct val="120000"/>
              </a:lnSpc>
            </a:pPr>
            <a:r>
              <a:rPr lang="en-ID" sz="2000" b="1" dirty="0" err="1" smtClean="0">
                <a:solidFill>
                  <a:srgbClr val="63348A"/>
                </a:solidFill>
                <a:latin typeface="Montserrat Medium" panose="00000600000000000000" pitchFamily="50" charset="0"/>
              </a:rPr>
              <a:t>Pemberitahuan</a:t>
            </a:r>
            <a:r>
              <a:rPr lang="en-ID" sz="2000" b="1" dirty="0" smtClean="0">
                <a:solidFill>
                  <a:srgbClr val="63348A"/>
                </a:solidFill>
                <a:latin typeface="Montserrat Medium" panose="00000600000000000000" pitchFamily="50" charset="0"/>
              </a:rPr>
              <a:t> </a:t>
            </a:r>
            <a:r>
              <a:rPr lang="en-ID" sz="2000" b="1" dirty="0" err="1" smtClean="0">
                <a:solidFill>
                  <a:srgbClr val="63348A"/>
                </a:solidFill>
                <a:latin typeface="Montserrat Medium" panose="00000600000000000000" pitchFamily="50" charset="0"/>
              </a:rPr>
              <a:t>secara</a:t>
            </a:r>
            <a:r>
              <a:rPr lang="en-ID" sz="2000" b="1" dirty="0" smtClean="0">
                <a:solidFill>
                  <a:srgbClr val="63348A"/>
                </a:solidFill>
                <a:latin typeface="Montserrat Medium" panose="00000600000000000000" pitchFamily="50" charset="0"/>
              </a:rPr>
              <a:t> </a:t>
            </a:r>
            <a:r>
              <a:rPr lang="en-ID" sz="2000" b="1" dirty="0" err="1" smtClean="0">
                <a:solidFill>
                  <a:srgbClr val="63348A"/>
                </a:solidFill>
                <a:latin typeface="Montserrat Medium" panose="00000600000000000000" pitchFamily="50" charset="0"/>
              </a:rPr>
              <a:t>resmi</a:t>
            </a:r>
            <a:r>
              <a:rPr lang="en-ID" sz="2000" b="1" dirty="0" smtClean="0">
                <a:solidFill>
                  <a:srgbClr val="63348A"/>
                </a:solidFill>
                <a:latin typeface="Montserrat Medium" panose="00000600000000000000" pitchFamily="50" charset="0"/>
              </a:rPr>
              <a:t> </a:t>
            </a:r>
            <a:r>
              <a:rPr lang="en-ID" sz="2000" b="1" dirty="0" err="1" smtClean="0">
                <a:solidFill>
                  <a:srgbClr val="63348A"/>
                </a:solidFill>
                <a:latin typeface="Montserrat Medium" panose="00000600000000000000" pitchFamily="50" charset="0"/>
              </a:rPr>
              <a:t>ke</a:t>
            </a:r>
            <a:r>
              <a:rPr lang="en-ID" sz="2000" b="1" dirty="0" smtClean="0">
                <a:solidFill>
                  <a:srgbClr val="63348A"/>
                </a:solidFill>
                <a:latin typeface="Montserrat Medium" panose="00000600000000000000" pitchFamily="50" charset="0"/>
              </a:rPr>
              <a:t> BPS </a:t>
            </a:r>
            <a:r>
              <a:rPr lang="en-ID" sz="2000" b="1" dirty="0" err="1" smtClean="0">
                <a:solidFill>
                  <a:srgbClr val="63348A"/>
                </a:solidFill>
                <a:latin typeface="Montserrat Medium" panose="00000600000000000000" pitchFamily="50" charset="0"/>
              </a:rPr>
              <a:t>daerah</a:t>
            </a:r>
            <a:r>
              <a:rPr lang="en-ID" sz="2000" b="1" dirty="0" smtClean="0">
                <a:solidFill>
                  <a:srgbClr val="63348A"/>
                </a:solidFill>
                <a:latin typeface="Montserrat Medium" panose="00000600000000000000" pitchFamily="50" charset="0"/>
              </a:rPr>
              <a:t> </a:t>
            </a:r>
            <a:r>
              <a:rPr lang="en-ID" sz="2000" b="1" dirty="0" err="1" smtClean="0">
                <a:solidFill>
                  <a:srgbClr val="63348A"/>
                </a:solidFill>
                <a:latin typeface="Montserrat Medium" panose="00000600000000000000" pitchFamily="50" charset="0"/>
              </a:rPr>
              <a:t>bahwa</a:t>
            </a:r>
            <a:r>
              <a:rPr lang="en-ID" sz="2000" b="1" dirty="0" smtClean="0">
                <a:solidFill>
                  <a:srgbClr val="63348A"/>
                </a:solidFill>
                <a:latin typeface="Montserrat Medium" panose="00000600000000000000" pitchFamily="50" charset="0"/>
              </a:rPr>
              <a:t> </a:t>
            </a:r>
            <a:r>
              <a:rPr lang="en-ID" sz="2000" b="1" dirty="0" err="1" smtClean="0">
                <a:solidFill>
                  <a:srgbClr val="63348A"/>
                </a:solidFill>
                <a:latin typeface="Montserrat Medium" panose="00000600000000000000" pitchFamily="50" charset="0"/>
              </a:rPr>
              <a:t>sistem</a:t>
            </a:r>
            <a:r>
              <a:rPr lang="en-ID" sz="2000" b="1" dirty="0" smtClean="0">
                <a:solidFill>
                  <a:srgbClr val="63348A"/>
                </a:solidFill>
                <a:latin typeface="Montserrat Medium" panose="00000600000000000000" pitchFamily="50" charset="0"/>
              </a:rPr>
              <a:t> </a:t>
            </a:r>
            <a:r>
              <a:rPr lang="en-ID" sz="2000" b="1" dirty="0" err="1" smtClean="0">
                <a:solidFill>
                  <a:srgbClr val="63348A"/>
                </a:solidFill>
                <a:latin typeface="Montserrat Medium" panose="00000600000000000000" pitchFamily="50" charset="0"/>
              </a:rPr>
              <a:t>akan</a:t>
            </a:r>
            <a:r>
              <a:rPr lang="en-ID" sz="2000" b="1" dirty="0" smtClean="0">
                <a:solidFill>
                  <a:srgbClr val="63348A"/>
                </a:solidFill>
                <a:latin typeface="Montserrat Medium" panose="00000600000000000000" pitchFamily="50" charset="0"/>
              </a:rPr>
              <a:t> </a:t>
            </a:r>
            <a:r>
              <a:rPr lang="en-ID" sz="2000" b="1" dirty="0" err="1" smtClean="0">
                <a:solidFill>
                  <a:srgbClr val="63348A"/>
                </a:solidFill>
                <a:latin typeface="Montserrat Medium" panose="00000600000000000000" pitchFamily="50" charset="0"/>
              </a:rPr>
              <a:t>diimplementasi</a:t>
            </a:r>
            <a:r>
              <a:rPr lang="en-ID" sz="2000" b="1" dirty="0" smtClean="0">
                <a:solidFill>
                  <a:srgbClr val="63348A"/>
                </a:solidFill>
                <a:latin typeface="Montserrat Medium" panose="00000600000000000000" pitchFamily="50" charset="0"/>
              </a:rPr>
              <a:t> di </a:t>
            </a:r>
            <a:r>
              <a:rPr lang="en-ID" sz="2000" b="1" dirty="0" err="1" smtClean="0">
                <a:solidFill>
                  <a:srgbClr val="63348A"/>
                </a:solidFill>
                <a:latin typeface="Montserrat Medium" panose="00000600000000000000" pitchFamily="50" charset="0"/>
              </a:rPr>
              <a:t>tahun</a:t>
            </a:r>
            <a:r>
              <a:rPr lang="en-ID" sz="2000" b="1" dirty="0" smtClean="0">
                <a:solidFill>
                  <a:srgbClr val="63348A"/>
                </a:solidFill>
                <a:latin typeface="Montserrat Medium" panose="00000600000000000000" pitchFamily="50" charset="0"/>
              </a:rPr>
              <a:t> 2019 </a:t>
            </a:r>
            <a:r>
              <a:rPr lang="en-ID" sz="2000" b="1" dirty="0" err="1" smtClean="0">
                <a:solidFill>
                  <a:srgbClr val="63348A"/>
                </a:solidFill>
                <a:latin typeface="Montserrat Medium" panose="00000600000000000000" pitchFamily="50" charset="0"/>
              </a:rPr>
              <a:t>untuk</a:t>
            </a:r>
            <a:r>
              <a:rPr lang="en-ID" sz="2000" b="1" dirty="0" smtClean="0">
                <a:solidFill>
                  <a:srgbClr val="63348A"/>
                </a:solidFill>
                <a:latin typeface="Montserrat Medium" panose="00000600000000000000" pitchFamily="50" charset="0"/>
              </a:rPr>
              <a:t> </a:t>
            </a:r>
            <a:r>
              <a:rPr lang="en-ID" sz="2000" b="1" dirty="0" err="1" smtClean="0">
                <a:solidFill>
                  <a:srgbClr val="63348A"/>
                </a:solidFill>
                <a:latin typeface="Montserrat Medium" panose="00000600000000000000" pitchFamily="50" charset="0"/>
              </a:rPr>
              <a:t>penyusunan</a:t>
            </a:r>
            <a:r>
              <a:rPr lang="en-ID" sz="2000" b="1" dirty="0" smtClean="0">
                <a:solidFill>
                  <a:srgbClr val="63348A"/>
                </a:solidFill>
                <a:latin typeface="Montserrat Medium" panose="00000600000000000000" pitchFamily="50" charset="0"/>
              </a:rPr>
              <a:t> SI-DDA 2019.</a:t>
            </a:r>
            <a:br>
              <a:rPr lang="en-ID" sz="2000" b="1" dirty="0" smtClean="0">
                <a:solidFill>
                  <a:srgbClr val="63348A"/>
                </a:solidFill>
                <a:latin typeface="Montserrat Medium" panose="00000600000000000000" pitchFamily="50" charset="0"/>
              </a:rPr>
            </a:br>
            <a:r>
              <a:rPr lang="en-ID" sz="2000" b="1" dirty="0" smtClean="0">
                <a:solidFill>
                  <a:srgbClr val="63348A"/>
                </a:solidFill>
                <a:latin typeface="Montserrat Medium" panose="00000600000000000000" pitchFamily="50" charset="0"/>
              </a:rPr>
              <a:t/>
            </a:r>
            <a:br>
              <a:rPr lang="en-ID" sz="2000" b="1" dirty="0" smtClean="0">
                <a:solidFill>
                  <a:srgbClr val="63348A"/>
                </a:solidFill>
                <a:latin typeface="Montserrat Medium" panose="00000600000000000000" pitchFamily="50" charset="0"/>
              </a:rPr>
            </a:br>
            <a:r>
              <a:rPr lang="en-ID" sz="2000" b="1" dirty="0" err="1" smtClean="0">
                <a:solidFill>
                  <a:srgbClr val="63348A"/>
                </a:solidFill>
                <a:latin typeface="Montserrat Medium" panose="00000600000000000000" pitchFamily="50" charset="0"/>
              </a:rPr>
              <a:t>Seluruh</a:t>
            </a:r>
            <a:r>
              <a:rPr lang="en-ID" sz="2000" b="1" dirty="0" smtClean="0">
                <a:solidFill>
                  <a:srgbClr val="63348A"/>
                </a:solidFill>
                <a:latin typeface="Montserrat Medium" panose="00000600000000000000" pitchFamily="50" charset="0"/>
              </a:rPr>
              <a:t> BPS </a:t>
            </a:r>
            <a:r>
              <a:rPr lang="en-ID" sz="2000" b="1" dirty="0" err="1" smtClean="0">
                <a:solidFill>
                  <a:srgbClr val="63348A"/>
                </a:solidFill>
                <a:latin typeface="Montserrat Medium" panose="00000600000000000000" pitchFamily="50" charset="0"/>
              </a:rPr>
              <a:t>daerah</a:t>
            </a:r>
            <a:r>
              <a:rPr lang="en-ID" sz="2000" b="1" dirty="0" smtClean="0">
                <a:solidFill>
                  <a:srgbClr val="63348A"/>
                </a:solidFill>
                <a:latin typeface="Montserrat Medium" panose="00000600000000000000" pitchFamily="50" charset="0"/>
              </a:rPr>
              <a:t> </a:t>
            </a:r>
            <a:r>
              <a:rPr lang="en-ID" sz="2000" b="1" dirty="0" err="1" smtClean="0">
                <a:solidFill>
                  <a:srgbClr val="63348A"/>
                </a:solidFill>
                <a:latin typeface="Montserrat Medium" panose="00000600000000000000" pitchFamily="50" charset="0"/>
              </a:rPr>
              <a:t>diminta</a:t>
            </a:r>
            <a:r>
              <a:rPr lang="en-ID" sz="2000" b="1" dirty="0" smtClean="0">
                <a:solidFill>
                  <a:srgbClr val="63348A"/>
                </a:solidFill>
                <a:latin typeface="Montserrat Medium" panose="00000600000000000000" pitchFamily="50" charset="0"/>
              </a:rPr>
              <a:t> </a:t>
            </a:r>
            <a:r>
              <a:rPr lang="en-ID" sz="2000" b="1" dirty="0" err="1" smtClean="0">
                <a:solidFill>
                  <a:srgbClr val="63348A"/>
                </a:solidFill>
                <a:latin typeface="Montserrat Medium" panose="00000600000000000000" pitchFamily="50" charset="0"/>
              </a:rPr>
              <a:t>melakukan</a:t>
            </a:r>
            <a:r>
              <a:rPr lang="en-ID" sz="2000" b="1" dirty="0" smtClean="0">
                <a:solidFill>
                  <a:srgbClr val="63348A"/>
                </a:solidFill>
                <a:latin typeface="Montserrat Medium" panose="00000600000000000000" pitchFamily="50" charset="0"/>
              </a:rPr>
              <a:t> </a:t>
            </a:r>
            <a:r>
              <a:rPr lang="en-ID" sz="2000" b="1" dirty="0" err="1" smtClean="0">
                <a:solidFill>
                  <a:srgbClr val="63348A"/>
                </a:solidFill>
                <a:latin typeface="Montserrat Medium" panose="00000600000000000000" pitchFamily="50" charset="0"/>
              </a:rPr>
              <a:t>berbagai</a:t>
            </a:r>
            <a:r>
              <a:rPr lang="en-ID" sz="2000" b="1" dirty="0" smtClean="0">
                <a:solidFill>
                  <a:srgbClr val="63348A"/>
                </a:solidFill>
                <a:latin typeface="Montserrat Medium" panose="00000600000000000000" pitchFamily="50" charset="0"/>
              </a:rPr>
              <a:t> </a:t>
            </a:r>
            <a:r>
              <a:rPr lang="en-ID" sz="2000" b="1" dirty="0" err="1" smtClean="0">
                <a:solidFill>
                  <a:srgbClr val="63348A"/>
                </a:solidFill>
                <a:latin typeface="Montserrat Medium" panose="00000600000000000000" pitchFamily="50" charset="0"/>
              </a:rPr>
              <a:t>persiapan</a:t>
            </a:r>
            <a:r>
              <a:rPr lang="en-ID" sz="2000" b="1" dirty="0" smtClean="0">
                <a:solidFill>
                  <a:srgbClr val="63348A"/>
                </a:solidFill>
                <a:latin typeface="Montserrat Medium" panose="00000600000000000000" pitchFamily="50" charset="0"/>
              </a:rPr>
              <a:t> </a:t>
            </a:r>
            <a:r>
              <a:rPr lang="en-ID" sz="2000" b="1" dirty="0" err="1" smtClean="0">
                <a:solidFill>
                  <a:srgbClr val="63348A"/>
                </a:solidFill>
                <a:latin typeface="Montserrat Medium" panose="00000600000000000000" pitchFamily="50" charset="0"/>
              </a:rPr>
              <a:t>terkait</a:t>
            </a:r>
            <a:r>
              <a:rPr lang="en-ID" sz="2000" b="1" dirty="0" smtClean="0">
                <a:solidFill>
                  <a:srgbClr val="63348A"/>
                </a:solidFill>
                <a:latin typeface="Montserrat Medium" panose="00000600000000000000" pitchFamily="50" charset="0"/>
              </a:rPr>
              <a:t> </a:t>
            </a:r>
            <a:r>
              <a:rPr lang="en-ID" sz="2000" b="1" dirty="0" err="1" smtClean="0">
                <a:solidFill>
                  <a:srgbClr val="63348A"/>
                </a:solidFill>
                <a:latin typeface="Montserrat Medium" panose="00000600000000000000" pitchFamily="50" charset="0"/>
              </a:rPr>
              <a:t>implementasi</a:t>
            </a:r>
            <a:r>
              <a:rPr lang="en-ID" sz="2000" b="1" dirty="0" smtClean="0">
                <a:solidFill>
                  <a:srgbClr val="63348A"/>
                </a:solidFill>
                <a:latin typeface="Montserrat Medium" panose="00000600000000000000" pitchFamily="50" charset="0"/>
              </a:rPr>
              <a:t> SIMDASI</a:t>
            </a:r>
            <a:br>
              <a:rPr lang="en-ID" sz="2000" b="1" dirty="0" smtClean="0">
                <a:solidFill>
                  <a:srgbClr val="63348A"/>
                </a:solidFill>
                <a:latin typeface="Montserrat Medium" panose="00000600000000000000" pitchFamily="50" charset="0"/>
              </a:rPr>
            </a:br>
            <a:r>
              <a:rPr lang="en-ID" sz="2000" b="1" dirty="0" smtClean="0">
                <a:solidFill>
                  <a:srgbClr val="63348A"/>
                </a:solidFill>
                <a:latin typeface="Montserrat Medium" panose="00000600000000000000" pitchFamily="50" charset="0"/>
              </a:rPr>
              <a:t/>
            </a:r>
            <a:br>
              <a:rPr lang="en-ID" sz="2000" b="1" dirty="0" smtClean="0">
                <a:solidFill>
                  <a:srgbClr val="63348A"/>
                </a:solidFill>
                <a:latin typeface="Montserrat Medium" panose="00000600000000000000" pitchFamily="50" charset="0"/>
              </a:rPr>
            </a:br>
            <a:r>
              <a:rPr lang="en-ID" sz="2000" b="1" dirty="0" err="1">
                <a:solidFill>
                  <a:srgbClr val="63348A"/>
                </a:solidFill>
                <a:latin typeface="Montserrat Medium" panose="00000600000000000000" pitchFamily="50" charset="0"/>
              </a:rPr>
              <a:t>K</a:t>
            </a:r>
            <a:r>
              <a:rPr lang="en-ID" sz="2000" b="1" dirty="0" err="1" smtClean="0">
                <a:solidFill>
                  <a:srgbClr val="63348A"/>
                </a:solidFill>
                <a:latin typeface="Montserrat Medium" panose="00000600000000000000" pitchFamily="50" charset="0"/>
              </a:rPr>
              <a:t>oordinasi</a:t>
            </a:r>
            <a:r>
              <a:rPr lang="en-ID" sz="2000" b="1" dirty="0" smtClean="0">
                <a:solidFill>
                  <a:srgbClr val="63348A"/>
                </a:solidFill>
                <a:latin typeface="Montserrat Medium" panose="00000600000000000000" pitchFamily="50" charset="0"/>
              </a:rPr>
              <a:t> </a:t>
            </a:r>
            <a:r>
              <a:rPr lang="en-ID" sz="2000" b="1" dirty="0" err="1" smtClean="0">
                <a:solidFill>
                  <a:srgbClr val="63348A"/>
                </a:solidFill>
                <a:latin typeface="Montserrat Medium" panose="00000600000000000000" pitchFamily="50" charset="0"/>
              </a:rPr>
              <a:t>dengan</a:t>
            </a:r>
            <a:r>
              <a:rPr lang="en-ID" sz="2000" b="1" dirty="0" smtClean="0">
                <a:solidFill>
                  <a:srgbClr val="63348A"/>
                </a:solidFill>
                <a:latin typeface="Montserrat Medium" panose="00000600000000000000" pitchFamily="50" charset="0"/>
              </a:rPr>
              <a:t> </a:t>
            </a:r>
            <a:r>
              <a:rPr lang="en-ID" sz="2000" b="1" dirty="0" err="1" smtClean="0">
                <a:solidFill>
                  <a:srgbClr val="63348A"/>
                </a:solidFill>
                <a:latin typeface="Montserrat Medium" panose="00000600000000000000" pitchFamily="50" charset="0"/>
              </a:rPr>
              <a:t>Diskominfotik</a:t>
            </a:r>
            <a:r>
              <a:rPr lang="en-ID" sz="2000" b="1" dirty="0" smtClean="0">
                <a:solidFill>
                  <a:srgbClr val="63348A"/>
                </a:solidFill>
                <a:latin typeface="Montserrat Medium" panose="00000600000000000000" pitchFamily="50" charset="0"/>
              </a:rPr>
              <a:t> </a:t>
            </a:r>
            <a:r>
              <a:rPr lang="en-ID" sz="2000" b="1" dirty="0" err="1" smtClean="0">
                <a:solidFill>
                  <a:srgbClr val="63348A"/>
                </a:solidFill>
                <a:latin typeface="Montserrat Medium" panose="00000600000000000000" pitchFamily="50" charset="0"/>
              </a:rPr>
              <a:t>daerah</a:t>
            </a:r>
            <a:r>
              <a:rPr lang="en-ID" sz="2000" b="1" dirty="0" smtClean="0">
                <a:solidFill>
                  <a:srgbClr val="63348A"/>
                </a:solidFill>
                <a:latin typeface="Montserrat Medium" panose="00000600000000000000" pitchFamily="50" charset="0"/>
              </a:rPr>
              <a:t> </a:t>
            </a:r>
            <a:r>
              <a:rPr lang="en-ID" sz="2000" b="1" dirty="0" err="1" smtClean="0">
                <a:solidFill>
                  <a:srgbClr val="63348A"/>
                </a:solidFill>
                <a:latin typeface="Montserrat Medium" panose="00000600000000000000" pitchFamily="50" charset="0"/>
              </a:rPr>
              <a:t>perlu</a:t>
            </a:r>
            <a:r>
              <a:rPr lang="en-ID" sz="2000" b="1" dirty="0" smtClean="0">
                <a:solidFill>
                  <a:srgbClr val="63348A"/>
                </a:solidFill>
                <a:latin typeface="Montserrat Medium" panose="00000600000000000000" pitchFamily="50" charset="0"/>
              </a:rPr>
              <a:t> </a:t>
            </a:r>
            <a:r>
              <a:rPr lang="en-ID" sz="2000" b="1" dirty="0" err="1" smtClean="0">
                <a:solidFill>
                  <a:srgbClr val="63348A"/>
                </a:solidFill>
                <a:latin typeface="Montserrat Medium" panose="00000600000000000000" pitchFamily="50" charset="0"/>
              </a:rPr>
              <a:t>segera</a:t>
            </a:r>
            <a:r>
              <a:rPr lang="en-ID" sz="2000" b="1" dirty="0" smtClean="0">
                <a:solidFill>
                  <a:srgbClr val="63348A"/>
                </a:solidFill>
                <a:latin typeface="Montserrat Medium" panose="00000600000000000000" pitchFamily="50" charset="0"/>
              </a:rPr>
              <a:t> </a:t>
            </a:r>
            <a:r>
              <a:rPr lang="en-ID" sz="2000" b="1" dirty="0" err="1" smtClean="0">
                <a:solidFill>
                  <a:srgbClr val="63348A"/>
                </a:solidFill>
                <a:latin typeface="Montserrat Medium" panose="00000600000000000000" pitchFamily="50" charset="0"/>
              </a:rPr>
              <a:t>dilakukan</a:t>
            </a:r>
            <a:r>
              <a:rPr lang="en-ID" sz="2000" b="1" dirty="0" smtClean="0">
                <a:solidFill>
                  <a:srgbClr val="63348A"/>
                </a:solidFill>
                <a:latin typeface="Montserrat Medium" panose="00000600000000000000" pitchFamily="50" charset="0"/>
              </a:rPr>
              <a:t> </a:t>
            </a:r>
            <a:r>
              <a:rPr lang="en-ID" sz="2000" b="1" dirty="0" err="1" smtClean="0">
                <a:solidFill>
                  <a:srgbClr val="63348A"/>
                </a:solidFill>
                <a:latin typeface="Montserrat Medium" panose="00000600000000000000" pitchFamily="50" charset="0"/>
              </a:rPr>
              <a:t>untuk</a:t>
            </a:r>
            <a:r>
              <a:rPr lang="en-ID" sz="2000" b="1" dirty="0" smtClean="0">
                <a:solidFill>
                  <a:srgbClr val="63348A"/>
                </a:solidFill>
                <a:latin typeface="Montserrat Medium" panose="00000600000000000000" pitchFamily="50" charset="0"/>
              </a:rPr>
              <a:t> </a:t>
            </a:r>
            <a:r>
              <a:rPr lang="en-ID" sz="2000" b="1" dirty="0" err="1" smtClean="0">
                <a:solidFill>
                  <a:srgbClr val="63348A"/>
                </a:solidFill>
                <a:latin typeface="Montserrat Medium" panose="00000600000000000000" pitchFamily="50" charset="0"/>
              </a:rPr>
              <a:t>menyusun</a:t>
            </a:r>
            <a:r>
              <a:rPr lang="en-ID" sz="2000" b="1" dirty="0" smtClean="0">
                <a:solidFill>
                  <a:srgbClr val="63348A"/>
                </a:solidFill>
                <a:latin typeface="Montserrat Medium" panose="00000600000000000000" pitchFamily="50" charset="0"/>
              </a:rPr>
              <a:t> </a:t>
            </a:r>
            <a:r>
              <a:rPr lang="en-ID" sz="2000" b="1" dirty="0" err="1" smtClean="0">
                <a:solidFill>
                  <a:srgbClr val="63348A"/>
                </a:solidFill>
                <a:latin typeface="Montserrat Medium" panose="00000600000000000000" pitchFamily="50" charset="0"/>
              </a:rPr>
              <a:t>berbagai</a:t>
            </a:r>
            <a:r>
              <a:rPr lang="en-ID" sz="2000" b="1" dirty="0" smtClean="0">
                <a:solidFill>
                  <a:srgbClr val="63348A"/>
                </a:solidFill>
                <a:latin typeface="Montserrat Medium" panose="00000600000000000000" pitchFamily="50" charset="0"/>
              </a:rPr>
              <a:t> </a:t>
            </a:r>
            <a:r>
              <a:rPr lang="en-ID" sz="2000" b="1" dirty="0" err="1" smtClean="0">
                <a:solidFill>
                  <a:srgbClr val="63348A"/>
                </a:solidFill>
                <a:latin typeface="Montserrat Medium" panose="00000600000000000000" pitchFamily="50" charset="0"/>
              </a:rPr>
              <a:t>strategi</a:t>
            </a:r>
            <a:r>
              <a:rPr lang="en-ID" sz="2000" b="1" dirty="0" smtClean="0">
                <a:solidFill>
                  <a:srgbClr val="63348A"/>
                </a:solidFill>
                <a:latin typeface="Montserrat Medium" panose="00000600000000000000" pitchFamily="50" charset="0"/>
              </a:rPr>
              <a:t> </a:t>
            </a:r>
            <a:r>
              <a:rPr lang="en-ID" sz="2000" b="1" dirty="0" err="1" smtClean="0">
                <a:solidFill>
                  <a:srgbClr val="63348A"/>
                </a:solidFill>
                <a:latin typeface="Montserrat Medium" panose="00000600000000000000" pitchFamily="50" charset="0"/>
              </a:rPr>
              <a:t>implementasi</a:t>
            </a:r>
            <a:r>
              <a:rPr lang="en-ID" sz="2000" b="1" dirty="0" smtClean="0">
                <a:solidFill>
                  <a:srgbClr val="63348A"/>
                </a:solidFill>
                <a:latin typeface="Montserrat Medium" panose="00000600000000000000" pitchFamily="50" charset="0"/>
              </a:rPr>
              <a:t> </a:t>
            </a:r>
            <a:endParaRPr lang="en-US" sz="2000" b="1" dirty="0">
              <a:solidFill>
                <a:srgbClr val="63348A"/>
              </a:solidFill>
              <a:latin typeface="Montserrat Medium" panose="00000600000000000000" pitchFamily="50" charset="0"/>
            </a:endParaRPr>
          </a:p>
        </p:txBody>
      </p:sp>
      <p:pic>
        <p:nvPicPr>
          <p:cNvPr id="22" name="Picture 2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63321"/>
            <a:ext cx="6312194" cy="47341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00997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0" y="1"/>
            <a:ext cx="6312194" cy="6858000"/>
          </a:xfrm>
          <a:prstGeom prst="rect">
            <a:avLst/>
          </a:prstGeom>
          <a:solidFill>
            <a:srgbClr val="D4D9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6819013" y="939286"/>
            <a:ext cx="4866168" cy="4089914"/>
          </a:xfrm>
        </p:spPr>
        <p:txBody>
          <a:bodyPr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en-ID" sz="2000" b="1" dirty="0" err="1" smtClean="0">
                <a:solidFill>
                  <a:srgbClr val="4B4E60"/>
                </a:solidFill>
                <a:latin typeface="Montserrat Medium" panose="00000600000000000000" pitchFamily="50" charset="0"/>
              </a:rPr>
              <a:t>Pelatihan</a:t>
            </a:r>
            <a:r>
              <a:rPr lang="en-ID" sz="2000" b="1" dirty="0" smtClean="0">
                <a:solidFill>
                  <a:srgbClr val="4B4E60"/>
                </a:solidFill>
                <a:latin typeface="Montserrat Medium" panose="00000600000000000000" pitchFamily="50" charset="0"/>
              </a:rPr>
              <a:t> </a:t>
            </a:r>
            <a:r>
              <a:rPr lang="en-ID" sz="2000" b="1" dirty="0" err="1" smtClean="0">
                <a:solidFill>
                  <a:srgbClr val="4B4E60"/>
                </a:solidFill>
                <a:latin typeface="Montserrat Medium" panose="00000600000000000000" pitchFamily="50" charset="0"/>
              </a:rPr>
              <a:t>Pengoperasian</a:t>
            </a:r>
            <a:r>
              <a:rPr lang="en-ID" sz="2000" b="1" dirty="0" smtClean="0">
                <a:solidFill>
                  <a:srgbClr val="4B4E60"/>
                </a:solidFill>
                <a:latin typeface="Montserrat Medium" panose="00000600000000000000" pitchFamily="50" charset="0"/>
              </a:rPr>
              <a:t> </a:t>
            </a:r>
            <a:r>
              <a:rPr lang="en-ID" sz="2000" b="1" dirty="0" err="1" smtClean="0">
                <a:solidFill>
                  <a:srgbClr val="4B4E60"/>
                </a:solidFill>
                <a:latin typeface="Montserrat Medium" panose="00000600000000000000" pitchFamily="50" charset="0"/>
              </a:rPr>
              <a:t>Sistem</a:t>
            </a:r>
            <a:r>
              <a:rPr lang="en-ID" sz="2000" b="1" dirty="0" smtClean="0">
                <a:solidFill>
                  <a:srgbClr val="4B4E60"/>
                </a:solidFill>
                <a:latin typeface="Montserrat Medium" panose="00000600000000000000" pitchFamily="50" charset="0"/>
              </a:rPr>
              <a:t> </a:t>
            </a:r>
            <a:r>
              <a:rPr lang="en-ID" sz="2000" b="1" dirty="0" err="1" smtClean="0">
                <a:solidFill>
                  <a:srgbClr val="4B4E60"/>
                </a:solidFill>
                <a:latin typeface="Montserrat Medium" panose="00000600000000000000" pitchFamily="50" charset="0"/>
              </a:rPr>
              <a:t>akan</a:t>
            </a:r>
            <a:r>
              <a:rPr lang="en-ID" sz="2000" b="1" dirty="0" smtClean="0">
                <a:solidFill>
                  <a:srgbClr val="4B4E60"/>
                </a:solidFill>
                <a:latin typeface="Montserrat Medium" panose="00000600000000000000" pitchFamily="50" charset="0"/>
              </a:rPr>
              <a:t> </a:t>
            </a:r>
            <a:r>
              <a:rPr lang="en-ID" sz="2000" b="1" dirty="0" err="1" smtClean="0">
                <a:solidFill>
                  <a:srgbClr val="4B4E60"/>
                </a:solidFill>
                <a:latin typeface="Montserrat Medium" panose="00000600000000000000" pitchFamily="50" charset="0"/>
              </a:rPr>
              <a:t>dilakukan</a:t>
            </a:r>
            <a:r>
              <a:rPr lang="en-ID" sz="2000" b="1" dirty="0" smtClean="0">
                <a:solidFill>
                  <a:srgbClr val="4B4E60"/>
                </a:solidFill>
                <a:latin typeface="Montserrat Medium" panose="00000600000000000000" pitchFamily="50" charset="0"/>
              </a:rPr>
              <a:t> di </a:t>
            </a:r>
            <a:r>
              <a:rPr lang="en-ID" sz="2000" b="1" dirty="0" err="1" smtClean="0">
                <a:solidFill>
                  <a:srgbClr val="4B4E60"/>
                </a:solidFill>
                <a:latin typeface="Montserrat Medium" panose="00000600000000000000" pitchFamily="50" charset="0"/>
              </a:rPr>
              <a:t>Februari-Maret</a:t>
            </a:r>
            <a:r>
              <a:rPr lang="en-ID" sz="2000" b="1" dirty="0" smtClean="0">
                <a:solidFill>
                  <a:srgbClr val="4B4E60"/>
                </a:solidFill>
                <a:latin typeface="Montserrat Medium" panose="00000600000000000000" pitchFamily="50" charset="0"/>
              </a:rPr>
              <a:t> 2019 </a:t>
            </a:r>
            <a:r>
              <a:rPr lang="en-ID" sz="2000" b="1" dirty="0" err="1" smtClean="0">
                <a:solidFill>
                  <a:srgbClr val="4B4E60"/>
                </a:solidFill>
                <a:latin typeface="Montserrat Medium" panose="00000600000000000000" pitchFamily="50" charset="0"/>
              </a:rPr>
              <a:t>sehingga</a:t>
            </a:r>
            <a:r>
              <a:rPr lang="en-ID" sz="2000" b="1" dirty="0" smtClean="0">
                <a:solidFill>
                  <a:srgbClr val="4B4E60"/>
                </a:solidFill>
                <a:latin typeface="Montserrat Medium" panose="00000600000000000000" pitchFamily="50" charset="0"/>
              </a:rPr>
              <a:t> </a:t>
            </a:r>
            <a:r>
              <a:rPr lang="en-ID" sz="2000" b="1" dirty="0" err="1" smtClean="0">
                <a:solidFill>
                  <a:srgbClr val="4B4E60"/>
                </a:solidFill>
                <a:latin typeface="Montserrat Medium" panose="00000600000000000000" pitchFamily="50" charset="0"/>
              </a:rPr>
              <a:t>sistem</a:t>
            </a:r>
            <a:r>
              <a:rPr lang="en-ID" sz="2000" b="1" dirty="0" smtClean="0">
                <a:solidFill>
                  <a:srgbClr val="4B4E60"/>
                </a:solidFill>
                <a:latin typeface="Montserrat Medium" panose="00000600000000000000" pitchFamily="50" charset="0"/>
              </a:rPr>
              <a:t> </a:t>
            </a:r>
            <a:r>
              <a:rPr lang="en-ID" sz="2000" b="1" dirty="0" err="1" smtClean="0">
                <a:solidFill>
                  <a:srgbClr val="4B4E60"/>
                </a:solidFill>
                <a:latin typeface="Montserrat Medium" panose="00000600000000000000" pitchFamily="50" charset="0"/>
              </a:rPr>
              <a:t>dapat</a:t>
            </a:r>
            <a:r>
              <a:rPr lang="en-ID" sz="2000" b="1" dirty="0" smtClean="0">
                <a:solidFill>
                  <a:srgbClr val="4B4E60"/>
                </a:solidFill>
                <a:latin typeface="Montserrat Medium" panose="00000600000000000000" pitchFamily="50" charset="0"/>
              </a:rPr>
              <a:t> </a:t>
            </a:r>
            <a:r>
              <a:rPr lang="en-ID" sz="2000" b="1" dirty="0" err="1" smtClean="0">
                <a:solidFill>
                  <a:srgbClr val="4B4E60"/>
                </a:solidFill>
                <a:latin typeface="Montserrat Medium" panose="00000600000000000000" pitchFamily="50" charset="0"/>
              </a:rPr>
              <a:t>digunakan</a:t>
            </a:r>
            <a:r>
              <a:rPr lang="en-ID" sz="2000" b="1" dirty="0" smtClean="0">
                <a:solidFill>
                  <a:srgbClr val="4B4E60"/>
                </a:solidFill>
                <a:latin typeface="Montserrat Medium" panose="00000600000000000000" pitchFamily="50" charset="0"/>
              </a:rPr>
              <a:t> </a:t>
            </a:r>
            <a:r>
              <a:rPr lang="en-ID" sz="2000" b="1" dirty="0" err="1" smtClean="0">
                <a:solidFill>
                  <a:srgbClr val="4B4E60"/>
                </a:solidFill>
                <a:latin typeface="Montserrat Medium" panose="00000600000000000000" pitchFamily="50" charset="0"/>
              </a:rPr>
              <a:t>secara</a:t>
            </a:r>
            <a:r>
              <a:rPr lang="en-ID" sz="2000" b="1" dirty="0" smtClean="0">
                <a:solidFill>
                  <a:srgbClr val="4B4E60"/>
                </a:solidFill>
                <a:latin typeface="Montserrat Medium" panose="00000600000000000000" pitchFamily="50" charset="0"/>
              </a:rPr>
              <a:t> </a:t>
            </a:r>
            <a:r>
              <a:rPr lang="en-ID" sz="2000" b="1" dirty="0" err="1" smtClean="0">
                <a:solidFill>
                  <a:srgbClr val="4B4E60"/>
                </a:solidFill>
                <a:latin typeface="Montserrat Medium" panose="00000600000000000000" pitchFamily="50" charset="0"/>
              </a:rPr>
              <a:t>efektif</a:t>
            </a:r>
            <a:r>
              <a:rPr lang="en-ID" sz="2000" b="1" dirty="0" smtClean="0">
                <a:solidFill>
                  <a:srgbClr val="4B4E60"/>
                </a:solidFill>
                <a:latin typeface="Montserrat Medium" panose="00000600000000000000" pitchFamily="50" charset="0"/>
              </a:rPr>
              <a:t/>
            </a:r>
            <a:br>
              <a:rPr lang="en-ID" sz="2000" b="1" dirty="0" smtClean="0">
                <a:solidFill>
                  <a:srgbClr val="4B4E60"/>
                </a:solidFill>
                <a:latin typeface="Montserrat Medium" panose="00000600000000000000" pitchFamily="50" charset="0"/>
              </a:rPr>
            </a:br>
            <a:r>
              <a:rPr lang="en-ID" sz="2000" b="1" dirty="0">
                <a:solidFill>
                  <a:srgbClr val="4B4E60"/>
                </a:solidFill>
                <a:latin typeface="Montserrat Medium" panose="00000600000000000000" pitchFamily="50" charset="0"/>
              </a:rPr>
              <a:t/>
            </a:r>
            <a:br>
              <a:rPr lang="en-ID" sz="2000" b="1" dirty="0">
                <a:solidFill>
                  <a:srgbClr val="4B4E60"/>
                </a:solidFill>
                <a:latin typeface="Montserrat Medium" panose="00000600000000000000" pitchFamily="50" charset="0"/>
              </a:rPr>
            </a:br>
            <a:r>
              <a:rPr lang="en-ID" sz="2000" b="1" dirty="0" err="1" smtClean="0">
                <a:solidFill>
                  <a:srgbClr val="4B4E60"/>
                </a:solidFill>
                <a:latin typeface="Montserrat Medium" panose="00000600000000000000" pitchFamily="50" charset="0"/>
              </a:rPr>
              <a:t>Pelatihan</a:t>
            </a:r>
            <a:r>
              <a:rPr lang="en-ID" sz="2000" b="1" dirty="0" smtClean="0">
                <a:solidFill>
                  <a:srgbClr val="4B4E60"/>
                </a:solidFill>
                <a:latin typeface="Montserrat Medium" panose="00000600000000000000" pitchFamily="50" charset="0"/>
              </a:rPr>
              <a:t> </a:t>
            </a:r>
            <a:r>
              <a:rPr lang="en-ID" sz="2000" b="1" dirty="0" err="1" smtClean="0">
                <a:solidFill>
                  <a:srgbClr val="4B4E60"/>
                </a:solidFill>
                <a:latin typeface="Montserrat Medium" panose="00000600000000000000" pitchFamily="50" charset="0"/>
              </a:rPr>
              <a:t>akan</a:t>
            </a:r>
            <a:r>
              <a:rPr lang="en-ID" sz="2000" b="1" dirty="0" smtClean="0">
                <a:solidFill>
                  <a:srgbClr val="4B4E60"/>
                </a:solidFill>
                <a:latin typeface="Montserrat Medium" panose="00000600000000000000" pitchFamily="50" charset="0"/>
              </a:rPr>
              <a:t> </a:t>
            </a:r>
            <a:r>
              <a:rPr lang="en-ID" sz="2000" b="1" dirty="0" err="1" smtClean="0">
                <a:solidFill>
                  <a:srgbClr val="4B4E60"/>
                </a:solidFill>
                <a:latin typeface="Montserrat Medium" panose="00000600000000000000" pitchFamily="50" charset="0"/>
              </a:rPr>
              <a:t>melibatkan</a:t>
            </a:r>
            <a:r>
              <a:rPr lang="en-ID" sz="2000" b="1" dirty="0" smtClean="0">
                <a:solidFill>
                  <a:srgbClr val="4B4E60"/>
                </a:solidFill>
                <a:latin typeface="Montserrat Medium" panose="00000600000000000000" pitchFamily="50" charset="0"/>
              </a:rPr>
              <a:t> BPS </a:t>
            </a:r>
            <a:r>
              <a:rPr lang="en-ID" sz="2000" b="1" dirty="0" err="1" smtClean="0">
                <a:solidFill>
                  <a:srgbClr val="4B4E60"/>
                </a:solidFill>
                <a:latin typeface="Montserrat Medium" panose="00000600000000000000" pitchFamily="50" charset="0"/>
              </a:rPr>
              <a:t>dan</a:t>
            </a:r>
            <a:r>
              <a:rPr lang="en-ID" sz="2000" b="1" dirty="0" smtClean="0">
                <a:solidFill>
                  <a:srgbClr val="4B4E60"/>
                </a:solidFill>
                <a:latin typeface="Montserrat Medium" panose="00000600000000000000" pitchFamily="50" charset="0"/>
              </a:rPr>
              <a:t> </a:t>
            </a:r>
            <a:r>
              <a:rPr lang="en-ID" sz="2000" b="1" dirty="0" err="1" smtClean="0">
                <a:solidFill>
                  <a:srgbClr val="4B4E60"/>
                </a:solidFill>
                <a:latin typeface="Montserrat Medium" panose="00000600000000000000" pitchFamily="50" charset="0"/>
              </a:rPr>
              <a:t>Diskominfotik</a:t>
            </a:r>
            <a:r>
              <a:rPr lang="en-ID" sz="2000" b="1" dirty="0" smtClean="0">
                <a:solidFill>
                  <a:srgbClr val="4B4E60"/>
                </a:solidFill>
                <a:latin typeface="Montserrat Medium" panose="00000600000000000000" pitchFamily="50" charset="0"/>
              </a:rPr>
              <a:t> Daerah</a:t>
            </a:r>
            <a:endParaRPr lang="en-US" sz="2000" b="1" dirty="0">
              <a:solidFill>
                <a:srgbClr val="4B4E60"/>
              </a:solidFill>
              <a:latin typeface="Montserrat Medium" panose="00000600000000000000" pitchFamily="50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61927"/>
            <a:ext cx="6312194" cy="4734146"/>
          </a:xfrm>
          <a:prstGeom prst="rect">
            <a:avLst/>
          </a:prstGeom>
        </p:spPr>
      </p:pic>
      <p:cxnSp>
        <p:nvCxnSpPr>
          <p:cNvPr id="12" name="Straight Connector 11"/>
          <p:cNvCxnSpPr/>
          <p:nvPr/>
        </p:nvCxnSpPr>
        <p:spPr>
          <a:xfrm>
            <a:off x="2594345" y="-393405"/>
            <a:ext cx="0" cy="2258090"/>
          </a:xfrm>
          <a:prstGeom prst="line">
            <a:avLst/>
          </a:prstGeom>
          <a:ln w="28575">
            <a:solidFill>
              <a:srgbClr val="474A5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334120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0" y="1"/>
            <a:ext cx="6312194" cy="6858000"/>
          </a:xfrm>
          <a:prstGeom prst="rect">
            <a:avLst/>
          </a:prstGeom>
          <a:solidFill>
            <a:srgbClr val="1282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6819013" y="939286"/>
            <a:ext cx="4866168" cy="4089914"/>
          </a:xfrm>
        </p:spPr>
        <p:txBody>
          <a:bodyPr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en-ID" sz="2000" b="1" dirty="0" err="1" smtClean="0">
                <a:solidFill>
                  <a:srgbClr val="1282C5"/>
                </a:solidFill>
                <a:latin typeface="Montserrat Medium" panose="00000600000000000000" pitchFamily="50" charset="0"/>
              </a:rPr>
              <a:t>Evaluasi</a:t>
            </a:r>
            <a:r>
              <a:rPr lang="en-ID" sz="2000" b="1" dirty="0" smtClean="0">
                <a:solidFill>
                  <a:srgbClr val="1282C5"/>
                </a:solidFill>
                <a:latin typeface="Montserrat Medium" panose="00000600000000000000" pitchFamily="50" charset="0"/>
              </a:rPr>
              <a:t> </a:t>
            </a:r>
            <a:r>
              <a:rPr lang="en-ID" sz="2000" b="1" dirty="0" err="1" smtClean="0">
                <a:solidFill>
                  <a:srgbClr val="1282C5"/>
                </a:solidFill>
                <a:latin typeface="Montserrat Medium" panose="00000600000000000000" pitchFamily="50" charset="0"/>
              </a:rPr>
              <a:t>akan</a:t>
            </a:r>
            <a:r>
              <a:rPr lang="en-ID" sz="2000" b="1" dirty="0" smtClean="0">
                <a:solidFill>
                  <a:srgbClr val="1282C5"/>
                </a:solidFill>
                <a:latin typeface="Montserrat Medium" panose="00000600000000000000" pitchFamily="50" charset="0"/>
              </a:rPr>
              <a:t> </a:t>
            </a:r>
            <a:r>
              <a:rPr lang="en-ID" sz="2000" b="1" dirty="0" err="1" smtClean="0">
                <a:solidFill>
                  <a:srgbClr val="1282C5"/>
                </a:solidFill>
                <a:latin typeface="Montserrat Medium" panose="00000600000000000000" pitchFamily="50" charset="0"/>
              </a:rPr>
              <a:t>dilaksanakan</a:t>
            </a:r>
            <a:r>
              <a:rPr lang="en-ID" sz="2000" b="1" dirty="0" smtClean="0">
                <a:solidFill>
                  <a:srgbClr val="1282C5"/>
                </a:solidFill>
                <a:latin typeface="Montserrat Medium" panose="00000600000000000000" pitchFamily="50" charset="0"/>
              </a:rPr>
              <a:t> </a:t>
            </a:r>
            <a:r>
              <a:rPr lang="en-ID" sz="2000" b="1" dirty="0" err="1" smtClean="0">
                <a:solidFill>
                  <a:srgbClr val="1282C5"/>
                </a:solidFill>
                <a:latin typeface="Montserrat Medium" panose="00000600000000000000" pitchFamily="50" charset="0"/>
              </a:rPr>
              <a:t>pada</a:t>
            </a:r>
            <a:r>
              <a:rPr lang="en-ID" sz="2000" b="1" dirty="0" smtClean="0">
                <a:solidFill>
                  <a:srgbClr val="1282C5"/>
                </a:solidFill>
                <a:latin typeface="Montserrat Medium" panose="00000600000000000000" pitchFamily="50" charset="0"/>
              </a:rPr>
              <a:t> </a:t>
            </a:r>
            <a:r>
              <a:rPr lang="en-ID" sz="2000" b="1" dirty="0" err="1" smtClean="0">
                <a:solidFill>
                  <a:srgbClr val="1282C5"/>
                </a:solidFill>
                <a:latin typeface="Montserrat Medium" panose="00000600000000000000" pitchFamily="50" charset="0"/>
              </a:rPr>
              <a:t>saat</a:t>
            </a:r>
            <a:r>
              <a:rPr lang="en-ID" sz="2000" b="1" dirty="0" smtClean="0">
                <a:solidFill>
                  <a:srgbClr val="1282C5"/>
                </a:solidFill>
                <a:latin typeface="Montserrat Medium" panose="00000600000000000000" pitchFamily="50" charset="0"/>
              </a:rPr>
              <a:t> </a:t>
            </a:r>
            <a:r>
              <a:rPr lang="en-ID" sz="2000" b="1" dirty="0" err="1" smtClean="0">
                <a:solidFill>
                  <a:srgbClr val="1282C5"/>
                </a:solidFill>
                <a:latin typeface="Montserrat Medium" panose="00000600000000000000" pitchFamily="50" charset="0"/>
              </a:rPr>
              <a:t>sistem</a:t>
            </a:r>
            <a:r>
              <a:rPr lang="en-ID" sz="2000" b="1" dirty="0" smtClean="0">
                <a:solidFill>
                  <a:srgbClr val="1282C5"/>
                </a:solidFill>
                <a:latin typeface="Montserrat Medium" panose="00000600000000000000" pitchFamily="50" charset="0"/>
              </a:rPr>
              <a:t> </a:t>
            </a:r>
            <a:r>
              <a:rPr lang="en-ID" sz="2000" b="1" dirty="0" err="1" smtClean="0">
                <a:solidFill>
                  <a:srgbClr val="1282C5"/>
                </a:solidFill>
                <a:latin typeface="Montserrat Medium" panose="00000600000000000000" pitchFamily="50" charset="0"/>
              </a:rPr>
              <a:t>berjalan</a:t>
            </a:r>
            <a:r>
              <a:rPr lang="en-ID" sz="2000" b="1" dirty="0" smtClean="0">
                <a:solidFill>
                  <a:srgbClr val="1282C5"/>
                </a:solidFill>
                <a:latin typeface="Montserrat Medium" panose="00000600000000000000" pitchFamily="50" charset="0"/>
              </a:rPr>
              <a:t> </a:t>
            </a:r>
            <a:r>
              <a:rPr lang="en-ID" sz="2000" b="1" dirty="0" err="1" smtClean="0">
                <a:solidFill>
                  <a:srgbClr val="1282C5"/>
                </a:solidFill>
                <a:latin typeface="Montserrat Medium" panose="00000600000000000000" pitchFamily="50" charset="0"/>
              </a:rPr>
              <a:t>untuk</a:t>
            </a:r>
            <a:r>
              <a:rPr lang="en-ID" sz="2000" b="1" dirty="0" smtClean="0">
                <a:solidFill>
                  <a:srgbClr val="1282C5"/>
                </a:solidFill>
                <a:latin typeface="Montserrat Medium" panose="00000600000000000000" pitchFamily="50" charset="0"/>
              </a:rPr>
              <a:t> </a:t>
            </a:r>
            <a:r>
              <a:rPr lang="en-ID" sz="2000" b="1" dirty="0" err="1" smtClean="0">
                <a:solidFill>
                  <a:srgbClr val="1282C5"/>
                </a:solidFill>
                <a:latin typeface="Montserrat Medium" panose="00000600000000000000" pitchFamily="50" charset="0"/>
              </a:rPr>
              <a:t>melihat</a:t>
            </a:r>
            <a:r>
              <a:rPr lang="en-ID" sz="2000" b="1" dirty="0" smtClean="0">
                <a:solidFill>
                  <a:srgbClr val="1282C5"/>
                </a:solidFill>
                <a:latin typeface="Montserrat Medium" panose="00000600000000000000" pitchFamily="50" charset="0"/>
              </a:rPr>
              <a:t> </a:t>
            </a:r>
            <a:r>
              <a:rPr lang="en-ID" sz="2000" b="1" dirty="0" err="1" smtClean="0">
                <a:solidFill>
                  <a:srgbClr val="1282C5"/>
                </a:solidFill>
                <a:latin typeface="Montserrat Medium" panose="00000600000000000000" pitchFamily="50" charset="0"/>
              </a:rPr>
              <a:t>apakah</a:t>
            </a:r>
            <a:r>
              <a:rPr lang="en-ID" sz="2000" b="1" dirty="0" smtClean="0">
                <a:solidFill>
                  <a:srgbClr val="1282C5"/>
                </a:solidFill>
                <a:latin typeface="Montserrat Medium" panose="00000600000000000000" pitchFamily="50" charset="0"/>
              </a:rPr>
              <a:t> </a:t>
            </a:r>
            <a:r>
              <a:rPr lang="en-ID" sz="2000" b="1" dirty="0" err="1" smtClean="0">
                <a:solidFill>
                  <a:srgbClr val="1282C5"/>
                </a:solidFill>
                <a:latin typeface="Montserrat Medium" panose="00000600000000000000" pitchFamily="50" charset="0"/>
              </a:rPr>
              <a:t>sistem</a:t>
            </a:r>
            <a:r>
              <a:rPr lang="en-ID" sz="2000" b="1" dirty="0" smtClean="0">
                <a:solidFill>
                  <a:srgbClr val="1282C5"/>
                </a:solidFill>
                <a:latin typeface="Montserrat Medium" panose="00000600000000000000" pitchFamily="50" charset="0"/>
              </a:rPr>
              <a:t> </a:t>
            </a:r>
            <a:r>
              <a:rPr lang="en-ID" sz="2000" b="1" dirty="0" err="1" smtClean="0">
                <a:solidFill>
                  <a:srgbClr val="1282C5"/>
                </a:solidFill>
                <a:latin typeface="Montserrat Medium" panose="00000600000000000000" pitchFamily="50" charset="0"/>
              </a:rPr>
              <a:t>sudah</a:t>
            </a:r>
            <a:r>
              <a:rPr lang="en-ID" sz="2000" b="1" dirty="0" smtClean="0">
                <a:solidFill>
                  <a:srgbClr val="1282C5"/>
                </a:solidFill>
                <a:latin typeface="Montserrat Medium" panose="00000600000000000000" pitchFamily="50" charset="0"/>
              </a:rPr>
              <a:t> </a:t>
            </a:r>
            <a:r>
              <a:rPr lang="en-ID" sz="2000" b="1" dirty="0" err="1" smtClean="0">
                <a:solidFill>
                  <a:srgbClr val="1282C5"/>
                </a:solidFill>
                <a:latin typeface="Montserrat Medium" panose="00000600000000000000" pitchFamily="50" charset="0"/>
              </a:rPr>
              <a:t>mencapai</a:t>
            </a:r>
            <a:r>
              <a:rPr lang="en-ID" sz="2000" b="1" dirty="0" smtClean="0">
                <a:solidFill>
                  <a:srgbClr val="1282C5"/>
                </a:solidFill>
                <a:latin typeface="Montserrat Medium" panose="00000600000000000000" pitchFamily="50" charset="0"/>
              </a:rPr>
              <a:t> </a:t>
            </a:r>
            <a:r>
              <a:rPr lang="en-ID" sz="2000" b="1" dirty="0" err="1" smtClean="0">
                <a:solidFill>
                  <a:srgbClr val="1282C5"/>
                </a:solidFill>
                <a:latin typeface="Montserrat Medium" panose="00000600000000000000" pitchFamily="50" charset="0"/>
              </a:rPr>
              <a:t>tujuan</a:t>
            </a:r>
            <a:r>
              <a:rPr lang="en-ID" sz="2000" b="1" dirty="0" smtClean="0">
                <a:solidFill>
                  <a:srgbClr val="1282C5"/>
                </a:solidFill>
                <a:latin typeface="Montserrat Medium" panose="00000600000000000000" pitchFamily="50" charset="0"/>
              </a:rPr>
              <a:t> </a:t>
            </a:r>
            <a:r>
              <a:rPr lang="en-ID" sz="2000" b="1" dirty="0" err="1" smtClean="0">
                <a:solidFill>
                  <a:srgbClr val="1282C5"/>
                </a:solidFill>
                <a:latin typeface="Montserrat Medium" panose="00000600000000000000" pitchFamily="50" charset="0"/>
              </a:rPr>
              <a:t>perancangan</a:t>
            </a:r>
            <a:r>
              <a:rPr lang="en-ID" sz="2000" b="1" dirty="0" smtClean="0">
                <a:solidFill>
                  <a:srgbClr val="1282C5"/>
                </a:solidFill>
                <a:latin typeface="Montserrat Medium" panose="00000600000000000000" pitchFamily="50" charset="0"/>
              </a:rPr>
              <a:t> (</a:t>
            </a:r>
            <a:r>
              <a:rPr lang="en-ID" sz="2000" b="1" dirty="0" err="1" smtClean="0">
                <a:solidFill>
                  <a:srgbClr val="1282C5"/>
                </a:solidFill>
                <a:latin typeface="Montserrat Medium" panose="00000600000000000000" pitchFamily="50" charset="0"/>
              </a:rPr>
              <a:t>masukan</a:t>
            </a:r>
            <a:r>
              <a:rPr lang="en-ID" sz="2000" b="1" dirty="0" smtClean="0">
                <a:solidFill>
                  <a:srgbClr val="1282C5"/>
                </a:solidFill>
                <a:latin typeface="Montserrat Medium" panose="00000600000000000000" pitchFamily="50" charset="0"/>
              </a:rPr>
              <a:t> </a:t>
            </a:r>
            <a:r>
              <a:rPr lang="en-ID" sz="2000" b="1" dirty="0" err="1" smtClean="0">
                <a:solidFill>
                  <a:srgbClr val="1282C5"/>
                </a:solidFill>
                <a:latin typeface="Montserrat Medium" panose="00000600000000000000" pitchFamily="50" charset="0"/>
              </a:rPr>
              <a:t>dari</a:t>
            </a:r>
            <a:r>
              <a:rPr lang="en-ID" sz="2000" b="1" dirty="0" smtClean="0">
                <a:solidFill>
                  <a:srgbClr val="1282C5"/>
                </a:solidFill>
                <a:latin typeface="Montserrat Medium" panose="00000600000000000000" pitchFamily="50" charset="0"/>
              </a:rPr>
              <a:t> </a:t>
            </a:r>
            <a:r>
              <a:rPr lang="en-ID" sz="2000" b="1" dirty="0" err="1" smtClean="0">
                <a:solidFill>
                  <a:srgbClr val="1282C5"/>
                </a:solidFill>
                <a:latin typeface="Montserrat Medium" panose="00000600000000000000" pitchFamily="50" charset="0"/>
              </a:rPr>
              <a:t>berbagai</a:t>
            </a:r>
            <a:r>
              <a:rPr lang="en-ID" sz="2000" b="1" dirty="0" smtClean="0">
                <a:solidFill>
                  <a:srgbClr val="1282C5"/>
                </a:solidFill>
                <a:latin typeface="Montserrat Medium" panose="00000600000000000000" pitchFamily="50" charset="0"/>
              </a:rPr>
              <a:t> </a:t>
            </a:r>
            <a:r>
              <a:rPr lang="en-ID" sz="2000" b="1" dirty="0" err="1" smtClean="0">
                <a:solidFill>
                  <a:srgbClr val="1282C5"/>
                </a:solidFill>
                <a:latin typeface="Montserrat Medium" panose="00000600000000000000" pitchFamily="50" charset="0"/>
              </a:rPr>
              <a:t>pihak</a:t>
            </a:r>
            <a:r>
              <a:rPr lang="en-ID" sz="2000" b="1" dirty="0" smtClean="0">
                <a:solidFill>
                  <a:srgbClr val="1282C5"/>
                </a:solidFill>
                <a:latin typeface="Montserrat Medium" panose="00000600000000000000" pitchFamily="50" charset="0"/>
              </a:rPr>
              <a:t> </a:t>
            </a:r>
            <a:r>
              <a:rPr lang="en-ID" sz="2000" b="1" dirty="0" err="1" smtClean="0">
                <a:solidFill>
                  <a:srgbClr val="1282C5"/>
                </a:solidFill>
                <a:latin typeface="Montserrat Medium" panose="00000600000000000000" pitchFamily="50" charset="0"/>
              </a:rPr>
              <a:t>akan</a:t>
            </a:r>
            <a:r>
              <a:rPr lang="en-ID" sz="2000" b="1" dirty="0" smtClean="0">
                <a:solidFill>
                  <a:srgbClr val="1282C5"/>
                </a:solidFill>
                <a:latin typeface="Montserrat Medium" panose="00000600000000000000" pitchFamily="50" charset="0"/>
              </a:rPr>
              <a:t> </a:t>
            </a:r>
            <a:r>
              <a:rPr lang="en-ID" sz="2000" b="1" dirty="0" err="1" smtClean="0">
                <a:solidFill>
                  <a:srgbClr val="1282C5"/>
                </a:solidFill>
                <a:latin typeface="Montserrat Medium" panose="00000600000000000000" pitchFamily="50" charset="0"/>
              </a:rPr>
              <a:t>ditampung</a:t>
            </a:r>
            <a:r>
              <a:rPr lang="en-ID" sz="2000" b="1" dirty="0" smtClean="0">
                <a:solidFill>
                  <a:srgbClr val="1282C5"/>
                </a:solidFill>
                <a:latin typeface="Montserrat Medium" panose="00000600000000000000" pitchFamily="50" charset="0"/>
              </a:rPr>
              <a:t> </a:t>
            </a:r>
            <a:r>
              <a:rPr lang="en-ID" sz="2000" b="1" dirty="0" err="1" smtClean="0">
                <a:solidFill>
                  <a:srgbClr val="1282C5"/>
                </a:solidFill>
                <a:latin typeface="Montserrat Medium" panose="00000600000000000000" pitchFamily="50" charset="0"/>
              </a:rPr>
              <a:t>untuk</a:t>
            </a:r>
            <a:r>
              <a:rPr lang="en-ID" sz="2000" b="1" dirty="0" smtClean="0">
                <a:solidFill>
                  <a:srgbClr val="1282C5"/>
                </a:solidFill>
                <a:latin typeface="Montserrat Medium" panose="00000600000000000000" pitchFamily="50" charset="0"/>
              </a:rPr>
              <a:t> </a:t>
            </a:r>
            <a:r>
              <a:rPr lang="en-ID" sz="2000" b="1" dirty="0" err="1" smtClean="0">
                <a:solidFill>
                  <a:srgbClr val="1282C5"/>
                </a:solidFill>
                <a:latin typeface="Montserrat Medium" panose="00000600000000000000" pitchFamily="50" charset="0"/>
              </a:rPr>
              <a:t>penyempurnaan</a:t>
            </a:r>
            <a:r>
              <a:rPr lang="en-ID" sz="2000" b="1" dirty="0" smtClean="0">
                <a:solidFill>
                  <a:srgbClr val="1282C5"/>
                </a:solidFill>
                <a:latin typeface="Montserrat Medium" panose="00000600000000000000" pitchFamily="50" charset="0"/>
              </a:rPr>
              <a:t> </a:t>
            </a:r>
            <a:r>
              <a:rPr lang="en-ID" sz="2000" b="1" dirty="0" err="1" smtClean="0">
                <a:solidFill>
                  <a:srgbClr val="1282C5"/>
                </a:solidFill>
                <a:latin typeface="Montserrat Medium" panose="00000600000000000000" pitchFamily="50" charset="0"/>
              </a:rPr>
              <a:t>kedepan</a:t>
            </a:r>
            <a:r>
              <a:rPr lang="en-ID" sz="2000" b="1" dirty="0" smtClean="0">
                <a:solidFill>
                  <a:srgbClr val="1282C5"/>
                </a:solidFill>
                <a:latin typeface="Montserrat Medium" panose="00000600000000000000" pitchFamily="50" charset="0"/>
              </a:rPr>
              <a:t>).</a:t>
            </a:r>
            <a:endParaRPr lang="en-US" sz="2000" b="1" dirty="0">
              <a:solidFill>
                <a:srgbClr val="1282C5"/>
              </a:solidFill>
              <a:latin typeface="Montserrat Medium" panose="00000600000000000000" pitchFamily="50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123852"/>
            <a:ext cx="6312197" cy="47341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08253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0" y="1"/>
            <a:ext cx="6312194" cy="6858000"/>
          </a:xfrm>
          <a:prstGeom prst="rect">
            <a:avLst/>
          </a:prstGeom>
          <a:solidFill>
            <a:srgbClr val="B1C0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6819013" y="939286"/>
            <a:ext cx="4866168" cy="4089914"/>
          </a:xfrm>
        </p:spPr>
        <p:txBody>
          <a:bodyPr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en-ID" sz="2000" b="1" dirty="0" smtClean="0">
                <a:solidFill>
                  <a:srgbClr val="424649"/>
                </a:solidFill>
                <a:latin typeface="Montserrat Medium" panose="00000600000000000000" pitchFamily="50" charset="0"/>
              </a:rPr>
              <a:t>BPS </a:t>
            </a:r>
            <a:r>
              <a:rPr lang="en-ID" sz="2000" b="1" dirty="0" err="1" smtClean="0">
                <a:solidFill>
                  <a:srgbClr val="424649"/>
                </a:solidFill>
                <a:latin typeface="Montserrat Medium" panose="00000600000000000000" pitchFamily="50" charset="0"/>
              </a:rPr>
              <a:t>Pusat</a:t>
            </a:r>
            <a:r>
              <a:rPr lang="en-ID" sz="2000" b="1" dirty="0" smtClean="0">
                <a:solidFill>
                  <a:srgbClr val="424649"/>
                </a:solidFill>
                <a:latin typeface="Montserrat Medium" panose="00000600000000000000" pitchFamily="50" charset="0"/>
              </a:rPr>
              <a:t> </a:t>
            </a:r>
            <a:r>
              <a:rPr lang="en-ID" sz="2000" b="1" dirty="0" err="1" smtClean="0">
                <a:solidFill>
                  <a:srgbClr val="424649"/>
                </a:solidFill>
                <a:latin typeface="Montserrat Medium" panose="00000600000000000000" pitchFamily="50" charset="0"/>
              </a:rPr>
              <a:t>akan</a:t>
            </a:r>
            <a:r>
              <a:rPr lang="en-ID" sz="2000" b="1" dirty="0" smtClean="0">
                <a:solidFill>
                  <a:srgbClr val="424649"/>
                </a:solidFill>
                <a:latin typeface="Montserrat Medium" panose="00000600000000000000" pitchFamily="50" charset="0"/>
              </a:rPr>
              <a:t> </a:t>
            </a:r>
            <a:r>
              <a:rPr lang="en-ID" sz="2000" b="1" dirty="0" err="1" smtClean="0">
                <a:solidFill>
                  <a:srgbClr val="424649"/>
                </a:solidFill>
                <a:latin typeface="Montserrat Medium" panose="00000600000000000000" pitchFamily="50" charset="0"/>
              </a:rPr>
              <a:t>terus</a:t>
            </a:r>
            <a:r>
              <a:rPr lang="en-ID" sz="2000" b="1" dirty="0" smtClean="0">
                <a:solidFill>
                  <a:srgbClr val="424649"/>
                </a:solidFill>
                <a:latin typeface="Montserrat Medium" panose="00000600000000000000" pitchFamily="50" charset="0"/>
              </a:rPr>
              <a:t> </a:t>
            </a:r>
            <a:r>
              <a:rPr lang="en-ID" sz="2000" b="1" dirty="0" err="1" smtClean="0">
                <a:solidFill>
                  <a:srgbClr val="424649"/>
                </a:solidFill>
                <a:latin typeface="Montserrat Medium" panose="00000600000000000000" pitchFamily="50" charset="0"/>
              </a:rPr>
              <a:t>melakukan</a:t>
            </a:r>
            <a:r>
              <a:rPr lang="en-ID" sz="2000" b="1" dirty="0" smtClean="0">
                <a:solidFill>
                  <a:srgbClr val="424649"/>
                </a:solidFill>
                <a:latin typeface="Montserrat Medium" panose="00000600000000000000" pitchFamily="50" charset="0"/>
              </a:rPr>
              <a:t> </a:t>
            </a:r>
            <a:r>
              <a:rPr lang="en-ID" sz="2000" b="1" dirty="0" err="1" smtClean="0">
                <a:solidFill>
                  <a:srgbClr val="424649"/>
                </a:solidFill>
                <a:latin typeface="Montserrat Medium" panose="00000600000000000000" pitchFamily="50" charset="0"/>
              </a:rPr>
              <a:t>pengembangan</a:t>
            </a:r>
            <a:r>
              <a:rPr lang="en-ID" sz="2000" b="1" dirty="0" smtClean="0">
                <a:solidFill>
                  <a:srgbClr val="424649"/>
                </a:solidFill>
                <a:latin typeface="Montserrat Medium" panose="00000600000000000000" pitchFamily="50" charset="0"/>
              </a:rPr>
              <a:t> </a:t>
            </a:r>
            <a:r>
              <a:rPr lang="en-ID" sz="2000" b="1" dirty="0" err="1">
                <a:solidFill>
                  <a:srgbClr val="424649"/>
                </a:solidFill>
                <a:latin typeface="Montserrat Medium" panose="00000600000000000000" pitchFamily="50" charset="0"/>
              </a:rPr>
              <a:t>s</a:t>
            </a:r>
            <a:r>
              <a:rPr lang="en-ID" sz="2000" b="1" dirty="0" err="1" smtClean="0">
                <a:solidFill>
                  <a:srgbClr val="424649"/>
                </a:solidFill>
                <a:latin typeface="Montserrat Medium" panose="00000600000000000000" pitchFamily="50" charset="0"/>
              </a:rPr>
              <a:t>istem</a:t>
            </a:r>
            <a:r>
              <a:rPr lang="en-ID" sz="2000" b="1" dirty="0">
                <a:solidFill>
                  <a:srgbClr val="424649"/>
                </a:solidFill>
                <a:latin typeface="Montserrat Medium" panose="00000600000000000000" pitchFamily="50" charset="0"/>
              </a:rPr>
              <a:t/>
            </a:r>
            <a:br>
              <a:rPr lang="en-ID" sz="2000" b="1" dirty="0">
                <a:solidFill>
                  <a:srgbClr val="424649"/>
                </a:solidFill>
                <a:latin typeface="Montserrat Medium" panose="00000600000000000000" pitchFamily="50" charset="0"/>
              </a:rPr>
            </a:br>
            <a:r>
              <a:rPr lang="en-ID" sz="2000" b="1" dirty="0" err="1" smtClean="0">
                <a:solidFill>
                  <a:srgbClr val="424649"/>
                </a:solidFill>
                <a:latin typeface="Montserrat Medium" panose="00000600000000000000" pitchFamily="50" charset="0"/>
              </a:rPr>
              <a:t>untuk</a:t>
            </a:r>
            <a:r>
              <a:rPr lang="en-ID" sz="2000" b="1" dirty="0" smtClean="0">
                <a:solidFill>
                  <a:srgbClr val="424649"/>
                </a:solidFill>
                <a:latin typeface="Montserrat Medium" panose="00000600000000000000" pitchFamily="50" charset="0"/>
              </a:rPr>
              <a:t> </a:t>
            </a:r>
            <a:r>
              <a:rPr lang="en-ID" sz="2000" b="1" dirty="0" err="1" smtClean="0">
                <a:solidFill>
                  <a:srgbClr val="424649"/>
                </a:solidFill>
                <a:latin typeface="Montserrat Medium" panose="00000600000000000000" pitchFamily="50" charset="0"/>
              </a:rPr>
              <a:t>menambah</a:t>
            </a:r>
            <a:r>
              <a:rPr lang="en-ID" sz="2000" b="1" dirty="0" smtClean="0">
                <a:solidFill>
                  <a:srgbClr val="424649"/>
                </a:solidFill>
                <a:latin typeface="Montserrat Medium" panose="00000600000000000000" pitchFamily="50" charset="0"/>
              </a:rPr>
              <a:t> K/L yang </a:t>
            </a:r>
            <a:r>
              <a:rPr lang="en-ID" sz="2000" b="1" dirty="0" err="1" smtClean="0">
                <a:solidFill>
                  <a:srgbClr val="424649"/>
                </a:solidFill>
                <a:latin typeface="Montserrat Medium" panose="00000600000000000000" pitchFamily="50" charset="0"/>
              </a:rPr>
              <a:t>siap</a:t>
            </a:r>
            <a:r>
              <a:rPr lang="en-ID" sz="2000" b="1" dirty="0" smtClean="0">
                <a:solidFill>
                  <a:srgbClr val="424649"/>
                </a:solidFill>
                <a:latin typeface="Montserrat Medium" panose="00000600000000000000" pitchFamily="50" charset="0"/>
              </a:rPr>
              <a:t> </a:t>
            </a:r>
            <a:r>
              <a:rPr lang="en-ID" sz="2000" b="1" dirty="0" err="1" smtClean="0">
                <a:solidFill>
                  <a:srgbClr val="424649"/>
                </a:solidFill>
                <a:latin typeface="Montserrat Medium" panose="00000600000000000000" pitchFamily="50" charset="0"/>
              </a:rPr>
              <a:t>untuk</a:t>
            </a:r>
            <a:r>
              <a:rPr lang="en-ID" sz="2000" b="1" dirty="0" smtClean="0">
                <a:solidFill>
                  <a:srgbClr val="424649"/>
                </a:solidFill>
                <a:latin typeface="Montserrat Medium" panose="00000600000000000000" pitchFamily="50" charset="0"/>
              </a:rPr>
              <a:t> </a:t>
            </a:r>
            <a:r>
              <a:rPr lang="en-ID" sz="2000" b="1" dirty="0" err="1" smtClean="0">
                <a:solidFill>
                  <a:srgbClr val="424649"/>
                </a:solidFill>
                <a:latin typeface="Montserrat Medium" panose="00000600000000000000" pitchFamily="50" charset="0"/>
              </a:rPr>
              <a:t>melakukan</a:t>
            </a:r>
            <a:r>
              <a:rPr lang="en-ID" sz="2000" b="1" dirty="0" smtClean="0">
                <a:solidFill>
                  <a:srgbClr val="424649"/>
                </a:solidFill>
                <a:latin typeface="Montserrat Medium" panose="00000600000000000000" pitchFamily="50" charset="0"/>
              </a:rPr>
              <a:t> </a:t>
            </a:r>
            <a:r>
              <a:rPr lang="en-ID" sz="2000" b="1" dirty="0" err="1" smtClean="0">
                <a:solidFill>
                  <a:srgbClr val="424649"/>
                </a:solidFill>
                <a:latin typeface="Montserrat Medium" panose="00000600000000000000" pitchFamily="50" charset="0"/>
              </a:rPr>
              <a:t>kerja</a:t>
            </a:r>
            <a:r>
              <a:rPr lang="en-ID" sz="2000" b="1" dirty="0" smtClean="0">
                <a:solidFill>
                  <a:srgbClr val="424649"/>
                </a:solidFill>
                <a:latin typeface="Montserrat Medium" panose="00000600000000000000" pitchFamily="50" charset="0"/>
              </a:rPr>
              <a:t> </a:t>
            </a:r>
            <a:r>
              <a:rPr lang="en-ID" sz="2000" b="1" dirty="0" err="1" smtClean="0">
                <a:solidFill>
                  <a:srgbClr val="424649"/>
                </a:solidFill>
                <a:latin typeface="Montserrat Medium" panose="00000600000000000000" pitchFamily="50" charset="0"/>
              </a:rPr>
              <a:t>sama</a:t>
            </a:r>
            <a:r>
              <a:rPr lang="en-ID" sz="2000" b="1" dirty="0" smtClean="0">
                <a:solidFill>
                  <a:srgbClr val="424649"/>
                </a:solidFill>
                <a:latin typeface="Montserrat Medium" panose="00000600000000000000" pitchFamily="50" charset="0"/>
              </a:rPr>
              <a:t> </a:t>
            </a:r>
            <a:r>
              <a:rPr lang="en-ID" sz="2000" b="1" dirty="0" err="1" smtClean="0">
                <a:solidFill>
                  <a:srgbClr val="424649"/>
                </a:solidFill>
                <a:latin typeface="Montserrat Medium" panose="00000600000000000000" pitchFamily="50" charset="0"/>
              </a:rPr>
              <a:t>interoperabilitas</a:t>
            </a:r>
            <a:r>
              <a:rPr lang="en-ID" sz="2000" b="1" dirty="0" smtClean="0">
                <a:solidFill>
                  <a:srgbClr val="424649"/>
                </a:solidFill>
                <a:latin typeface="Montserrat Medium" panose="00000600000000000000" pitchFamily="50" charset="0"/>
              </a:rPr>
              <a:t> data</a:t>
            </a:r>
            <a:endParaRPr lang="en-US" sz="2000" b="1" dirty="0">
              <a:solidFill>
                <a:srgbClr val="424649"/>
              </a:solidFill>
              <a:latin typeface="Montserrat Medium" panose="00000600000000000000" pitchFamily="50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39286"/>
            <a:ext cx="6312194" cy="47341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01238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0" y="1"/>
            <a:ext cx="6312194" cy="6858000"/>
          </a:xfrm>
          <a:prstGeom prst="rect">
            <a:avLst/>
          </a:prstGeom>
          <a:solidFill>
            <a:srgbClr val="E5E7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6312193" y="282446"/>
            <a:ext cx="5879806" cy="889516"/>
          </a:xfrm>
        </p:spPr>
        <p:txBody>
          <a:bodyPr>
            <a:noAutofit/>
          </a:bodyPr>
          <a:lstStyle/>
          <a:p>
            <a:pPr algn="ctr"/>
            <a:r>
              <a:rPr lang="en-ID" sz="3200" b="1" dirty="0" err="1" smtClean="0">
                <a:solidFill>
                  <a:srgbClr val="52CBE7"/>
                </a:solidFill>
                <a:latin typeface="Montserrat" panose="00000500000000000000" pitchFamily="50" charset="0"/>
              </a:rPr>
              <a:t>Apa</a:t>
            </a:r>
            <a:r>
              <a:rPr lang="en-ID" sz="3200" b="1" dirty="0" smtClean="0">
                <a:solidFill>
                  <a:srgbClr val="52CBE7"/>
                </a:solidFill>
                <a:latin typeface="Montserrat" panose="00000500000000000000" pitchFamily="50" charset="0"/>
              </a:rPr>
              <a:t> yang </a:t>
            </a:r>
            <a:r>
              <a:rPr lang="en-ID" sz="3200" b="1" dirty="0" err="1" smtClean="0">
                <a:solidFill>
                  <a:srgbClr val="52CBE7"/>
                </a:solidFill>
                <a:latin typeface="Montserrat" panose="00000500000000000000" pitchFamily="50" charset="0"/>
              </a:rPr>
              <a:t>akan</a:t>
            </a:r>
            <a:r>
              <a:rPr lang="en-ID" sz="3200" b="1" dirty="0" smtClean="0">
                <a:solidFill>
                  <a:srgbClr val="52CBE7"/>
                </a:solidFill>
                <a:latin typeface="Montserrat" panose="00000500000000000000" pitchFamily="50" charset="0"/>
              </a:rPr>
              <a:t> </a:t>
            </a:r>
            <a:r>
              <a:rPr lang="en-ID" sz="3200" b="1" dirty="0" err="1" smtClean="0">
                <a:solidFill>
                  <a:srgbClr val="52CBE7"/>
                </a:solidFill>
                <a:latin typeface="Montserrat" panose="00000500000000000000" pitchFamily="50" charset="0"/>
              </a:rPr>
              <a:t>berubah</a:t>
            </a:r>
            <a:r>
              <a:rPr lang="en-ID" sz="3200" b="1" dirty="0" smtClean="0">
                <a:solidFill>
                  <a:srgbClr val="52CBE7"/>
                </a:solidFill>
                <a:latin typeface="Montserrat" panose="00000500000000000000" pitchFamily="50" charset="0"/>
              </a:rPr>
              <a:t>?</a:t>
            </a:r>
            <a:endParaRPr lang="en-US" sz="3200" b="1" dirty="0">
              <a:solidFill>
                <a:srgbClr val="52CBE7"/>
              </a:solidFill>
              <a:latin typeface="Montserrat" panose="00000500000000000000" pitchFamily="50" charset="0"/>
            </a:endParaRPr>
          </a:p>
        </p:txBody>
      </p:sp>
      <p:sp>
        <p:nvSpPr>
          <p:cNvPr id="8" name="Content Placeholder 2"/>
          <p:cNvSpPr>
            <a:spLocks noGrp="1"/>
          </p:cNvSpPr>
          <p:nvPr>
            <p:ph idx="1"/>
          </p:nvPr>
        </p:nvSpPr>
        <p:spPr>
          <a:xfrm>
            <a:off x="7697971" y="1606069"/>
            <a:ext cx="4240029" cy="871981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ID" sz="1600" b="1" dirty="0" smtClean="0">
                <a:solidFill>
                  <a:srgbClr val="52CBE7"/>
                </a:solidFill>
                <a:latin typeface="Montserrat" panose="00000500000000000000" pitchFamily="50" charset="0"/>
              </a:rPr>
              <a:t>Template </a:t>
            </a:r>
            <a:r>
              <a:rPr lang="en-ID" sz="1600" b="1" dirty="0" err="1" smtClean="0">
                <a:solidFill>
                  <a:srgbClr val="52CBE7"/>
                </a:solidFill>
                <a:latin typeface="Montserrat" panose="00000500000000000000" pitchFamily="50" charset="0"/>
              </a:rPr>
              <a:t>Tabel</a:t>
            </a:r>
            <a:r>
              <a:rPr lang="en-ID" sz="1600" b="1" dirty="0" smtClean="0">
                <a:solidFill>
                  <a:srgbClr val="52CBE7"/>
                </a:solidFill>
                <a:latin typeface="Montserrat" panose="00000500000000000000" pitchFamily="50" charset="0"/>
              </a:rPr>
              <a:t> DDA</a:t>
            </a:r>
          </a:p>
          <a:p>
            <a:pPr marL="0" indent="0">
              <a:buNone/>
            </a:pPr>
            <a:r>
              <a:rPr lang="en-ID" sz="1600" dirty="0" smtClean="0">
                <a:solidFill>
                  <a:srgbClr val="53524C"/>
                </a:solidFill>
                <a:latin typeface="Aller" panose="02000503030000020004" pitchFamily="2" charset="0"/>
              </a:rPr>
              <a:t>+/- </a:t>
            </a:r>
            <a:r>
              <a:rPr lang="en-ID" sz="1600" dirty="0" err="1" smtClean="0">
                <a:solidFill>
                  <a:srgbClr val="53524C"/>
                </a:solidFill>
                <a:latin typeface="Aller" panose="02000503030000020004" pitchFamily="2" charset="0"/>
              </a:rPr>
              <a:t>terdapat</a:t>
            </a:r>
            <a:r>
              <a:rPr lang="en-ID" sz="1600" dirty="0" smtClean="0">
                <a:solidFill>
                  <a:srgbClr val="53524C"/>
                </a:solidFill>
                <a:latin typeface="Aller" panose="02000503030000020004" pitchFamily="2" charset="0"/>
              </a:rPr>
              <a:t> 109 </a:t>
            </a:r>
            <a:r>
              <a:rPr lang="en-ID" sz="1600" dirty="0" err="1" smtClean="0">
                <a:solidFill>
                  <a:srgbClr val="53524C"/>
                </a:solidFill>
                <a:latin typeface="Aller" panose="02000503030000020004" pitchFamily="2" charset="0"/>
              </a:rPr>
              <a:t>tabel</a:t>
            </a:r>
            <a:r>
              <a:rPr lang="en-ID" sz="1600" dirty="0" smtClean="0">
                <a:solidFill>
                  <a:srgbClr val="53524C"/>
                </a:solidFill>
                <a:latin typeface="Aller" panose="02000503030000020004" pitchFamily="2" charset="0"/>
              </a:rPr>
              <a:t> template yang </a:t>
            </a:r>
            <a:r>
              <a:rPr lang="en-ID" sz="1600" dirty="0" err="1" smtClean="0">
                <a:solidFill>
                  <a:srgbClr val="53524C"/>
                </a:solidFill>
                <a:latin typeface="Aller" panose="02000503030000020004" pitchFamily="2" charset="0"/>
              </a:rPr>
              <a:t>akan</a:t>
            </a:r>
            <a:r>
              <a:rPr lang="en-ID" sz="1600" dirty="0" smtClean="0">
                <a:solidFill>
                  <a:srgbClr val="53524C"/>
                </a:solidFill>
                <a:latin typeface="Aller" panose="02000503030000020004" pitchFamily="2" charset="0"/>
              </a:rPr>
              <a:t> </a:t>
            </a:r>
            <a:r>
              <a:rPr lang="en-ID" sz="1600" dirty="0" err="1" smtClean="0">
                <a:solidFill>
                  <a:srgbClr val="53524C"/>
                </a:solidFill>
                <a:latin typeface="Aller" panose="02000503030000020004" pitchFamily="2" charset="0"/>
              </a:rPr>
              <a:t>distandardisasi</a:t>
            </a:r>
            <a:r>
              <a:rPr lang="en-ID" sz="1600" dirty="0" smtClean="0">
                <a:solidFill>
                  <a:srgbClr val="53524C"/>
                </a:solidFill>
                <a:latin typeface="Aller" panose="02000503030000020004" pitchFamily="2" charset="0"/>
              </a:rPr>
              <a:t> </a:t>
            </a:r>
            <a:r>
              <a:rPr lang="en-ID" sz="1600" dirty="0" err="1" smtClean="0">
                <a:solidFill>
                  <a:srgbClr val="53524C"/>
                </a:solidFill>
                <a:latin typeface="Aller" panose="02000503030000020004" pitchFamily="2" charset="0"/>
              </a:rPr>
              <a:t>untuk</a:t>
            </a:r>
            <a:r>
              <a:rPr lang="en-ID" sz="1600" dirty="0" smtClean="0">
                <a:solidFill>
                  <a:srgbClr val="53524C"/>
                </a:solidFill>
                <a:latin typeface="Aller" panose="02000503030000020004" pitchFamily="2" charset="0"/>
              </a:rPr>
              <a:t> </a:t>
            </a:r>
            <a:r>
              <a:rPr lang="en-ID" sz="1600" dirty="0" err="1" smtClean="0">
                <a:solidFill>
                  <a:srgbClr val="53524C"/>
                </a:solidFill>
                <a:latin typeface="Aller" panose="02000503030000020004" pitchFamily="2" charset="0"/>
              </a:rPr>
              <a:t>dapat</a:t>
            </a:r>
            <a:r>
              <a:rPr lang="en-ID" sz="1600" dirty="0" smtClean="0">
                <a:solidFill>
                  <a:srgbClr val="53524C"/>
                </a:solidFill>
                <a:latin typeface="Aller" panose="02000503030000020004" pitchFamily="2" charset="0"/>
              </a:rPr>
              <a:t> </a:t>
            </a:r>
            <a:r>
              <a:rPr lang="en-ID" sz="1600" dirty="0" err="1" smtClean="0">
                <a:solidFill>
                  <a:srgbClr val="53524C"/>
                </a:solidFill>
                <a:latin typeface="Aller" panose="02000503030000020004" pitchFamily="2" charset="0"/>
              </a:rPr>
              <a:t>melakukan</a:t>
            </a:r>
            <a:r>
              <a:rPr lang="en-ID" sz="1600" dirty="0" smtClean="0">
                <a:solidFill>
                  <a:srgbClr val="53524C"/>
                </a:solidFill>
                <a:latin typeface="Aller" panose="02000503030000020004" pitchFamily="2" charset="0"/>
              </a:rPr>
              <a:t> </a:t>
            </a:r>
            <a:r>
              <a:rPr lang="en-ID" sz="1600" dirty="0" err="1" smtClean="0">
                <a:solidFill>
                  <a:srgbClr val="53524C"/>
                </a:solidFill>
                <a:latin typeface="Aller" panose="02000503030000020004" pitchFamily="2" charset="0"/>
              </a:rPr>
              <a:t>sinkronisasi</a:t>
            </a:r>
            <a:r>
              <a:rPr lang="en-ID" sz="1600" dirty="0" smtClean="0">
                <a:solidFill>
                  <a:srgbClr val="53524C"/>
                </a:solidFill>
                <a:latin typeface="Aller" panose="02000503030000020004" pitchFamily="2" charset="0"/>
              </a:rPr>
              <a:t> </a:t>
            </a:r>
            <a:r>
              <a:rPr lang="en-ID" sz="1600" dirty="0" err="1" smtClean="0">
                <a:solidFill>
                  <a:srgbClr val="53524C"/>
                </a:solidFill>
                <a:latin typeface="Aller" panose="02000503030000020004" pitchFamily="2" charset="0"/>
              </a:rPr>
              <a:t>angka</a:t>
            </a:r>
            <a:r>
              <a:rPr lang="en-ID" sz="1600" dirty="0" smtClean="0">
                <a:solidFill>
                  <a:srgbClr val="53524C"/>
                </a:solidFill>
                <a:latin typeface="Aller" panose="02000503030000020004" pitchFamily="2" charset="0"/>
              </a:rPr>
              <a:t> </a:t>
            </a:r>
            <a:r>
              <a:rPr lang="en-ID" sz="1600" dirty="0" err="1" smtClean="0">
                <a:solidFill>
                  <a:srgbClr val="53524C"/>
                </a:solidFill>
                <a:latin typeface="Aller" panose="02000503030000020004" pitchFamily="2" charset="0"/>
              </a:rPr>
              <a:t>nasional</a:t>
            </a:r>
            <a:r>
              <a:rPr lang="en-ID" sz="1600" dirty="0" smtClean="0">
                <a:solidFill>
                  <a:srgbClr val="53524C"/>
                </a:solidFill>
                <a:latin typeface="Aller" panose="02000503030000020004" pitchFamily="2" charset="0"/>
              </a:rPr>
              <a:t>/</a:t>
            </a:r>
            <a:r>
              <a:rPr lang="en-ID" sz="1600" dirty="0" err="1" smtClean="0">
                <a:solidFill>
                  <a:srgbClr val="53524C"/>
                </a:solidFill>
                <a:latin typeface="Aller" panose="02000503030000020004" pitchFamily="2" charset="0"/>
              </a:rPr>
              <a:t>provinsi</a:t>
            </a:r>
            <a:r>
              <a:rPr lang="en-ID" sz="1600" dirty="0" smtClean="0">
                <a:solidFill>
                  <a:srgbClr val="53524C"/>
                </a:solidFill>
                <a:latin typeface="Aller" panose="02000503030000020004" pitchFamily="2" charset="0"/>
              </a:rPr>
              <a:t>/</a:t>
            </a:r>
            <a:r>
              <a:rPr lang="en-ID" sz="1600" dirty="0" err="1" smtClean="0">
                <a:solidFill>
                  <a:srgbClr val="53524C"/>
                </a:solidFill>
                <a:latin typeface="Aller" panose="02000503030000020004" pitchFamily="2" charset="0"/>
              </a:rPr>
              <a:t>kab</a:t>
            </a:r>
            <a:r>
              <a:rPr lang="en-ID" sz="1600" dirty="0" smtClean="0">
                <a:solidFill>
                  <a:srgbClr val="53524C"/>
                </a:solidFill>
                <a:latin typeface="Aller" panose="02000503030000020004" pitchFamily="2" charset="0"/>
              </a:rPr>
              <a:t>/</a:t>
            </a:r>
            <a:r>
              <a:rPr lang="en-ID" sz="1600" dirty="0" err="1" smtClean="0">
                <a:solidFill>
                  <a:srgbClr val="53524C"/>
                </a:solidFill>
                <a:latin typeface="Aller" panose="02000503030000020004" pitchFamily="2" charset="0"/>
              </a:rPr>
              <a:t>kota</a:t>
            </a:r>
            <a:r>
              <a:rPr lang="en-ID" sz="1600" dirty="0" smtClean="0">
                <a:solidFill>
                  <a:srgbClr val="53524C"/>
                </a:solidFill>
                <a:latin typeface="Aller" panose="02000503030000020004" pitchFamily="2" charset="0"/>
              </a:rPr>
              <a:t> (template </a:t>
            </a:r>
            <a:r>
              <a:rPr lang="en-ID" sz="1600" dirty="0" err="1" smtClean="0">
                <a:solidFill>
                  <a:srgbClr val="53524C"/>
                </a:solidFill>
                <a:latin typeface="Aller" panose="02000503030000020004" pitchFamily="2" charset="0"/>
              </a:rPr>
              <a:t>tabel</a:t>
            </a:r>
            <a:r>
              <a:rPr lang="en-ID" sz="1600" dirty="0" smtClean="0">
                <a:solidFill>
                  <a:srgbClr val="53524C"/>
                </a:solidFill>
                <a:latin typeface="Aller" panose="02000503030000020004" pitchFamily="2" charset="0"/>
              </a:rPr>
              <a:t> </a:t>
            </a:r>
            <a:r>
              <a:rPr lang="en-ID" sz="1600" dirty="0" err="1" smtClean="0">
                <a:solidFill>
                  <a:srgbClr val="53524C"/>
                </a:solidFill>
                <a:latin typeface="Aller" panose="02000503030000020004" pitchFamily="2" charset="0"/>
              </a:rPr>
              <a:t>dapat</a:t>
            </a:r>
            <a:r>
              <a:rPr lang="en-ID" sz="1600" dirty="0" smtClean="0">
                <a:solidFill>
                  <a:srgbClr val="53524C"/>
                </a:solidFill>
                <a:latin typeface="Aller" panose="02000503030000020004" pitchFamily="2" charset="0"/>
              </a:rPr>
              <a:t> </a:t>
            </a:r>
            <a:r>
              <a:rPr lang="en-ID" sz="1600" dirty="0" err="1" smtClean="0">
                <a:solidFill>
                  <a:srgbClr val="53524C"/>
                </a:solidFill>
                <a:latin typeface="Aller" panose="02000503030000020004" pitchFamily="2" charset="0"/>
              </a:rPr>
              <a:t>diunduh</a:t>
            </a:r>
            <a:r>
              <a:rPr lang="en-ID" sz="1600" dirty="0" smtClean="0">
                <a:solidFill>
                  <a:srgbClr val="53524C"/>
                </a:solidFill>
                <a:latin typeface="Aller" panose="02000503030000020004" pitchFamily="2" charset="0"/>
              </a:rPr>
              <a:t> di SIMDASI)</a:t>
            </a:r>
            <a:endParaRPr lang="en-US" sz="1600" b="1" dirty="0">
              <a:solidFill>
                <a:srgbClr val="53524C"/>
              </a:solidFill>
              <a:latin typeface="Aller" panose="02000503030000020004" pitchFamily="2" charset="0"/>
            </a:endParaRPr>
          </a:p>
        </p:txBody>
      </p:sp>
      <p:sp>
        <p:nvSpPr>
          <p:cNvPr id="9" name="Rounded Rectangle 8"/>
          <p:cNvSpPr/>
          <p:nvPr/>
        </p:nvSpPr>
        <p:spPr>
          <a:xfrm flipV="1">
            <a:off x="6756401" y="1062447"/>
            <a:ext cx="4919132" cy="45719"/>
          </a:xfrm>
          <a:prstGeom prst="roundRect">
            <a:avLst/>
          </a:prstGeom>
          <a:solidFill>
            <a:srgbClr val="2123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86171"/>
            <a:ext cx="6312193" cy="4734145"/>
          </a:xfrm>
          <a:prstGeom prst="rect">
            <a:avLst/>
          </a:prstGeom>
        </p:spPr>
      </p:pic>
      <p:sp>
        <p:nvSpPr>
          <p:cNvPr id="13" name="Content Placeholder 2"/>
          <p:cNvSpPr txBox="1">
            <a:spLocks/>
          </p:cNvSpPr>
          <p:nvPr/>
        </p:nvSpPr>
        <p:spPr>
          <a:xfrm>
            <a:off x="7709256" y="2524969"/>
            <a:ext cx="3732028" cy="124245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en-US" sz="1600" b="1" dirty="0">
              <a:solidFill>
                <a:srgbClr val="53524C"/>
              </a:solidFill>
              <a:latin typeface="Aller" panose="02000503030000020004" pitchFamily="2" charset="0"/>
            </a:endParaRPr>
          </a:p>
        </p:txBody>
      </p:sp>
      <p:sp>
        <p:nvSpPr>
          <p:cNvPr id="17" name="Content Placeholder 2"/>
          <p:cNvSpPr txBox="1">
            <a:spLocks/>
          </p:cNvSpPr>
          <p:nvPr/>
        </p:nvSpPr>
        <p:spPr>
          <a:xfrm>
            <a:off x="7697972" y="3722387"/>
            <a:ext cx="3873144" cy="64128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en-US" sz="1600" b="1" dirty="0">
              <a:solidFill>
                <a:srgbClr val="82C8C8"/>
              </a:solidFill>
              <a:latin typeface="Aller" panose="02000503030000020004" pitchFamily="2" charset="0"/>
            </a:endParaRPr>
          </a:p>
        </p:txBody>
      </p:sp>
      <p:grpSp>
        <p:nvGrpSpPr>
          <p:cNvPr id="31" name="Group 30"/>
          <p:cNvGrpSpPr/>
          <p:nvPr/>
        </p:nvGrpSpPr>
        <p:grpSpPr>
          <a:xfrm>
            <a:off x="7082457" y="1625663"/>
            <a:ext cx="501035" cy="472977"/>
            <a:chOff x="7082457" y="1625663"/>
            <a:chExt cx="501035" cy="472977"/>
          </a:xfrm>
        </p:grpSpPr>
        <p:sp>
          <p:nvSpPr>
            <p:cNvPr id="11" name="Oval 10"/>
            <p:cNvSpPr>
              <a:spLocks noChangeAspect="1"/>
            </p:cNvSpPr>
            <p:nvPr/>
          </p:nvSpPr>
          <p:spPr>
            <a:xfrm>
              <a:off x="7101244" y="1625663"/>
              <a:ext cx="463463" cy="463463"/>
            </a:xfrm>
            <a:prstGeom prst="ellipse">
              <a:avLst/>
            </a:prstGeom>
            <a:solidFill>
              <a:srgbClr val="52CBE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ller" panose="02000503030000020004" pitchFamily="2" charset="0"/>
              </a:endParaRPr>
            </a:p>
          </p:txBody>
        </p:sp>
        <p:sp>
          <p:nvSpPr>
            <p:cNvPr id="30" name="Content Placeholder 2"/>
            <p:cNvSpPr txBox="1">
              <a:spLocks/>
            </p:cNvSpPr>
            <p:nvPr/>
          </p:nvSpPr>
          <p:spPr>
            <a:xfrm>
              <a:off x="7082457" y="1662649"/>
              <a:ext cx="501035" cy="435991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Arial" panose="020B0604020202020204" pitchFamily="34" charset="0"/>
                <a:buNone/>
              </a:pPr>
              <a:r>
                <a:rPr lang="en-ID" sz="2000" dirty="0" smtClean="0">
                  <a:solidFill>
                    <a:schemeClr val="bg1"/>
                  </a:solidFill>
                  <a:latin typeface="Aller" panose="02000503030000020004" pitchFamily="2" charset="0"/>
                </a:rPr>
                <a:t>01</a:t>
              </a:r>
              <a:endParaRPr lang="en-US" sz="2000" b="1" dirty="0">
                <a:solidFill>
                  <a:schemeClr val="bg1"/>
                </a:solidFill>
                <a:latin typeface="Aller" panose="02000503030000020004" pitchFamily="2" charset="0"/>
              </a:endParaRPr>
            </a:p>
          </p:txBody>
        </p:sp>
      </p:grpSp>
      <p:grpSp>
        <p:nvGrpSpPr>
          <p:cNvPr id="32" name="Group 31"/>
          <p:cNvGrpSpPr/>
          <p:nvPr/>
        </p:nvGrpSpPr>
        <p:grpSpPr>
          <a:xfrm>
            <a:off x="7078389" y="3076183"/>
            <a:ext cx="501035" cy="472977"/>
            <a:chOff x="7082457" y="1625663"/>
            <a:chExt cx="501035" cy="472977"/>
          </a:xfrm>
        </p:grpSpPr>
        <p:sp>
          <p:nvSpPr>
            <p:cNvPr id="33" name="Oval 32"/>
            <p:cNvSpPr>
              <a:spLocks noChangeAspect="1"/>
            </p:cNvSpPr>
            <p:nvPr/>
          </p:nvSpPr>
          <p:spPr>
            <a:xfrm>
              <a:off x="7101244" y="1625663"/>
              <a:ext cx="463463" cy="463463"/>
            </a:xfrm>
            <a:prstGeom prst="ellipse">
              <a:avLst/>
            </a:prstGeom>
            <a:solidFill>
              <a:srgbClr val="52CBE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ller" panose="02000503030000020004" pitchFamily="2" charset="0"/>
              </a:endParaRPr>
            </a:p>
          </p:txBody>
        </p:sp>
        <p:sp>
          <p:nvSpPr>
            <p:cNvPr id="34" name="Content Placeholder 2"/>
            <p:cNvSpPr txBox="1">
              <a:spLocks/>
            </p:cNvSpPr>
            <p:nvPr/>
          </p:nvSpPr>
          <p:spPr>
            <a:xfrm>
              <a:off x="7082457" y="1662649"/>
              <a:ext cx="501035" cy="435991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Arial" panose="020B0604020202020204" pitchFamily="34" charset="0"/>
                <a:buNone/>
              </a:pPr>
              <a:r>
                <a:rPr lang="en-ID" sz="2000" dirty="0" smtClean="0">
                  <a:solidFill>
                    <a:schemeClr val="bg1"/>
                  </a:solidFill>
                  <a:latin typeface="Aller" panose="02000503030000020004" pitchFamily="2" charset="0"/>
                </a:rPr>
                <a:t>02</a:t>
              </a:r>
              <a:endParaRPr lang="en-US" sz="2000" b="1" dirty="0">
                <a:solidFill>
                  <a:schemeClr val="bg1"/>
                </a:solidFill>
                <a:latin typeface="Aller" panose="02000503030000020004" pitchFamily="2" charset="0"/>
              </a:endParaRPr>
            </a:p>
          </p:txBody>
        </p:sp>
      </p:grpSp>
      <p:grpSp>
        <p:nvGrpSpPr>
          <p:cNvPr id="35" name="Group 34"/>
          <p:cNvGrpSpPr/>
          <p:nvPr/>
        </p:nvGrpSpPr>
        <p:grpSpPr>
          <a:xfrm>
            <a:off x="7120411" y="4145692"/>
            <a:ext cx="501035" cy="472977"/>
            <a:chOff x="7082457" y="1625663"/>
            <a:chExt cx="501035" cy="472977"/>
          </a:xfrm>
        </p:grpSpPr>
        <p:sp>
          <p:nvSpPr>
            <p:cNvPr id="36" name="Oval 35"/>
            <p:cNvSpPr>
              <a:spLocks noChangeAspect="1"/>
            </p:cNvSpPr>
            <p:nvPr/>
          </p:nvSpPr>
          <p:spPr>
            <a:xfrm>
              <a:off x="7101244" y="1625663"/>
              <a:ext cx="463463" cy="463463"/>
            </a:xfrm>
            <a:prstGeom prst="ellipse">
              <a:avLst/>
            </a:prstGeom>
            <a:solidFill>
              <a:srgbClr val="52CBE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ller" panose="02000503030000020004" pitchFamily="2" charset="0"/>
              </a:endParaRPr>
            </a:p>
          </p:txBody>
        </p:sp>
        <p:sp>
          <p:nvSpPr>
            <p:cNvPr id="37" name="Content Placeholder 2"/>
            <p:cNvSpPr txBox="1">
              <a:spLocks/>
            </p:cNvSpPr>
            <p:nvPr/>
          </p:nvSpPr>
          <p:spPr>
            <a:xfrm>
              <a:off x="7082457" y="1662649"/>
              <a:ext cx="501035" cy="435991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Arial" panose="020B0604020202020204" pitchFamily="34" charset="0"/>
                <a:buNone/>
              </a:pPr>
              <a:r>
                <a:rPr lang="en-ID" sz="2000" dirty="0" smtClean="0">
                  <a:solidFill>
                    <a:schemeClr val="bg1"/>
                  </a:solidFill>
                  <a:latin typeface="Aller" panose="02000503030000020004" pitchFamily="2" charset="0"/>
                </a:rPr>
                <a:t>03</a:t>
              </a:r>
              <a:endParaRPr lang="en-US" sz="2000" b="1" dirty="0">
                <a:solidFill>
                  <a:schemeClr val="bg1"/>
                </a:solidFill>
                <a:latin typeface="Aller" panose="02000503030000020004" pitchFamily="2" charset="0"/>
              </a:endParaRPr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7120411" y="5277498"/>
            <a:ext cx="501035" cy="472977"/>
            <a:chOff x="7082457" y="1625663"/>
            <a:chExt cx="501035" cy="472977"/>
          </a:xfrm>
        </p:grpSpPr>
        <p:sp>
          <p:nvSpPr>
            <p:cNvPr id="39" name="Oval 38"/>
            <p:cNvSpPr>
              <a:spLocks noChangeAspect="1"/>
            </p:cNvSpPr>
            <p:nvPr/>
          </p:nvSpPr>
          <p:spPr>
            <a:xfrm>
              <a:off x="7101244" y="1625663"/>
              <a:ext cx="463463" cy="463463"/>
            </a:xfrm>
            <a:prstGeom prst="ellipse">
              <a:avLst/>
            </a:prstGeom>
            <a:solidFill>
              <a:srgbClr val="52CBE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ller" panose="02000503030000020004" pitchFamily="2" charset="0"/>
              </a:endParaRPr>
            </a:p>
          </p:txBody>
        </p:sp>
        <p:sp>
          <p:nvSpPr>
            <p:cNvPr id="40" name="Content Placeholder 2"/>
            <p:cNvSpPr txBox="1">
              <a:spLocks/>
            </p:cNvSpPr>
            <p:nvPr/>
          </p:nvSpPr>
          <p:spPr>
            <a:xfrm>
              <a:off x="7082457" y="1662649"/>
              <a:ext cx="501035" cy="435991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Arial" panose="020B0604020202020204" pitchFamily="34" charset="0"/>
                <a:buNone/>
              </a:pPr>
              <a:r>
                <a:rPr lang="en-ID" sz="2000" dirty="0" smtClean="0">
                  <a:solidFill>
                    <a:schemeClr val="bg1"/>
                  </a:solidFill>
                  <a:latin typeface="Aller" panose="02000503030000020004" pitchFamily="2" charset="0"/>
                </a:rPr>
                <a:t>04</a:t>
              </a:r>
              <a:endParaRPr lang="en-US" sz="2000" b="1" dirty="0">
                <a:solidFill>
                  <a:schemeClr val="bg1"/>
                </a:solidFill>
                <a:latin typeface="Aller" panose="02000503030000020004" pitchFamily="2" charset="0"/>
              </a:endParaRPr>
            </a:p>
          </p:txBody>
        </p:sp>
      </p:grpSp>
      <p:sp>
        <p:nvSpPr>
          <p:cNvPr id="26" name="Content Placeholder 2"/>
          <p:cNvSpPr txBox="1">
            <a:spLocks/>
          </p:cNvSpPr>
          <p:nvPr/>
        </p:nvSpPr>
        <p:spPr>
          <a:xfrm>
            <a:off x="7728041" y="3079021"/>
            <a:ext cx="4088566" cy="871981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ID" sz="1600" b="1" dirty="0" err="1" smtClean="0">
                <a:solidFill>
                  <a:srgbClr val="52CBE7"/>
                </a:solidFill>
                <a:latin typeface="Montserrat" panose="00000500000000000000" pitchFamily="50" charset="0"/>
              </a:rPr>
              <a:t>Pembabakan</a:t>
            </a:r>
            <a:r>
              <a:rPr lang="en-ID" sz="1600" b="1" dirty="0" smtClean="0">
                <a:solidFill>
                  <a:srgbClr val="52CBE7"/>
                </a:solidFill>
                <a:latin typeface="Montserrat" panose="00000500000000000000" pitchFamily="50" charset="0"/>
              </a:rPr>
              <a:t> </a:t>
            </a:r>
            <a:r>
              <a:rPr lang="en-ID" sz="1600" b="1" dirty="0" err="1" smtClean="0">
                <a:solidFill>
                  <a:srgbClr val="52CBE7"/>
                </a:solidFill>
                <a:latin typeface="Montserrat" panose="00000500000000000000" pitchFamily="50" charset="0"/>
              </a:rPr>
              <a:t>bab</a:t>
            </a:r>
            <a:r>
              <a:rPr lang="en-ID" sz="1600" b="1" dirty="0" smtClean="0">
                <a:solidFill>
                  <a:srgbClr val="52CBE7"/>
                </a:solidFill>
                <a:latin typeface="Montserrat" panose="00000500000000000000" pitchFamily="50" charset="0"/>
              </a:rPr>
              <a:t> DDA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ID" sz="1600" dirty="0" err="1" smtClean="0">
                <a:solidFill>
                  <a:srgbClr val="53524C"/>
                </a:solidFill>
                <a:latin typeface="Aller" panose="02000503030000020004" pitchFamily="2" charset="0"/>
              </a:rPr>
              <a:t>Pembabakan</a:t>
            </a:r>
            <a:r>
              <a:rPr lang="en-ID" sz="1600" dirty="0" smtClean="0">
                <a:solidFill>
                  <a:srgbClr val="53524C"/>
                </a:solidFill>
                <a:latin typeface="Aller" panose="02000503030000020004" pitchFamily="2" charset="0"/>
              </a:rPr>
              <a:t> </a:t>
            </a:r>
            <a:r>
              <a:rPr lang="en-ID" sz="1600" dirty="0" err="1" smtClean="0">
                <a:solidFill>
                  <a:srgbClr val="53524C"/>
                </a:solidFill>
                <a:latin typeface="Aller" panose="02000503030000020004" pitchFamily="2" charset="0"/>
              </a:rPr>
              <a:t>bab</a:t>
            </a:r>
            <a:r>
              <a:rPr lang="en-ID" sz="1600" dirty="0" smtClean="0">
                <a:solidFill>
                  <a:srgbClr val="53524C"/>
                </a:solidFill>
                <a:latin typeface="Aller" panose="02000503030000020004" pitchFamily="2" charset="0"/>
              </a:rPr>
              <a:t> DDA </a:t>
            </a:r>
            <a:r>
              <a:rPr lang="en-ID" sz="1600" dirty="0" err="1" smtClean="0">
                <a:solidFill>
                  <a:srgbClr val="53524C"/>
                </a:solidFill>
                <a:latin typeface="Aller" panose="02000503030000020004" pitchFamily="2" charset="0"/>
              </a:rPr>
              <a:t>menyesuaikan</a:t>
            </a:r>
            <a:r>
              <a:rPr lang="en-ID" sz="1600" dirty="0" smtClean="0">
                <a:solidFill>
                  <a:srgbClr val="53524C"/>
                </a:solidFill>
                <a:latin typeface="Aller" panose="02000503030000020004" pitchFamily="2" charset="0"/>
              </a:rPr>
              <a:t> </a:t>
            </a:r>
            <a:r>
              <a:rPr lang="en-ID" sz="1600" dirty="0" err="1" smtClean="0">
                <a:solidFill>
                  <a:srgbClr val="53524C"/>
                </a:solidFill>
                <a:latin typeface="Aller" panose="02000503030000020004" pitchFamily="2" charset="0"/>
              </a:rPr>
              <a:t>pembabakan</a:t>
            </a:r>
            <a:r>
              <a:rPr lang="en-ID" sz="1600" dirty="0" smtClean="0">
                <a:solidFill>
                  <a:srgbClr val="53524C"/>
                </a:solidFill>
                <a:latin typeface="Aller" panose="02000503030000020004" pitchFamily="2" charset="0"/>
              </a:rPr>
              <a:t> </a:t>
            </a:r>
            <a:r>
              <a:rPr lang="en-ID" sz="1600" dirty="0" err="1" smtClean="0">
                <a:solidFill>
                  <a:srgbClr val="53524C"/>
                </a:solidFill>
                <a:latin typeface="Aller" panose="02000503030000020004" pitchFamily="2" charset="0"/>
              </a:rPr>
              <a:t>bab</a:t>
            </a:r>
            <a:r>
              <a:rPr lang="en-ID" sz="1600" dirty="0" smtClean="0">
                <a:solidFill>
                  <a:srgbClr val="53524C"/>
                </a:solidFill>
                <a:latin typeface="Aller" panose="02000503030000020004" pitchFamily="2" charset="0"/>
              </a:rPr>
              <a:t> SI (</a:t>
            </a:r>
            <a:r>
              <a:rPr lang="en-ID" sz="1600" dirty="0" err="1" smtClean="0">
                <a:solidFill>
                  <a:srgbClr val="53524C"/>
                </a:solidFill>
                <a:latin typeface="Aller" panose="02000503030000020004" pitchFamily="2" charset="0"/>
              </a:rPr>
              <a:t>menjadi</a:t>
            </a:r>
            <a:r>
              <a:rPr lang="en-ID" sz="1600" dirty="0" smtClean="0">
                <a:solidFill>
                  <a:srgbClr val="53524C"/>
                </a:solidFill>
                <a:latin typeface="Aller" panose="02000503030000020004" pitchFamily="2" charset="0"/>
              </a:rPr>
              <a:t> 15 </a:t>
            </a:r>
            <a:r>
              <a:rPr lang="en-ID" sz="1600" dirty="0" err="1" smtClean="0">
                <a:solidFill>
                  <a:srgbClr val="53524C"/>
                </a:solidFill>
                <a:latin typeface="Aller" panose="02000503030000020004" pitchFamily="2" charset="0"/>
              </a:rPr>
              <a:t>bab</a:t>
            </a:r>
            <a:r>
              <a:rPr lang="en-ID" sz="1600" dirty="0" smtClean="0">
                <a:solidFill>
                  <a:srgbClr val="53524C"/>
                </a:solidFill>
                <a:latin typeface="Aller" panose="02000503030000020004" pitchFamily="2" charset="0"/>
              </a:rPr>
              <a:t>)</a:t>
            </a:r>
            <a:endParaRPr lang="en-US" sz="1600" b="1" dirty="0">
              <a:solidFill>
                <a:srgbClr val="53524C"/>
              </a:solidFill>
              <a:latin typeface="Aller" panose="02000503030000020004" pitchFamily="2" charset="0"/>
            </a:endParaRPr>
          </a:p>
        </p:txBody>
      </p:sp>
      <p:sp>
        <p:nvSpPr>
          <p:cNvPr id="27" name="Content Placeholder 2"/>
          <p:cNvSpPr txBox="1">
            <a:spLocks/>
          </p:cNvSpPr>
          <p:nvPr/>
        </p:nvSpPr>
        <p:spPr>
          <a:xfrm>
            <a:off x="7730901" y="4149176"/>
            <a:ext cx="3968455" cy="871981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ID" sz="1600" b="1" dirty="0" err="1" smtClean="0">
                <a:solidFill>
                  <a:srgbClr val="52CBE7"/>
                </a:solidFill>
                <a:latin typeface="Montserrat" panose="00000500000000000000" pitchFamily="50" charset="0"/>
              </a:rPr>
              <a:t>Pedoman</a:t>
            </a:r>
            <a:r>
              <a:rPr lang="en-ID" sz="1600" b="1" dirty="0" smtClean="0">
                <a:solidFill>
                  <a:srgbClr val="52CBE7"/>
                </a:solidFill>
                <a:latin typeface="Montserrat" panose="00000500000000000000" pitchFamily="50" charset="0"/>
              </a:rPr>
              <a:t> </a:t>
            </a:r>
            <a:r>
              <a:rPr lang="en-ID" sz="1600" b="1" dirty="0" err="1" smtClean="0">
                <a:solidFill>
                  <a:srgbClr val="52CBE7"/>
                </a:solidFill>
                <a:latin typeface="Montserrat" panose="00000500000000000000" pitchFamily="50" charset="0"/>
              </a:rPr>
              <a:t>Penyusunan</a:t>
            </a:r>
            <a:r>
              <a:rPr lang="en-ID" sz="1600" b="1" dirty="0" smtClean="0">
                <a:solidFill>
                  <a:srgbClr val="52CBE7"/>
                </a:solidFill>
                <a:latin typeface="Montserrat" panose="00000500000000000000" pitchFamily="50" charset="0"/>
              </a:rPr>
              <a:t> DDA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ID" sz="1600" dirty="0" err="1" smtClean="0">
                <a:solidFill>
                  <a:srgbClr val="53524C"/>
                </a:solidFill>
                <a:latin typeface="Aller" panose="02000503030000020004" pitchFamily="2" charset="0"/>
              </a:rPr>
              <a:t>Sebagai</a:t>
            </a:r>
            <a:r>
              <a:rPr lang="en-ID" sz="1600" dirty="0" smtClean="0">
                <a:solidFill>
                  <a:srgbClr val="53524C"/>
                </a:solidFill>
                <a:latin typeface="Aller" panose="02000503030000020004" pitchFamily="2" charset="0"/>
              </a:rPr>
              <a:t> </a:t>
            </a:r>
            <a:r>
              <a:rPr lang="en-ID" sz="1600" dirty="0" err="1" smtClean="0">
                <a:solidFill>
                  <a:srgbClr val="53524C"/>
                </a:solidFill>
                <a:latin typeface="Aller" panose="02000503030000020004" pitchFamily="2" charset="0"/>
              </a:rPr>
              <a:t>bahan</a:t>
            </a:r>
            <a:r>
              <a:rPr lang="en-ID" sz="1600" dirty="0" smtClean="0">
                <a:solidFill>
                  <a:srgbClr val="53524C"/>
                </a:solidFill>
                <a:latin typeface="Aller" panose="02000503030000020004" pitchFamily="2" charset="0"/>
              </a:rPr>
              <a:t> </a:t>
            </a:r>
            <a:r>
              <a:rPr lang="en-ID" sz="1600" dirty="0" err="1" smtClean="0">
                <a:solidFill>
                  <a:srgbClr val="53524C"/>
                </a:solidFill>
                <a:latin typeface="Aller" panose="02000503030000020004" pitchFamily="2" charset="0"/>
              </a:rPr>
              <a:t>referensi</a:t>
            </a:r>
            <a:r>
              <a:rPr lang="en-ID" sz="1600" dirty="0" smtClean="0">
                <a:solidFill>
                  <a:srgbClr val="53524C"/>
                </a:solidFill>
                <a:latin typeface="Aller" panose="02000503030000020004" pitchFamily="2" charset="0"/>
              </a:rPr>
              <a:t>  BPS </a:t>
            </a:r>
            <a:r>
              <a:rPr lang="en-ID" sz="1600" dirty="0" err="1" smtClean="0">
                <a:solidFill>
                  <a:srgbClr val="53524C"/>
                </a:solidFill>
                <a:latin typeface="Aller" panose="02000503030000020004" pitchFamily="2" charset="0"/>
              </a:rPr>
              <a:t>daerah</a:t>
            </a:r>
            <a:r>
              <a:rPr lang="en-ID" sz="1600" dirty="0" smtClean="0">
                <a:solidFill>
                  <a:srgbClr val="53524C"/>
                </a:solidFill>
                <a:latin typeface="Aller" panose="02000503030000020004" pitchFamily="2" charset="0"/>
              </a:rPr>
              <a:t> </a:t>
            </a:r>
            <a:r>
              <a:rPr lang="en-ID" sz="1600" dirty="0" err="1" smtClean="0">
                <a:solidFill>
                  <a:srgbClr val="53524C"/>
                </a:solidFill>
                <a:latin typeface="Aller" panose="02000503030000020004" pitchFamily="2" charset="0"/>
              </a:rPr>
              <a:t>dalam</a:t>
            </a:r>
            <a:r>
              <a:rPr lang="en-ID" sz="1600" dirty="0" smtClean="0">
                <a:solidFill>
                  <a:srgbClr val="53524C"/>
                </a:solidFill>
                <a:latin typeface="Aller" panose="02000503030000020004" pitchFamily="2" charset="0"/>
              </a:rPr>
              <a:t> </a:t>
            </a:r>
            <a:r>
              <a:rPr lang="en-ID" sz="1600" dirty="0" err="1" smtClean="0">
                <a:solidFill>
                  <a:srgbClr val="53524C"/>
                </a:solidFill>
                <a:latin typeface="Aller" panose="02000503030000020004" pitchFamily="2" charset="0"/>
              </a:rPr>
              <a:t>menyusun</a:t>
            </a:r>
            <a:r>
              <a:rPr lang="en-ID" sz="1600" dirty="0" smtClean="0">
                <a:solidFill>
                  <a:srgbClr val="53524C"/>
                </a:solidFill>
                <a:latin typeface="Aller" panose="02000503030000020004" pitchFamily="2" charset="0"/>
              </a:rPr>
              <a:t> DDA, </a:t>
            </a:r>
            <a:r>
              <a:rPr lang="en-ID" sz="1600" dirty="0" err="1" smtClean="0">
                <a:solidFill>
                  <a:srgbClr val="53524C"/>
                </a:solidFill>
                <a:latin typeface="Aller" panose="02000503030000020004" pitchFamily="2" charset="0"/>
              </a:rPr>
              <a:t>maka</a:t>
            </a:r>
            <a:r>
              <a:rPr lang="en-ID" sz="1600" dirty="0" smtClean="0">
                <a:solidFill>
                  <a:srgbClr val="53524C"/>
                </a:solidFill>
                <a:latin typeface="Aller" panose="02000503030000020004" pitchFamily="2" charset="0"/>
              </a:rPr>
              <a:t> </a:t>
            </a:r>
            <a:r>
              <a:rPr lang="en-ID" sz="1600" dirty="0" err="1" smtClean="0">
                <a:solidFill>
                  <a:srgbClr val="53524C"/>
                </a:solidFill>
                <a:latin typeface="Aller" panose="02000503030000020004" pitchFamily="2" charset="0"/>
              </a:rPr>
              <a:t>pedoman</a:t>
            </a:r>
            <a:r>
              <a:rPr lang="en-ID" sz="1600" dirty="0" smtClean="0">
                <a:solidFill>
                  <a:srgbClr val="53524C"/>
                </a:solidFill>
                <a:latin typeface="Aller" panose="02000503030000020004" pitchFamily="2" charset="0"/>
              </a:rPr>
              <a:t> </a:t>
            </a:r>
            <a:r>
              <a:rPr lang="en-ID" sz="1600" dirty="0" err="1" smtClean="0">
                <a:solidFill>
                  <a:srgbClr val="53524C"/>
                </a:solidFill>
                <a:latin typeface="Aller" panose="02000503030000020004" pitchFamily="2" charset="0"/>
              </a:rPr>
              <a:t>penyusunan</a:t>
            </a:r>
            <a:r>
              <a:rPr lang="en-ID" sz="1600" dirty="0" smtClean="0">
                <a:solidFill>
                  <a:srgbClr val="53524C"/>
                </a:solidFill>
                <a:latin typeface="Aller" panose="02000503030000020004" pitchFamily="2" charset="0"/>
              </a:rPr>
              <a:t> DDA </a:t>
            </a:r>
            <a:r>
              <a:rPr lang="en-ID" sz="1600" dirty="0" err="1" smtClean="0">
                <a:solidFill>
                  <a:srgbClr val="53524C"/>
                </a:solidFill>
                <a:latin typeface="Aller" panose="02000503030000020004" pitchFamily="2" charset="0"/>
              </a:rPr>
              <a:t>akan</a:t>
            </a:r>
            <a:r>
              <a:rPr lang="en-ID" sz="1600" dirty="0" smtClean="0">
                <a:solidFill>
                  <a:srgbClr val="53524C"/>
                </a:solidFill>
                <a:latin typeface="Aller" panose="02000503030000020004" pitchFamily="2" charset="0"/>
              </a:rPr>
              <a:t> </a:t>
            </a:r>
            <a:r>
              <a:rPr lang="en-ID" sz="1600" dirty="0" err="1" smtClean="0">
                <a:solidFill>
                  <a:srgbClr val="53524C"/>
                </a:solidFill>
                <a:latin typeface="Aller" panose="02000503030000020004" pitchFamily="2" charset="0"/>
              </a:rPr>
              <a:t>direvisi</a:t>
            </a:r>
            <a:endParaRPr lang="en-US" sz="1600" b="1" dirty="0">
              <a:solidFill>
                <a:srgbClr val="53524C"/>
              </a:solidFill>
              <a:latin typeface="Aller" panose="02000503030000020004" pitchFamily="2" charset="0"/>
            </a:endParaRPr>
          </a:p>
        </p:txBody>
      </p:sp>
      <p:sp>
        <p:nvSpPr>
          <p:cNvPr id="28" name="Content Placeholder 2"/>
          <p:cNvSpPr txBox="1">
            <a:spLocks/>
          </p:cNvSpPr>
          <p:nvPr/>
        </p:nvSpPr>
        <p:spPr>
          <a:xfrm>
            <a:off x="7757826" y="5277498"/>
            <a:ext cx="3840215" cy="871981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ID" sz="1600" b="1" dirty="0" err="1" smtClean="0">
                <a:solidFill>
                  <a:srgbClr val="52CBE7"/>
                </a:solidFill>
                <a:latin typeface="Montserrat" panose="00000500000000000000" pitchFamily="50" charset="0"/>
              </a:rPr>
              <a:t>Perubahan</a:t>
            </a:r>
            <a:r>
              <a:rPr lang="en-ID" sz="1600" b="1" dirty="0" smtClean="0">
                <a:solidFill>
                  <a:srgbClr val="52CBE7"/>
                </a:solidFill>
                <a:latin typeface="Montserrat" panose="00000500000000000000" pitchFamily="50" charset="0"/>
              </a:rPr>
              <a:t> </a:t>
            </a:r>
            <a:r>
              <a:rPr lang="en-ID" sz="1600" b="1" dirty="0" err="1" smtClean="0">
                <a:solidFill>
                  <a:srgbClr val="52CBE7"/>
                </a:solidFill>
                <a:latin typeface="Montserrat" panose="00000500000000000000" pitchFamily="50" charset="0"/>
              </a:rPr>
              <a:t>tabel</a:t>
            </a:r>
            <a:r>
              <a:rPr lang="en-ID" sz="1600" b="1" dirty="0" smtClean="0">
                <a:solidFill>
                  <a:srgbClr val="52CBE7"/>
                </a:solidFill>
                <a:latin typeface="Montserrat" panose="00000500000000000000" pitchFamily="50" charset="0"/>
              </a:rPr>
              <a:t> </a:t>
            </a:r>
            <a:r>
              <a:rPr lang="en-ID" sz="1600" b="1" dirty="0" err="1" smtClean="0">
                <a:solidFill>
                  <a:srgbClr val="52CBE7"/>
                </a:solidFill>
                <a:latin typeface="Montserrat" panose="00000500000000000000" pitchFamily="50" charset="0"/>
              </a:rPr>
              <a:t>pada</a:t>
            </a:r>
            <a:r>
              <a:rPr lang="en-ID" sz="1600" b="1" dirty="0" smtClean="0">
                <a:solidFill>
                  <a:srgbClr val="52CBE7"/>
                </a:solidFill>
                <a:latin typeface="Montserrat" panose="00000500000000000000" pitchFamily="50" charset="0"/>
              </a:rPr>
              <a:t> </a:t>
            </a:r>
            <a:r>
              <a:rPr lang="en-ID" sz="1600" b="1" dirty="0" err="1" smtClean="0">
                <a:solidFill>
                  <a:srgbClr val="52CBE7"/>
                </a:solidFill>
                <a:latin typeface="Montserrat" panose="00000500000000000000" pitchFamily="50" charset="0"/>
              </a:rPr>
              <a:t>Statistik</a:t>
            </a:r>
            <a:r>
              <a:rPr lang="en-ID" sz="1600" b="1" dirty="0" smtClean="0">
                <a:solidFill>
                  <a:srgbClr val="52CBE7"/>
                </a:solidFill>
                <a:latin typeface="Montserrat" panose="00000500000000000000" pitchFamily="50" charset="0"/>
              </a:rPr>
              <a:t> Indonesia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ID" sz="1600" dirty="0" err="1" smtClean="0">
                <a:solidFill>
                  <a:srgbClr val="53524C"/>
                </a:solidFill>
                <a:latin typeface="Aller" panose="02000503030000020004" pitchFamily="2" charset="0"/>
              </a:rPr>
              <a:t>Sebagai</a:t>
            </a:r>
            <a:r>
              <a:rPr lang="en-ID" sz="1600" dirty="0" smtClean="0">
                <a:solidFill>
                  <a:srgbClr val="53524C"/>
                </a:solidFill>
                <a:latin typeface="Aller" panose="02000503030000020004" pitchFamily="2" charset="0"/>
              </a:rPr>
              <a:t> </a:t>
            </a:r>
            <a:r>
              <a:rPr lang="en-ID" sz="1600" dirty="0" err="1" smtClean="0">
                <a:solidFill>
                  <a:srgbClr val="53524C"/>
                </a:solidFill>
                <a:latin typeface="Aller" panose="02000503030000020004" pitchFamily="2" charset="0"/>
              </a:rPr>
              <a:t>implementasi</a:t>
            </a:r>
            <a:r>
              <a:rPr lang="en-ID" sz="1600" dirty="0" smtClean="0">
                <a:solidFill>
                  <a:srgbClr val="53524C"/>
                </a:solidFill>
                <a:latin typeface="Aller" panose="02000503030000020004" pitchFamily="2" charset="0"/>
              </a:rPr>
              <a:t> </a:t>
            </a:r>
            <a:r>
              <a:rPr lang="en-ID" sz="1600" dirty="0" err="1" smtClean="0">
                <a:solidFill>
                  <a:srgbClr val="53524C"/>
                </a:solidFill>
                <a:latin typeface="Aller" panose="02000503030000020004" pitchFamily="2" charset="0"/>
              </a:rPr>
              <a:t>dari</a:t>
            </a:r>
            <a:r>
              <a:rPr lang="en-ID" sz="1600" dirty="0" smtClean="0">
                <a:solidFill>
                  <a:srgbClr val="53524C"/>
                </a:solidFill>
                <a:latin typeface="Aller" panose="02000503030000020004" pitchFamily="2" charset="0"/>
              </a:rPr>
              <a:t> </a:t>
            </a:r>
            <a:r>
              <a:rPr lang="en-ID" sz="1600" dirty="0" err="1" smtClean="0">
                <a:solidFill>
                  <a:srgbClr val="53524C"/>
                </a:solidFill>
                <a:latin typeface="Aller" panose="02000503030000020004" pitchFamily="2" charset="0"/>
              </a:rPr>
              <a:t>sinkronisasi</a:t>
            </a:r>
            <a:r>
              <a:rPr lang="en-ID" sz="1600" dirty="0" smtClean="0">
                <a:solidFill>
                  <a:srgbClr val="53524C"/>
                </a:solidFill>
                <a:latin typeface="Aller" panose="02000503030000020004" pitchFamily="2" charset="0"/>
              </a:rPr>
              <a:t> data SI-DDA</a:t>
            </a:r>
            <a:endParaRPr lang="en-US" sz="1600" b="1" dirty="0">
              <a:solidFill>
                <a:srgbClr val="53524C"/>
              </a:solidFill>
              <a:latin typeface="Aller" panose="02000503030000020004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767126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5EAD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446028"/>
            <a:ext cx="4153787" cy="3115340"/>
          </a:xfrm>
          <a:prstGeom prst="rect">
            <a:avLst/>
          </a:prstGeom>
        </p:spPr>
      </p:pic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4841360" y="556512"/>
            <a:ext cx="6978500" cy="889516"/>
          </a:xfrm>
        </p:spPr>
        <p:txBody>
          <a:bodyPr>
            <a:normAutofit/>
          </a:bodyPr>
          <a:lstStyle/>
          <a:p>
            <a:pPr algn="ctr"/>
            <a:r>
              <a:rPr lang="en-ID" sz="3200" b="1" dirty="0" err="1" smtClean="0">
                <a:solidFill>
                  <a:srgbClr val="01A94F"/>
                </a:solidFill>
                <a:latin typeface="Montserrat" panose="00000500000000000000" pitchFamily="50" charset="0"/>
              </a:rPr>
              <a:t>Permasalahan</a:t>
            </a:r>
            <a:r>
              <a:rPr lang="en-ID" sz="3200" b="1" dirty="0" smtClean="0">
                <a:solidFill>
                  <a:srgbClr val="01A94F"/>
                </a:solidFill>
                <a:latin typeface="Montserrat" panose="00000500000000000000" pitchFamily="50" charset="0"/>
              </a:rPr>
              <a:t> yang </a:t>
            </a:r>
            <a:r>
              <a:rPr lang="en-ID" sz="3200" b="1" dirty="0" err="1" smtClean="0">
                <a:solidFill>
                  <a:srgbClr val="01A94F"/>
                </a:solidFill>
                <a:latin typeface="Montserrat" panose="00000500000000000000" pitchFamily="50" charset="0"/>
              </a:rPr>
              <a:t>terjadi</a:t>
            </a:r>
            <a:endParaRPr lang="en-US" sz="3200" b="1" dirty="0">
              <a:solidFill>
                <a:srgbClr val="01A94F"/>
              </a:solidFill>
              <a:latin typeface="Montserrat" panose="00000500000000000000" pitchFamily="50" charset="0"/>
            </a:endParaRPr>
          </a:p>
        </p:txBody>
      </p:sp>
      <p:sp>
        <p:nvSpPr>
          <p:cNvPr id="8" name="Content Placeholder 2"/>
          <p:cNvSpPr>
            <a:spLocks noGrp="1"/>
          </p:cNvSpPr>
          <p:nvPr>
            <p:ph idx="1"/>
          </p:nvPr>
        </p:nvSpPr>
        <p:spPr>
          <a:xfrm>
            <a:off x="5038035" y="1600925"/>
            <a:ext cx="6604466" cy="3640776"/>
          </a:xfrm>
        </p:spPr>
        <p:txBody>
          <a:bodyPr>
            <a:normAutofit/>
          </a:bodyPr>
          <a:lstStyle/>
          <a:p>
            <a:r>
              <a:rPr lang="nn-NO" sz="2000" spc="-10" dirty="0" smtClean="0">
                <a:solidFill>
                  <a:srgbClr val="333132"/>
                </a:solidFill>
                <a:latin typeface="Aller" panose="02000503030000020004" pitchFamily="2" charset="0"/>
                <a:cs typeface="Cambria"/>
              </a:rPr>
              <a:t>Data </a:t>
            </a:r>
            <a:r>
              <a:rPr lang="nn-NO" sz="2000" spc="-10" dirty="0">
                <a:solidFill>
                  <a:srgbClr val="333132"/>
                </a:solidFill>
                <a:latin typeface="Aller" panose="02000503030000020004" pitchFamily="2" charset="0"/>
                <a:cs typeface="Cambria"/>
              </a:rPr>
              <a:t>yang </a:t>
            </a:r>
            <a:r>
              <a:rPr lang="nn-NO" sz="2400" b="1" spc="-10" dirty="0">
                <a:solidFill>
                  <a:srgbClr val="00A94E"/>
                </a:solidFill>
                <a:latin typeface="Aller" panose="02000503030000020004" pitchFamily="2" charset="0"/>
                <a:cs typeface="Cambria"/>
              </a:rPr>
              <a:t>tidak sinkron </a:t>
            </a:r>
            <a:r>
              <a:rPr lang="nn-NO" sz="2000" spc="-10" dirty="0">
                <a:solidFill>
                  <a:srgbClr val="333132"/>
                </a:solidFill>
                <a:latin typeface="Aller" panose="02000503030000020004" pitchFamily="2" charset="0"/>
                <a:cs typeface="Cambria"/>
              </a:rPr>
              <a:t>antara </a:t>
            </a:r>
            <a:r>
              <a:rPr lang="nn-NO" sz="2000" b="1" spc="-10" dirty="0">
                <a:solidFill>
                  <a:srgbClr val="00A94E"/>
                </a:solidFill>
                <a:latin typeface="Aller" panose="02000503030000020004" pitchFamily="2" charset="0"/>
                <a:cs typeface="Cambria"/>
              </a:rPr>
              <a:t>DDA dan SI</a:t>
            </a:r>
          </a:p>
          <a:p>
            <a:r>
              <a:rPr lang="nn-NO" sz="2000" b="1" spc="-10" dirty="0" smtClean="0">
                <a:solidFill>
                  <a:srgbClr val="00A94E"/>
                </a:solidFill>
                <a:latin typeface="Aller" panose="02000503030000020004" pitchFamily="2" charset="0"/>
                <a:cs typeface="Cambria"/>
              </a:rPr>
              <a:t>Template Tabel </a:t>
            </a:r>
            <a:r>
              <a:rPr lang="nn-NO" sz="2000" b="1" spc="-10" dirty="0">
                <a:solidFill>
                  <a:srgbClr val="00A94E"/>
                </a:solidFill>
                <a:latin typeface="Aller" panose="02000503030000020004" pitchFamily="2" charset="0"/>
                <a:cs typeface="Cambria"/>
              </a:rPr>
              <a:t>KOR </a:t>
            </a:r>
            <a:r>
              <a:rPr lang="nn-NO" sz="2000" spc="-10" dirty="0">
                <a:solidFill>
                  <a:srgbClr val="333132"/>
                </a:solidFill>
                <a:latin typeface="Aller" panose="02000503030000020004" pitchFamily="2" charset="0"/>
                <a:cs typeface="Cambria"/>
              </a:rPr>
              <a:t>yang disediakan </a:t>
            </a:r>
            <a:r>
              <a:rPr lang="nn-NO" sz="2000" b="1" spc="-10" dirty="0">
                <a:solidFill>
                  <a:srgbClr val="00A94E"/>
                </a:solidFill>
                <a:latin typeface="Aller" panose="02000503030000020004" pitchFamily="2" charset="0"/>
                <a:cs typeface="Cambria"/>
              </a:rPr>
              <a:t>dimodifikasi</a:t>
            </a:r>
            <a:r>
              <a:rPr lang="nn-NO" sz="2000" spc="-10" dirty="0">
                <a:solidFill>
                  <a:srgbClr val="333132"/>
                </a:solidFill>
                <a:latin typeface="Aller" panose="02000503030000020004" pitchFamily="2" charset="0"/>
                <a:cs typeface="Cambria"/>
              </a:rPr>
              <a:t> </a:t>
            </a:r>
            <a:r>
              <a:rPr lang="nn-NO" sz="2000" spc="-10" dirty="0" smtClean="0">
                <a:solidFill>
                  <a:srgbClr val="333132"/>
                </a:solidFill>
                <a:latin typeface="Aller" panose="02000503030000020004" pitchFamily="2" charset="0"/>
                <a:cs typeface="Cambria"/>
              </a:rPr>
              <a:t>perbedaan tabel (penambahan/pengurangan) </a:t>
            </a:r>
            <a:r>
              <a:rPr lang="nn-NO" sz="2000" spc="-10" dirty="0">
                <a:solidFill>
                  <a:srgbClr val="333132"/>
                </a:solidFill>
                <a:latin typeface="Aller" panose="02000503030000020004" pitchFamily="2" charset="0"/>
                <a:cs typeface="Cambria"/>
              </a:rPr>
              <a:t>pada </a:t>
            </a:r>
            <a:r>
              <a:rPr lang="nn-NO" sz="2000" spc="-10" dirty="0" smtClean="0">
                <a:solidFill>
                  <a:srgbClr val="333132"/>
                </a:solidFill>
                <a:latin typeface="Aller" panose="02000503030000020004" pitchFamily="2" charset="0"/>
                <a:cs typeface="Cambria"/>
              </a:rPr>
              <a:t>setiap daerah</a:t>
            </a:r>
            <a:endParaRPr lang="nn-NO" sz="2000" spc="-10" dirty="0">
              <a:solidFill>
                <a:srgbClr val="333132"/>
              </a:solidFill>
              <a:latin typeface="Aller" panose="02000503030000020004" pitchFamily="2" charset="0"/>
              <a:cs typeface="Cambria"/>
            </a:endParaRPr>
          </a:p>
          <a:p>
            <a:r>
              <a:rPr lang="nn-NO" sz="2000" spc="-10" dirty="0" smtClean="0">
                <a:solidFill>
                  <a:srgbClr val="333132"/>
                </a:solidFill>
                <a:latin typeface="Aller" panose="02000503030000020004" pitchFamily="2" charset="0"/>
                <a:cs typeface="Cambria"/>
              </a:rPr>
              <a:t>Perbedaan </a:t>
            </a:r>
            <a:r>
              <a:rPr lang="nn-NO" sz="2000" b="1" spc="-10" dirty="0">
                <a:solidFill>
                  <a:srgbClr val="00A94E"/>
                </a:solidFill>
                <a:latin typeface="Aller" panose="02000503030000020004" pitchFamily="2" charset="0"/>
                <a:cs typeface="Cambria"/>
              </a:rPr>
              <a:t>SDM</a:t>
            </a:r>
            <a:r>
              <a:rPr lang="nn-NO" sz="2000" spc="-10" dirty="0">
                <a:solidFill>
                  <a:srgbClr val="333132"/>
                </a:solidFill>
                <a:latin typeface="Aller" panose="02000503030000020004" pitchFamily="2" charset="0"/>
                <a:cs typeface="Cambria"/>
              </a:rPr>
              <a:t> sehingga </a:t>
            </a:r>
            <a:r>
              <a:rPr lang="nn-NO" sz="2000" spc="-10" dirty="0" smtClean="0">
                <a:solidFill>
                  <a:srgbClr val="333132"/>
                </a:solidFill>
                <a:latin typeface="Aller" panose="02000503030000020004" pitchFamily="2" charset="0"/>
                <a:cs typeface="Cambria"/>
              </a:rPr>
              <a:t>pengumpulan/pengelolaan </a:t>
            </a:r>
            <a:r>
              <a:rPr lang="nn-NO" sz="2000" spc="-10" dirty="0">
                <a:solidFill>
                  <a:srgbClr val="333132"/>
                </a:solidFill>
                <a:latin typeface="Aller" panose="02000503030000020004" pitchFamily="2" charset="0"/>
                <a:cs typeface="Cambria"/>
              </a:rPr>
              <a:t>data tidak </a:t>
            </a:r>
            <a:r>
              <a:rPr lang="nn-NO" sz="2000" spc="-10" dirty="0" smtClean="0">
                <a:solidFill>
                  <a:srgbClr val="333132"/>
                </a:solidFill>
                <a:latin typeface="Aller" panose="02000503030000020004" pitchFamily="2" charset="0"/>
                <a:cs typeface="Cambria"/>
              </a:rPr>
              <a:t>maksimal</a:t>
            </a:r>
            <a:endParaRPr lang="nn-NO" sz="2000" spc="-10" dirty="0">
              <a:solidFill>
                <a:srgbClr val="333132"/>
              </a:solidFill>
              <a:latin typeface="Aller" panose="02000503030000020004" pitchFamily="2" charset="0"/>
              <a:cs typeface="Cambria"/>
            </a:endParaRPr>
          </a:p>
          <a:p>
            <a:r>
              <a:rPr lang="nn-NO" sz="2000" b="1" spc="-10" dirty="0" smtClean="0">
                <a:solidFill>
                  <a:srgbClr val="00A94E"/>
                </a:solidFill>
                <a:latin typeface="Aller" panose="02000503030000020004" pitchFamily="2" charset="0"/>
                <a:cs typeface="Cambria"/>
              </a:rPr>
              <a:t>Pemeriksaan </a:t>
            </a:r>
            <a:r>
              <a:rPr lang="nn-NO" sz="2000" b="1" spc="-10" dirty="0">
                <a:solidFill>
                  <a:srgbClr val="00A94E"/>
                </a:solidFill>
                <a:latin typeface="Aller" panose="02000503030000020004" pitchFamily="2" charset="0"/>
                <a:cs typeface="Cambria"/>
              </a:rPr>
              <a:t>tabel </a:t>
            </a:r>
            <a:r>
              <a:rPr lang="nn-NO" sz="2000" spc="-10" dirty="0">
                <a:solidFill>
                  <a:srgbClr val="333132"/>
                </a:solidFill>
                <a:latin typeface="Aller" panose="02000503030000020004" pitchFamily="2" charset="0"/>
                <a:cs typeface="Cambria"/>
              </a:rPr>
              <a:t>saat ini dilakukan secara </a:t>
            </a:r>
            <a:r>
              <a:rPr lang="nn-NO" sz="2000" b="1" spc="-10" dirty="0">
                <a:solidFill>
                  <a:srgbClr val="00A94E"/>
                </a:solidFill>
                <a:latin typeface="Aller" panose="02000503030000020004" pitchFamily="2" charset="0"/>
                <a:cs typeface="Cambria"/>
              </a:rPr>
              <a:t>manual</a:t>
            </a:r>
          </a:p>
          <a:p>
            <a:r>
              <a:rPr lang="nn-NO" sz="2000" spc="-10" dirty="0" smtClean="0">
                <a:solidFill>
                  <a:srgbClr val="333132"/>
                </a:solidFill>
                <a:latin typeface="Aller" panose="02000503030000020004" pitchFamily="2" charset="0"/>
                <a:cs typeface="Cambria"/>
              </a:rPr>
              <a:t>Tidak </a:t>
            </a:r>
            <a:r>
              <a:rPr lang="nn-NO" sz="2000" spc="-10" dirty="0">
                <a:solidFill>
                  <a:srgbClr val="333132"/>
                </a:solidFill>
                <a:latin typeface="Aller" panose="02000503030000020004" pitchFamily="2" charset="0"/>
                <a:cs typeface="Cambria"/>
              </a:rPr>
              <a:t>adanya </a:t>
            </a:r>
            <a:r>
              <a:rPr lang="nn-NO" sz="2000" b="1" spc="-10" dirty="0">
                <a:solidFill>
                  <a:srgbClr val="00A94E"/>
                </a:solidFill>
                <a:latin typeface="Aller" panose="02000503030000020004" pitchFamily="2" charset="0"/>
                <a:cs typeface="Cambria"/>
              </a:rPr>
              <a:t>repository/penyimpanan data </a:t>
            </a:r>
            <a:r>
              <a:rPr lang="nn-NO" sz="2000" spc="-10" dirty="0">
                <a:solidFill>
                  <a:srgbClr val="333132"/>
                </a:solidFill>
                <a:latin typeface="Aller" panose="02000503030000020004" pitchFamily="2" charset="0"/>
                <a:cs typeface="Cambria"/>
              </a:rPr>
              <a:t>sehingga </a:t>
            </a:r>
            <a:r>
              <a:rPr lang="nn-NO" sz="2000" spc="-10" dirty="0" smtClean="0">
                <a:solidFill>
                  <a:srgbClr val="333132"/>
                </a:solidFill>
                <a:latin typeface="Aller" panose="02000503030000020004" pitchFamily="2" charset="0"/>
                <a:cs typeface="Cambria"/>
              </a:rPr>
              <a:t>data yang dimiliki memiliki resiko hilang/rusak (</a:t>
            </a:r>
            <a:r>
              <a:rPr lang="nn-NO" sz="2000" i="1" spc="-10" dirty="0" smtClean="0">
                <a:solidFill>
                  <a:srgbClr val="333132"/>
                </a:solidFill>
                <a:latin typeface="Aller" panose="02000503030000020004" pitchFamily="2" charset="0"/>
                <a:cs typeface="Cambria"/>
              </a:rPr>
              <a:t>lost/corrupt</a:t>
            </a:r>
            <a:r>
              <a:rPr lang="nn-NO" sz="2000" spc="-10" dirty="0" smtClean="0">
                <a:solidFill>
                  <a:srgbClr val="333132"/>
                </a:solidFill>
                <a:latin typeface="Aller" panose="02000503030000020004" pitchFamily="2" charset="0"/>
                <a:cs typeface="Cambria"/>
              </a:rPr>
              <a:t>)</a:t>
            </a:r>
            <a:endParaRPr lang="nn-NO" sz="2000" spc="-10" dirty="0">
              <a:solidFill>
                <a:srgbClr val="333132"/>
              </a:solidFill>
              <a:latin typeface="Aller" panose="02000503030000020004" pitchFamily="2" charset="0"/>
              <a:cs typeface="Cambria"/>
            </a:endParaRPr>
          </a:p>
        </p:txBody>
      </p:sp>
    </p:spTree>
    <p:extLst>
      <p:ext uri="{BB962C8B-B14F-4D97-AF65-F5344CB8AC3E}">
        <p14:creationId xmlns:p14="http://schemas.microsoft.com/office/powerpoint/2010/main" val="32128358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68000">
              <a:srgbClr val="009899"/>
            </a:gs>
            <a:gs pos="100000">
              <a:srgbClr val="006586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6312194" y="350460"/>
            <a:ext cx="5879806" cy="889516"/>
          </a:xfrm>
        </p:spPr>
        <p:txBody>
          <a:bodyPr>
            <a:noAutofit/>
          </a:bodyPr>
          <a:lstStyle/>
          <a:p>
            <a:pPr algn="ctr"/>
            <a:r>
              <a:rPr lang="en-ID" sz="2800" b="1" dirty="0" err="1" smtClean="0">
                <a:solidFill>
                  <a:schemeClr val="bg1"/>
                </a:solidFill>
                <a:latin typeface="Montserrat" panose="00000500000000000000" pitchFamily="50" charset="0"/>
              </a:rPr>
              <a:t>Kewajiban</a:t>
            </a:r>
            <a:r>
              <a:rPr lang="en-ID" sz="2800" b="1" dirty="0" smtClean="0">
                <a:solidFill>
                  <a:schemeClr val="bg1"/>
                </a:solidFill>
                <a:latin typeface="Montserrat" panose="00000500000000000000" pitchFamily="50" charset="0"/>
              </a:rPr>
              <a:t> BPS </a:t>
            </a:r>
            <a:r>
              <a:rPr lang="en-ID" sz="2800" b="1" dirty="0" err="1" smtClean="0">
                <a:solidFill>
                  <a:schemeClr val="bg1"/>
                </a:solidFill>
                <a:latin typeface="Montserrat" panose="00000500000000000000" pitchFamily="50" charset="0"/>
              </a:rPr>
              <a:t>daerah</a:t>
            </a:r>
            <a:endParaRPr lang="en-US" sz="2800" b="1" dirty="0">
              <a:solidFill>
                <a:schemeClr val="bg1"/>
              </a:solidFill>
              <a:latin typeface="Montserrat" panose="00000500000000000000" pitchFamily="50" charset="0"/>
            </a:endParaRPr>
          </a:p>
        </p:txBody>
      </p:sp>
      <p:sp>
        <p:nvSpPr>
          <p:cNvPr id="8" name="Content Placeholder 2"/>
          <p:cNvSpPr>
            <a:spLocks noGrp="1"/>
          </p:cNvSpPr>
          <p:nvPr>
            <p:ph idx="1"/>
          </p:nvPr>
        </p:nvSpPr>
        <p:spPr>
          <a:xfrm>
            <a:off x="7697972" y="1606069"/>
            <a:ext cx="3732028" cy="112649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ID" sz="1600" dirty="0" err="1" smtClean="0">
                <a:solidFill>
                  <a:schemeClr val="bg1"/>
                </a:solidFill>
                <a:latin typeface="Aller" panose="02000503030000020004" pitchFamily="2" charset="0"/>
              </a:rPr>
              <a:t>Melakukan</a:t>
            </a:r>
            <a:r>
              <a:rPr lang="en-ID" sz="1600" dirty="0" smtClean="0">
                <a:solidFill>
                  <a:schemeClr val="bg1"/>
                </a:solidFill>
                <a:latin typeface="Aller" panose="02000503030000020004" pitchFamily="2" charset="0"/>
              </a:rPr>
              <a:t> </a:t>
            </a:r>
            <a:r>
              <a:rPr lang="en-ID" sz="1600" i="1" dirty="0" smtClean="0">
                <a:solidFill>
                  <a:schemeClr val="bg1"/>
                </a:solidFill>
                <a:latin typeface="Aller" panose="02000503030000020004" pitchFamily="2" charset="0"/>
              </a:rPr>
              <a:t>Focus Group Discussion </a:t>
            </a:r>
            <a:r>
              <a:rPr lang="en-ID" sz="1600" dirty="0" err="1" smtClean="0">
                <a:solidFill>
                  <a:schemeClr val="bg1"/>
                </a:solidFill>
                <a:latin typeface="Aller" panose="02000503030000020004" pitchFamily="2" charset="0"/>
              </a:rPr>
              <a:t>dengan</a:t>
            </a:r>
            <a:r>
              <a:rPr lang="en-ID" sz="1600" dirty="0" smtClean="0">
                <a:solidFill>
                  <a:schemeClr val="bg1"/>
                </a:solidFill>
                <a:latin typeface="Aller" panose="02000503030000020004" pitchFamily="2" charset="0"/>
              </a:rPr>
              <a:t> </a:t>
            </a:r>
            <a:r>
              <a:rPr lang="en-ID" sz="1600" dirty="0" err="1" smtClean="0">
                <a:solidFill>
                  <a:schemeClr val="bg1"/>
                </a:solidFill>
                <a:latin typeface="Aller" panose="02000503030000020004" pitchFamily="2" charset="0"/>
              </a:rPr>
              <a:t>melibatkan</a:t>
            </a:r>
            <a:r>
              <a:rPr lang="en-ID" sz="1600" dirty="0" smtClean="0">
                <a:solidFill>
                  <a:schemeClr val="bg1"/>
                </a:solidFill>
                <a:latin typeface="Aller" panose="02000503030000020004" pitchFamily="2" charset="0"/>
              </a:rPr>
              <a:t> </a:t>
            </a:r>
            <a:r>
              <a:rPr lang="en-ID" sz="1600" dirty="0" err="1" smtClean="0">
                <a:solidFill>
                  <a:schemeClr val="bg1"/>
                </a:solidFill>
                <a:latin typeface="Aller" panose="02000503030000020004" pitchFamily="2" charset="0"/>
              </a:rPr>
              <a:t>Diskominfotik</a:t>
            </a:r>
            <a:r>
              <a:rPr lang="en-ID" sz="1600" dirty="0" smtClean="0">
                <a:solidFill>
                  <a:schemeClr val="bg1"/>
                </a:solidFill>
                <a:latin typeface="Aller" panose="02000503030000020004" pitchFamily="2" charset="0"/>
              </a:rPr>
              <a:t> </a:t>
            </a:r>
            <a:r>
              <a:rPr lang="en-ID" sz="1600" dirty="0" err="1" smtClean="0">
                <a:solidFill>
                  <a:schemeClr val="bg1"/>
                </a:solidFill>
                <a:latin typeface="Aller" panose="02000503030000020004" pitchFamily="2" charset="0"/>
              </a:rPr>
              <a:t>daerah</a:t>
            </a:r>
            <a:r>
              <a:rPr lang="en-ID" sz="1600" dirty="0" smtClean="0">
                <a:solidFill>
                  <a:schemeClr val="bg1"/>
                </a:solidFill>
                <a:latin typeface="Aller" panose="02000503030000020004" pitchFamily="2" charset="0"/>
              </a:rPr>
              <a:t> </a:t>
            </a:r>
            <a:r>
              <a:rPr lang="en-ID" sz="1600" dirty="0" err="1" smtClean="0">
                <a:solidFill>
                  <a:schemeClr val="bg1"/>
                </a:solidFill>
                <a:latin typeface="Aller" panose="02000503030000020004" pitchFamily="2" charset="0"/>
              </a:rPr>
              <a:t>dan</a:t>
            </a:r>
            <a:r>
              <a:rPr lang="en-ID" sz="1600" dirty="0" smtClean="0">
                <a:solidFill>
                  <a:schemeClr val="bg1"/>
                </a:solidFill>
                <a:latin typeface="Aller" panose="02000503030000020004" pitchFamily="2" charset="0"/>
              </a:rPr>
              <a:t> OPD </a:t>
            </a:r>
            <a:r>
              <a:rPr lang="en-ID" sz="1600" dirty="0" err="1" smtClean="0">
                <a:solidFill>
                  <a:schemeClr val="bg1"/>
                </a:solidFill>
                <a:latin typeface="Aller" panose="02000503030000020004" pitchFamily="2" charset="0"/>
              </a:rPr>
              <a:t>penyuplai</a:t>
            </a:r>
            <a:r>
              <a:rPr lang="en-ID" sz="1600" dirty="0" smtClean="0">
                <a:solidFill>
                  <a:schemeClr val="bg1"/>
                </a:solidFill>
                <a:latin typeface="Aller" panose="02000503030000020004" pitchFamily="2" charset="0"/>
              </a:rPr>
              <a:t> data DDA</a:t>
            </a:r>
            <a:endParaRPr lang="en-US" sz="1600" b="1" dirty="0">
              <a:solidFill>
                <a:schemeClr val="bg1"/>
              </a:solidFill>
              <a:latin typeface="Aller" panose="02000503030000020004" pitchFamily="2" charset="0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7101244" y="1077053"/>
            <a:ext cx="4328756" cy="74414"/>
          </a:xfrm>
          <a:prstGeom prst="roundRect">
            <a:avLst/>
          </a:prstGeom>
          <a:solidFill>
            <a:srgbClr val="42C7B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1" name="Group 30"/>
          <p:cNvGrpSpPr/>
          <p:nvPr/>
        </p:nvGrpSpPr>
        <p:grpSpPr>
          <a:xfrm>
            <a:off x="7082457" y="1625663"/>
            <a:ext cx="501035" cy="472977"/>
            <a:chOff x="7082457" y="1625663"/>
            <a:chExt cx="501035" cy="472977"/>
          </a:xfrm>
          <a:solidFill>
            <a:srgbClr val="42C7B0"/>
          </a:solidFill>
        </p:grpSpPr>
        <p:sp>
          <p:nvSpPr>
            <p:cNvPr id="11" name="Oval 10"/>
            <p:cNvSpPr>
              <a:spLocks noChangeAspect="1"/>
            </p:cNvSpPr>
            <p:nvPr/>
          </p:nvSpPr>
          <p:spPr>
            <a:xfrm>
              <a:off x="7101244" y="1625663"/>
              <a:ext cx="463463" cy="46346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ller" panose="02000503030000020004" pitchFamily="2" charset="0"/>
              </a:endParaRPr>
            </a:p>
          </p:txBody>
        </p:sp>
        <p:sp>
          <p:nvSpPr>
            <p:cNvPr id="30" name="Content Placeholder 2"/>
            <p:cNvSpPr txBox="1">
              <a:spLocks/>
            </p:cNvSpPr>
            <p:nvPr/>
          </p:nvSpPr>
          <p:spPr>
            <a:xfrm>
              <a:off x="7082457" y="1662649"/>
              <a:ext cx="501035" cy="435991"/>
            </a:xfrm>
            <a:prstGeom prst="rect">
              <a:avLst/>
            </a:prstGeom>
            <a:noFill/>
          </p:spPr>
          <p:txBody>
            <a:bodyPr vert="horz" lIns="91440" tIns="45720" rIns="91440" bIns="45720" rtlCol="0">
              <a:no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Arial" panose="020B0604020202020204" pitchFamily="34" charset="0"/>
                <a:buNone/>
              </a:pPr>
              <a:r>
                <a:rPr lang="en-ID" sz="2000" dirty="0" smtClean="0">
                  <a:solidFill>
                    <a:schemeClr val="bg1"/>
                  </a:solidFill>
                  <a:latin typeface="Aller" panose="02000503030000020004" pitchFamily="2" charset="0"/>
                </a:rPr>
                <a:t>01</a:t>
              </a:r>
              <a:endParaRPr lang="en-US" sz="2000" b="1" dirty="0">
                <a:solidFill>
                  <a:schemeClr val="bg1"/>
                </a:solidFill>
                <a:latin typeface="Aller" panose="02000503030000020004" pitchFamily="2" charset="0"/>
              </a:endParaRPr>
            </a:p>
          </p:txBody>
        </p:sp>
      </p:grp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113216"/>
            <a:ext cx="6293409" cy="4720057"/>
          </a:xfrm>
          <a:prstGeom prst="rect">
            <a:avLst/>
          </a:prstGeom>
        </p:spPr>
      </p:pic>
      <p:sp>
        <p:nvSpPr>
          <p:cNvPr id="23" name="Content Placeholder 2"/>
          <p:cNvSpPr txBox="1">
            <a:spLocks/>
          </p:cNvSpPr>
          <p:nvPr/>
        </p:nvSpPr>
        <p:spPr>
          <a:xfrm>
            <a:off x="7716759" y="2850420"/>
            <a:ext cx="3732028" cy="13716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ID" sz="1600" dirty="0" err="1" smtClean="0">
                <a:solidFill>
                  <a:schemeClr val="bg1"/>
                </a:solidFill>
                <a:latin typeface="Aller" panose="02000503030000020004" pitchFamily="2" charset="0"/>
              </a:rPr>
              <a:t>Bersama</a:t>
            </a:r>
            <a:r>
              <a:rPr lang="en-ID" sz="1600" dirty="0" smtClean="0">
                <a:solidFill>
                  <a:schemeClr val="bg1"/>
                </a:solidFill>
                <a:latin typeface="Aller" panose="02000503030000020004" pitchFamily="2" charset="0"/>
              </a:rPr>
              <a:t> </a:t>
            </a:r>
            <a:r>
              <a:rPr lang="en-ID" sz="1600" dirty="0" err="1" smtClean="0">
                <a:solidFill>
                  <a:schemeClr val="bg1"/>
                </a:solidFill>
                <a:latin typeface="Aller" panose="02000503030000020004" pitchFamily="2" charset="0"/>
              </a:rPr>
              <a:t>dengan</a:t>
            </a:r>
            <a:r>
              <a:rPr lang="en-ID" sz="1600" dirty="0" smtClean="0">
                <a:solidFill>
                  <a:schemeClr val="bg1"/>
                </a:solidFill>
                <a:latin typeface="Aller" panose="02000503030000020004" pitchFamily="2" charset="0"/>
              </a:rPr>
              <a:t> </a:t>
            </a:r>
            <a:r>
              <a:rPr lang="en-ID" sz="1600" dirty="0" err="1" smtClean="0">
                <a:solidFill>
                  <a:schemeClr val="bg1"/>
                </a:solidFill>
                <a:latin typeface="Aller" panose="02000503030000020004" pitchFamily="2" charset="0"/>
              </a:rPr>
              <a:t>Diskominfotik</a:t>
            </a:r>
            <a:r>
              <a:rPr lang="en-ID" sz="1600" dirty="0" smtClean="0">
                <a:solidFill>
                  <a:schemeClr val="bg1"/>
                </a:solidFill>
                <a:latin typeface="Aller" panose="02000503030000020004" pitchFamily="2" charset="0"/>
              </a:rPr>
              <a:t> </a:t>
            </a:r>
            <a:r>
              <a:rPr lang="en-ID" sz="1600" dirty="0" err="1" smtClean="0">
                <a:solidFill>
                  <a:schemeClr val="bg1"/>
                </a:solidFill>
                <a:latin typeface="Aller" panose="02000503030000020004" pitchFamily="2" charset="0"/>
              </a:rPr>
              <a:t>daerah</a:t>
            </a:r>
            <a:r>
              <a:rPr lang="en-ID" sz="1600" dirty="0" smtClean="0">
                <a:solidFill>
                  <a:schemeClr val="bg1"/>
                </a:solidFill>
                <a:latin typeface="Aller" panose="02000503030000020004" pitchFamily="2" charset="0"/>
              </a:rPr>
              <a:t>, </a:t>
            </a:r>
            <a:r>
              <a:rPr lang="en-ID" sz="1600" dirty="0" err="1" smtClean="0">
                <a:solidFill>
                  <a:schemeClr val="bg1"/>
                </a:solidFill>
                <a:latin typeface="Aller" panose="02000503030000020004" pitchFamily="2" charset="0"/>
              </a:rPr>
              <a:t>mendorong</a:t>
            </a:r>
            <a:r>
              <a:rPr lang="en-ID" sz="1600" dirty="0" smtClean="0">
                <a:solidFill>
                  <a:schemeClr val="bg1"/>
                </a:solidFill>
                <a:latin typeface="Aller" panose="02000503030000020004" pitchFamily="2" charset="0"/>
              </a:rPr>
              <a:t> OPD </a:t>
            </a:r>
            <a:r>
              <a:rPr lang="en-ID" sz="1600" dirty="0" err="1" smtClean="0">
                <a:solidFill>
                  <a:schemeClr val="bg1"/>
                </a:solidFill>
                <a:latin typeface="Aller" panose="02000503030000020004" pitchFamily="2" charset="0"/>
              </a:rPr>
              <a:t>melakukan</a:t>
            </a:r>
            <a:r>
              <a:rPr lang="en-ID" sz="1600" dirty="0" smtClean="0">
                <a:solidFill>
                  <a:schemeClr val="bg1"/>
                </a:solidFill>
                <a:latin typeface="Aller" panose="02000503030000020004" pitchFamily="2" charset="0"/>
              </a:rPr>
              <a:t> </a:t>
            </a:r>
            <a:r>
              <a:rPr lang="en-ID" sz="1600" dirty="0" err="1" smtClean="0">
                <a:solidFill>
                  <a:schemeClr val="bg1"/>
                </a:solidFill>
                <a:latin typeface="Aller" panose="02000503030000020004" pitchFamily="2" charset="0"/>
              </a:rPr>
              <a:t>inputasi</a:t>
            </a:r>
            <a:r>
              <a:rPr lang="en-ID" sz="1600" dirty="0" smtClean="0">
                <a:solidFill>
                  <a:schemeClr val="bg1"/>
                </a:solidFill>
                <a:latin typeface="Aller" panose="02000503030000020004" pitchFamily="2" charset="0"/>
              </a:rPr>
              <a:t> data yang </a:t>
            </a:r>
            <a:r>
              <a:rPr lang="en-ID" sz="1600" dirty="0" err="1" smtClean="0">
                <a:solidFill>
                  <a:schemeClr val="bg1"/>
                </a:solidFill>
                <a:latin typeface="Aller" panose="02000503030000020004" pitchFamily="2" charset="0"/>
              </a:rPr>
              <a:t>dibutuhkan</a:t>
            </a:r>
            <a:r>
              <a:rPr lang="en-ID" sz="1600" dirty="0" smtClean="0">
                <a:solidFill>
                  <a:schemeClr val="bg1"/>
                </a:solidFill>
                <a:latin typeface="Aller" panose="02000503030000020004" pitchFamily="2" charset="0"/>
              </a:rPr>
              <a:t> </a:t>
            </a:r>
            <a:r>
              <a:rPr lang="en-ID" sz="1600" dirty="0" err="1" smtClean="0">
                <a:solidFill>
                  <a:schemeClr val="bg1"/>
                </a:solidFill>
                <a:latin typeface="Aller" panose="02000503030000020004" pitchFamily="2" charset="0"/>
              </a:rPr>
              <a:t>dalam</a:t>
            </a:r>
            <a:r>
              <a:rPr lang="en-ID" sz="1600" dirty="0" smtClean="0">
                <a:solidFill>
                  <a:schemeClr val="bg1"/>
                </a:solidFill>
                <a:latin typeface="Aller" panose="02000503030000020004" pitchFamily="2" charset="0"/>
              </a:rPr>
              <a:t> DDA </a:t>
            </a:r>
            <a:r>
              <a:rPr lang="en-ID" sz="1600" dirty="0" err="1" smtClean="0">
                <a:solidFill>
                  <a:schemeClr val="bg1"/>
                </a:solidFill>
                <a:latin typeface="Aller" panose="02000503030000020004" pitchFamily="2" charset="0"/>
              </a:rPr>
              <a:t>ke</a:t>
            </a:r>
            <a:r>
              <a:rPr lang="en-ID" sz="1600" dirty="0" smtClean="0">
                <a:solidFill>
                  <a:schemeClr val="bg1"/>
                </a:solidFill>
                <a:latin typeface="Aller" panose="02000503030000020004" pitchFamily="2" charset="0"/>
              </a:rPr>
              <a:t> </a:t>
            </a:r>
            <a:r>
              <a:rPr lang="en-ID" sz="1600" dirty="0" err="1" smtClean="0">
                <a:solidFill>
                  <a:schemeClr val="bg1"/>
                </a:solidFill>
                <a:latin typeface="Aller" panose="02000503030000020004" pitchFamily="2" charset="0"/>
              </a:rPr>
              <a:t>dalam</a:t>
            </a:r>
            <a:r>
              <a:rPr lang="en-ID" sz="1600" dirty="0" smtClean="0">
                <a:solidFill>
                  <a:schemeClr val="bg1"/>
                </a:solidFill>
                <a:latin typeface="Aller" panose="02000503030000020004" pitchFamily="2" charset="0"/>
              </a:rPr>
              <a:t> </a:t>
            </a:r>
            <a:r>
              <a:rPr lang="en-ID" sz="1600" dirty="0" err="1" smtClean="0">
                <a:solidFill>
                  <a:schemeClr val="bg1"/>
                </a:solidFill>
                <a:latin typeface="Aller" panose="02000503030000020004" pitchFamily="2" charset="0"/>
              </a:rPr>
              <a:t>Simdasi</a:t>
            </a:r>
            <a:r>
              <a:rPr lang="en-ID" sz="1600" dirty="0" smtClean="0">
                <a:solidFill>
                  <a:schemeClr val="bg1"/>
                </a:solidFill>
                <a:latin typeface="Aller" panose="02000503030000020004" pitchFamily="2" charset="0"/>
              </a:rPr>
              <a:t>  (</a:t>
            </a:r>
            <a:r>
              <a:rPr lang="en-ID" sz="1600" dirty="0" err="1" smtClean="0">
                <a:solidFill>
                  <a:schemeClr val="bg1"/>
                </a:solidFill>
                <a:latin typeface="Aller" panose="02000503030000020004" pitchFamily="2" charset="0"/>
              </a:rPr>
              <a:t>tahun</a:t>
            </a:r>
            <a:r>
              <a:rPr lang="en-ID" sz="1600" dirty="0" smtClean="0">
                <a:solidFill>
                  <a:schemeClr val="bg1"/>
                </a:solidFill>
                <a:latin typeface="Aller" panose="02000503030000020004" pitchFamily="2" charset="0"/>
              </a:rPr>
              <a:t> 2020)</a:t>
            </a:r>
            <a:endParaRPr lang="en-US" sz="1600" b="1" dirty="0">
              <a:solidFill>
                <a:schemeClr val="bg1"/>
              </a:solidFill>
              <a:latin typeface="Aller" panose="02000503030000020004" pitchFamily="2" charset="0"/>
            </a:endParaRPr>
          </a:p>
        </p:txBody>
      </p:sp>
      <p:grpSp>
        <p:nvGrpSpPr>
          <p:cNvPr id="24" name="Group 23"/>
          <p:cNvGrpSpPr/>
          <p:nvPr/>
        </p:nvGrpSpPr>
        <p:grpSpPr>
          <a:xfrm>
            <a:off x="7101244" y="2870014"/>
            <a:ext cx="501035" cy="472977"/>
            <a:chOff x="7082457" y="1625663"/>
            <a:chExt cx="501035" cy="472977"/>
          </a:xfrm>
          <a:solidFill>
            <a:srgbClr val="42C7B0"/>
          </a:solidFill>
        </p:grpSpPr>
        <p:sp>
          <p:nvSpPr>
            <p:cNvPr id="25" name="Oval 24"/>
            <p:cNvSpPr>
              <a:spLocks noChangeAspect="1"/>
            </p:cNvSpPr>
            <p:nvPr/>
          </p:nvSpPr>
          <p:spPr>
            <a:xfrm>
              <a:off x="7101244" y="1625663"/>
              <a:ext cx="463463" cy="46346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ller" panose="02000503030000020004" pitchFamily="2" charset="0"/>
              </a:endParaRPr>
            </a:p>
          </p:txBody>
        </p:sp>
        <p:sp>
          <p:nvSpPr>
            <p:cNvPr id="26" name="Content Placeholder 2"/>
            <p:cNvSpPr txBox="1">
              <a:spLocks/>
            </p:cNvSpPr>
            <p:nvPr/>
          </p:nvSpPr>
          <p:spPr>
            <a:xfrm>
              <a:off x="7082457" y="1662649"/>
              <a:ext cx="501035" cy="435991"/>
            </a:xfrm>
            <a:prstGeom prst="rect">
              <a:avLst/>
            </a:prstGeom>
            <a:noFill/>
          </p:spPr>
          <p:txBody>
            <a:bodyPr vert="horz" lIns="91440" tIns="45720" rIns="91440" bIns="45720" rtlCol="0">
              <a:no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Arial" panose="020B0604020202020204" pitchFamily="34" charset="0"/>
                <a:buNone/>
              </a:pPr>
              <a:r>
                <a:rPr lang="en-ID" sz="2000" dirty="0" smtClean="0">
                  <a:solidFill>
                    <a:schemeClr val="bg1"/>
                  </a:solidFill>
                  <a:latin typeface="Aller" panose="02000503030000020004" pitchFamily="2" charset="0"/>
                </a:rPr>
                <a:t>02</a:t>
              </a:r>
              <a:endParaRPr lang="en-US" sz="2000" b="1" dirty="0">
                <a:solidFill>
                  <a:schemeClr val="bg1"/>
                </a:solidFill>
                <a:latin typeface="Aller" panose="02000503030000020004" pitchFamily="2" charset="0"/>
              </a:endParaRPr>
            </a:p>
          </p:txBody>
        </p:sp>
      </p:grpSp>
      <p:sp>
        <p:nvSpPr>
          <p:cNvPr id="27" name="Content Placeholder 2"/>
          <p:cNvSpPr txBox="1">
            <a:spLocks/>
          </p:cNvSpPr>
          <p:nvPr/>
        </p:nvSpPr>
        <p:spPr>
          <a:xfrm>
            <a:off x="7735546" y="4339890"/>
            <a:ext cx="3732028" cy="191205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ID" sz="1600" dirty="0" err="1" smtClean="0">
                <a:solidFill>
                  <a:schemeClr val="bg1"/>
                </a:solidFill>
                <a:latin typeface="Aller" panose="02000503030000020004" pitchFamily="2" charset="0"/>
              </a:rPr>
              <a:t>Mendorong</a:t>
            </a:r>
            <a:r>
              <a:rPr lang="en-ID" sz="1600" dirty="0" smtClean="0">
                <a:solidFill>
                  <a:schemeClr val="bg1"/>
                </a:solidFill>
                <a:latin typeface="Aller" panose="02000503030000020004" pitchFamily="2" charset="0"/>
              </a:rPr>
              <a:t> </a:t>
            </a:r>
            <a:r>
              <a:rPr lang="en-ID" sz="1600" dirty="0" err="1" smtClean="0">
                <a:solidFill>
                  <a:schemeClr val="bg1"/>
                </a:solidFill>
                <a:latin typeface="Aller" panose="02000503030000020004" pitchFamily="2" charset="0"/>
              </a:rPr>
              <a:t>Diskominfotik</a:t>
            </a:r>
            <a:r>
              <a:rPr lang="en-ID" sz="1600" dirty="0" smtClean="0">
                <a:solidFill>
                  <a:schemeClr val="bg1"/>
                </a:solidFill>
                <a:latin typeface="Aller" panose="02000503030000020004" pitchFamily="2" charset="0"/>
              </a:rPr>
              <a:t> </a:t>
            </a:r>
            <a:r>
              <a:rPr lang="en-ID" sz="1600" dirty="0" err="1" smtClean="0">
                <a:solidFill>
                  <a:schemeClr val="bg1"/>
                </a:solidFill>
                <a:latin typeface="Aller" panose="02000503030000020004" pitchFamily="2" charset="0"/>
              </a:rPr>
              <a:t>daerah</a:t>
            </a:r>
            <a:r>
              <a:rPr lang="en-ID" sz="1600" dirty="0" smtClean="0">
                <a:solidFill>
                  <a:schemeClr val="bg1"/>
                </a:solidFill>
                <a:latin typeface="Aller" panose="02000503030000020004" pitchFamily="2" charset="0"/>
              </a:rPr>
              <a:t> </a:t>
            </a:r>
            <a:r>
              <a:rPr lang="en-ID" sz="1600" dirty="0" err="1" smtClean="0">
                <a:solidFill>
                  <a:schemeClr val="bg1"/>
                </a:solidFill>
                <a:latin typeface="Aller" panose="02000503030000020004" pitchFamily="2" charset="0"/>
              </a:rPr>
              <a:t>untuk</a:t>
            </a:r>
            <a:r>
              <a:rPr lang="en-ID" sz="1600" dirty="0" smtClean="0">
                <a:solidFill>
                  <a:schemeClr val="bg1"/>
                </a:solidFill>
                <a:latin typeface="Aller" panose="02000503030000020004" pitchFamily="2" charset="0"/>
              </a:rPr>
              <a:t> </a:t>
            </a:r>
            <a:r>
              <a:rPr lang="en-ID" sz="1600" dirty="0" err="1" smtClean="0">
                <a:solidFill>
                  <a:schemeClr val="bg1"/>
                </a:solidFill>
                <a:latin typeface="Aller" panose="02000503030000020004" pitchFamily="2" charset="0"/>
              </a:rPr>
              <a:t>lebih</a:t>
            </a:r>
            <a:r>
              <a:rPr lang="en-ID" sz="1600" dirty="0" smtClean="0">
                <a:solidFill>
                  <a:schemeClr val="bg1"/>
                </a:solidFill>
                <a:latin typeface="Aller" panose="02000503030000020004" pitchFamily="2" charset="0"/>
              </a:rPr>
              <a:t> </a:t>
            </a:r>
            <a:r>
              <a:rPr lang="en-ID" sz="1600" dirty="0" err="1" smtClean="0">
                <a:solidFill>
                  <a:schemeClr val="bg1"/>
                </a:solidFill>
                <a:latin typeface="Aller" panose="02000503030000020004" pitchFamily="2" charset="0"/>
              </a:rPr>
              <a:t>berperan</a:t>
            </a:r>
            <a:r>
              <a:rPr lang="en-ID" sz="1600" dirty="0" smtClean="0">
                <a:solidFill>
                  <a:schemeClr val="bg1"/>
                </a:solidFill>
                <a:latin typeface="Aller" panose="02000503030000020004" pitchFamily="2" charset="0"/>
              </a:rPr>
              <a:t> </a:t>
            </a:r>
            <a:r>
              <a:rPr lang="en-ID" sz="1600" dirty="0" err="1" smtClean="0">
                <a:solidFill>
                  <a:schemeClr val="bg1"/>
                </a:solidFill>
                <a:latin typeface="Aller" panose="02000503030000020004" pitchFamily="2" charset="0"/>
              </a:rPr>
              <a:t>serta</a:t>
            </a:r>
            <a:r>
              <a:rPr lang="en-ID" sz="1600" dirty="0" smtClean="0">
                <a:solidFill>
                  <a:schemeClr val="bg1"/>
                </a:solidFill>
                <a:latin typeface="Aller" panose="02000503030000020004" pitchFamily="2" charset="0"/>
              </a:rPr>
              <a:t> </a:t>
            </a:r>
            <a:r>
              <a:rPr lang="en-ID" sz="1600" dirty="0" err="1" smtClean="0">
                <a:solidFill>
                  <a:schemeClr val="bg1"/>
                </a:solidFill>
                <a:latin typeface="Aller" panose="02000503030000020004" pitchFamily="2" charset="0"/>
              </a:rPr>
              <a:t>aktif</a:t>
            </a:r>
            <a:r>
              <a:rPr lang="en-ID" sz="1600" dirty="0" smtClean="0">
                <a:solidFill>
                  <a:schemeClr val="bg1"/>
                </a:solidFill>
                <a:latin typeface="Aller" panose="02000503030000020004" pitchFamily="2" charset="0"/>
              </a:rPr>
              <a:t> </a:t>
            </a:r>
            <a:r>
              <a:rPr lang="en-ID" sz="1600" dirty="0" err="1" smtClean="0">
                <a:solidFill>
                  <a:schemeClr val="bg1"/>
                </a:solidFill>
                <a:latin typeface="Aller" panose="02000503030000020004" pitchFamily="2" charset="0"/>
              </a:rPr>
              <a:t>dalam</a:t>
            </a:r>
            <a:r>
              <a:rPr lang="en-ID" sz="1600" dirty="0" smtClean="0">
                <a:solidFill>
                  <a:schemeClr val="bg1"/>
                </a:solidFill>
                <a:latin typeface="Aller" panose="02000503030000020004" pitchFamily="2" charset="0"/>
              </a:rPr>
              <a:t> </a:t>
            </a:r>
            <a:r>
              <a:rPr lang="en-ID" sz="1600" dirty="0" err="1" smtClean="0">
                <a:solidFill>
                  <a:schemeClr val="bg1"/>
                </a:solidFill>
                <a:latin typeface="Aller" panose="02000503030000020004" pitchFamily="2" charset="0"/>
              </a:rPr>
              <a:t>memonitor</a:t>
            </a:r>
            <a:r>
              <a:rPr lang="en-ID" sz="1600" dirty="0" smtClean="0">
                <a:solidFill>
                  <a:schemeClr val="bg1"/>
                </a:solidFill>
                <a:latin typeface="Aller" panose="02000503030000020004" pitchFamily="2" charset="0"/>
              </a:rPr>
              <a:t> </a:t>
            </a:r>
            <a:r>
              <a:rPr lang="en-ID" sz="1600" dirty="0" err="1" smtClean="0">
                <a:solidFill>
                  <a:schemeClr val="bg1"/>
                </a:solidFill>
                <a:latin typeface="Aller" panose="02000503030000020004" pitchFamily="2" charset="0"/>
              </a:rPr>
              <a:t>dan</a:t>
            </a:r>
            <a:r>
              <a:rPr lang="en-ID" sz="1600" dirty="0" smtClean="0">
                <a:solidFill>
                  <a:schemeClr val="bg1"/>
                </a:solidFill>
                <a:latin typeface="Aller" panose="02000503030000020004" pitchFamily="2" charset="0"/>
              </a:rPr>
              <a:t> </a:t>
            </a:r>
            <a:r>
              <a:rPr lang="en-ID" sz="1600" dirty="0" err="1" smtClean="0">
                <a:solidFill>
                  <a:schemeClr val="bg1"/>
                </a:solidFill>
                <a:latin typeface="Aller" panose="02000503030000020004" pitchFamily="2" charset="0"/>
              </a:rPr>
              <a:t>mengevaluasi</a:t>
            </a:r>
            <a:r>
              <a:rPr lang="en-ID" sz="1600" dirty="0" smtClean="0">
                <a:solidFill>
                  <a:schemeClr val="bg1"/>
                </a:solidFill>
                <a:latin typeface="Aller" panose="02000503030000020004" pitchFamily="2" charset="0"/>
              </a:rPr>
              <a:t> proses </a:t>
            </a:r>
            <a:r>
              <a:rPr lang="en-ID" sz="1600" dirty="0" err="1" smtClean="0">
                <a:solidFill>
                  <a:schemeClr val="bg1"/>
                </a:solidFill>
                <a:latin typeface="Aller" panose="02000503030000020004" pitchFamily="2" charset="0"/>
              </a:rPr>
              <a:t>kompilasi</a:t>
            </a:r>
            <a:r>
              <a:rPr lang="en-ID" sz="1600" dirty="0" smtClean="0">
                <a:solidFill>
                  <a:schemeClr val="bg1"/>
                </a:solidFill>
                <a:latin typeface="Aller" panose="02000503030000020004" pitchFamily="2" charset="0"/>
              </a:rPr>
              <a:t> data </a:t>
            </a:r>
            <a:r>
              <a:rPr lang="en-ID" sz="1600" dirty="0" err="1" smtClean="0">
                <a:solidFill>
                  <a:schemeClr val="bg1"/>
                </a:solidFill>
                <a:latin typeface="Aller" panose="02000503030000020004" pitchFamily="2" charset="0"/>
              </a:rPr>
              <a:t>sektoral</a:t>
            </a:r>
            <a:r>
              <a:rPr lang="en-ID" sz="1600" dirty="0" smtClean="0">
                <a:solidFill>
                  <a:schemeClr val="bg1"/>
                </a:solidFill>
                <a:latin typeface="Aller" panose="02000503030000020004" pitchFamily="2" charset="0"/>
              </a:rPr>
              <a:t>, </a:t>
            </a:r>
            <a:r>
              <a:rPr lang="en-ID" sz="1600" dirty="0" err="1" smtClean="0">
                <a:solidFill>
                  <a:schemeClr val="bg1"/>
                </a:solidFill>
                <a:latin typeface="Aller" panose="02000503030000020004" pitchFamily="2" charset="0"/>
              </a:rPr>
              <a:t>khususnya</a:t>
            </a:r>
            <a:r>
              <a:rPr lang="en-ID" sz="1600" dirty="0" smtClean="0">
                <a:solidFill>
                  <a:schemeClr val="bg1"/>
                </a:solidFill>
                <a:latin typeface="Aller" panose="02000503030000020004" pitchFamily="2" charset="0"/>
              </a:rPr>
              <a:t> data/</a:t>
            </a:r>
            <a:r>
              <a:rPr lang="en-ID" sz="1600" dirty="0" err="1" smtClean="0">
                <a:solidFill>
                  <a:schemeClr val="bg1"/>
                </a:solidFill>
                <a:latin typeface="Aller" panose="02000503030000020004" pitchFamily="2" charset="0"/>
              </a:rPr>
              <a:t>tabel</a:t>
            </a:r>
            <a:r>
              <a:rPr lang="en-ID" sz="1600" dirty="0" smtClean="0">
                <a:solidFill>
                  <a:schemeClr val="bg1"/>
                </a:solidFill>
                <a:latin typeface="Aller" panose="02000503030000020004" pitchFamily="2" charset="0"/>
              </a:rPr>
              <a:t> yang </a:t>
            </a:r>
            <a:r>
              <a:rPr lang="en-ID" sz="1600" dirty="0" err="1" smtClean="0">
                <a:solidFill>
                  <a:schemeClr val="bg1"/>
                </a:solidFill>
                <a:latin typeface="Aller" panose="02000503030000020004" pitchFamily="2" charset="0"/>
              </a:rPr>
              <a:t>dibutuhkan</a:t>
            </a:r>
            <a:r>
              <a:rPr lang="en-ID" sz="1600" dirty="0" smtClean="0">
                <a:solidFill>
                  <a:schemeClr val="bg1"/>
                </a:solidFill>
                <a:latin typeface="Aller" panose="02000503030000020004" pitchFamily="2" charset="0"/>
              </a:rPr>
              <a:t> </a:t>
            </a:r>
            <a:r>
              <a:rPr lang="en-ID" sz="1600" dirty="0" err="1" smtClean="0">
                <a:solidFill>
                  <a:schemeClr val="bg1"/>
                </a:solidFill>
                <a:latin typeface="Aller" panose="02000503030000020004" pitchFamily="2" charset="0"/>
              </a:rPr>
              <a:t>dalam</a:t>
            </a:r>
            <a:r>
              <a:rPr lang="en-ID" sz="1600" dirty="0" smtClean="0">
                <a:solidFill>
                  <a:schemeClr val="bg1"/>
                </a:solidFill>
                <a:latin typeface="Aller" panose="02000503030000020004" pitchFamily="2" charset="0"/>
              </a:rPr>
              <a:t> DDA</a:t>
            </a:r>
            <a:endParaRPr lang="en-US" sz="1600" b="1" dirty="0">
              <a:solidFill>
                <a:schemeClr val="bg1"/>
              </a:solidFill>
              <a:latin typeface="Aller" panose="02000503030000020004" pitchFamily="2" charset="0"/>
            </a:endParaRPr>
          </a:p>
        </p:txBody>
      </p:sp>
      <p:grpSp>
        <p:nvGrpSpPr>
          <p:cNvPr id="28" name="Group 27"/>
          <p:cNvGrpSpPr/>
          <p:nvPr/>
        </p:nvGrpSpPr>
        <p:grpSpPr>
          <a:xfrm>
            <a:off x="7120031" y="4359485"/>
            <a:ext cx="501035" cy="472977"/>
            <a:chOff x="7082457" y="1625663"/>
            <a:chExt cx="501035" cy="472977"/>
          </a:xfrm>
          <a:solidFill>
            <a:srgbClr val="42C7B0"/>
          </a:solidFill>
        </p:grpSpPr>
        <p:sp>
          <p:nvSpPr>
            <p:cNvPr id="29" name="Oval 28"/>
            <p:cNvSpPr>
              <a:spLocks noChangeAspect="1"/>
            </p:cNvSpPr>
            <p:nvPr/>
          </p:nvSpPr>
          <p:spPr>
            <a:xfrm>
              <a:off x="7101244" y="1625663"/>
              <a:ext cx="463463" cy="46346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ller" panose="02000503030000020004" pitchFamily="2" charset="0"/>
              </a:endParaRPr>
            </a:p>
          </p:txBody>
        </p:sp>
        <p:sp>
          <p:nvSpPr>
            <p:cNvPr id="41" name="Content Placeholder 2"/>
            <p:cNvSpPr txBox="1">
              <a:spLocks/>
            </p:cNvSpPr>
            <p:nvPr/>
          </p:nvSpPr>
          <p:spPr>
            <a:xfrm>
              <a:off x="7082457" y="1662649"/>
              <a:ext cx="501035" cy="435991"/>
            </a:xfrm>
            <a:prstGeom prst="rect">
              <a:avLst/>
            </a:prstGeom>
            <a:noFill/>
          </p:spPr>
          <p:txBody>
            <a:bodyPr vert="horz" lIns="91440" tIns="45720" rIns="91440" bIns="45720" rtlCol="0">
              <a:no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Arial" panose="020B0604020202020204" pitchFamily="34" charset="0"/>
                <a:buNone/>
              </a:pPr>
              <a:r>
                <a:rPr lang="en-ID" sz="2000" dirty="0" smtClean="0">
                  <a:solidFill>
                    <a:schemeClr val="bg1"/>
                  </a:solidFill>
                  <a:latin typeface="Aller" panose="02000503030000020004" pitchFamily="2" charset="0"/>
                </a:rPr>
                <a:t>03</a:t>
              </a:r>
              <a:endParaRPr lang="en-US" sz="2000" b="1" dirty="0">
                <a:solidFill>
                  <a:schemeClr val="bg1"/>
                </a:solidFill>
                <a:latin typeface="Aller" panose="02000503030000020004" pitchFamily="2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961451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0" y="1"/>
            <a:ext cx="6312194" cy="6858000"/>
          </a:xfrm>
          <a:prstGeom prst="rect">
            <a:avLst/>
          </a:prstGeom>
          <a:solidFill>
            <a:srgbClr val="D4D9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6846928" y="614158"/>
            <a:ext cx="4737303" cy="6709509"/>
          </a:xfrm>
        </p:spPr>
        <p:txBody>
          <a:bodyPr>
            <a:normAutofit fontScale="90000"/>
          </a:bodyPr>
          <a:lstStyle/>
          <a:p>
            <a:pPr>
              <a:lnSpc>
                <a:spcPct val="120000"/>
              </a:lnSpc>
            </a:pPr>
            <a:r>
              <a:rPr lang="en-ID" sz="1800" b="1" dirty="0" smtClean="0">
                <a:solidFill>
                  <a:srgbClr val="00B0F0"/>
                </a:solidFill>
                <a:latin typeface="Montserrat Medium" panose="00000600000000000000" pitchFamily="50" charset="0"/>
              </a:rPr>
              <a:t>Yang </a:t>
            </a:r>
            <a:r>
              <a:rPr lang="en-ID" sz="1800" b="1" dirty="0" err="1" smtClean="0">
                <a:solidFill>
                  <a:srgbClr val="00B0F0"/>
                </a:solidFill>
                <a:latin typeface="Montserrat Medium" panose="00000600000000000000" pitchFamily="50" charset="0"/>
              </a:rPr>
              <a:t>sudah</a:t>
            </a:r>
            <a:r>
              <a:rPr lang="en-ID" sz="1800" b="1" dirty="0" smtClean="0">
                <a:solidFill>
                  <a:srgbClr val="00B0F0"/>
                </a:solidFill>
                <a:latin typeface="Montserrat Medium" panose="00000600000000000000" pitchFamily="50" charset="0"/>
              </a:rPr>
              <a:t> </a:t>
            </a:r>
            <a:r>
              <a:rPr lang="en-ID" sz="1800" b="1" dirty="0" err="1" smtClean="0">
                <a:solidFill>
                  <a:srgbClr val="00B0F0"/>
                </a:solidFill>
                <a:latin typeface="Montserrat Medium" panose="00000600000000000000" pitchFamily="50" charset="0"/>
              </a:rPr>
              <a:t>dilakukan</a:t>
            </a:r>
            <a:r>
              <a:rPr lang="en-ID" sz="1800" b="1" dirty="0" smtClean="0">
                <a:solidFill>
                  <a:srgbClr val="00B0F0"/>
                </a:solidFill>
                <a:latin typeface="Montserrat Medium" panose="00000600000000000000" pitchFamily="50" charset="0"/>
              </a:rPr>
              <a:t> di BPS </a:t>
            </a:r>
            <a:r>
              <a:rPr lang="en-ID" sz="1800" b="1" dirty="0" err="1" smtClean="0">
                <a:solidFill>
                  <a:srgbClr val="00B0F0"/>
                </a:solidFill>
                <a:latin typeface="Montserrat Medium" panose="00000600000000000000" pitchFamily="50" charset="0"/>
              </a:rPr>
              <a:t>Pusat</a:t>
            </a:r>
            <a:r>
              <a:rPr lang="en-ID" sz="1800" b="1" dirty="0" smtClean="0">
                <a:solidFill>
                  <a:srgbClr val="00B0F0"/>
                </a:solidFill>
                <a:latin typeface="Montserrat Medium" panose="00000600000000000000" pitchFamily="50" charset="0"/>
              </a:rPr>
              <a:t>:</a:t>
            </a:r>
            <a:br>
              <a:rPr lang="en-ID" sz="1800" b="1" dirty="0" smtClean="0">
                <a:solidFill>
                  <a:srgbClr val="00B0F0"/>
                </a:solidFill>
                <a:latin typeface="Montserrat Medium" panose="00000600000000000000" pitchFamily="50" charset="0"/>
              </a:rPr>
            </a:br>
            <a:r>
              <a:rPr lang="en-ID" sz="1800" b="1" dirty="0" smtClean="0">
                <a:solidFill>
                  <a:srgbClr val="4B4E60"/>
                </a:solidFill>
                <a:latin typeface="Montserrat Medium" panose="00000600000000000000" pitchFamily="50" charset="0"/>
              </a:rPr>
              <a:t>1. </a:t>
            </a:r>
            <a:r>
              <a:rPr lang="en-ID" sz="1800" b="1" dirty="0" err="1" smtClean="0">
                <a:solidFill>
                  <a:srgbClr val="4B4E60"/>
                </a:solidFill>
                <a:latin typeface="Montserrat Medium" panose="00000600000000000000" pitchFamily="50" charset="0"/>
              </a:rPr>
              <a:t>Kordinasi</a:t>
            </a:r>
            <a:r>
              <a:rPr lang="en-ID" sz="1800" b="1" dirty="0" smtClean="0">
                <a:solidFill>
                  <a:srgbClr val="4B4E60"/>
                </a:solidFill>
                <a:latin typeface="Montserrat Medium" panose="00000600000000000000" pitchFamily="50" charset="0"/>
              </a:rPr>
              <a:t> </a:t>
            </a:r>
            <a:r>
              <a:rPr lang="en-ID" sz="1800" b="1" dirty="0" err="1" smtClean="0">
                <a:solidFill>
                  <a:srgbClr val="4B4E60"/>
                </a:solidFill>
                <a:latin typeface="Montserrat Medium" panose="00000600000000000000" pitchFamily="50" charset="0"/>
              </a:rPr>
              <a:t>dengan</a:t>
            </a:r>
            <a:r>
              <a:rPr lang="en-ID" sz="1800" b="1" dirty="0" smtClean="0">
                <a:solidFill>
                  <a:srgbClr val="4B4E60"/>
                </a:solidFill>
                <a:latin typeface="Montserrat Medium" panose="00000600000000000000" pitchFamily="50" charset="0"/>
              </a:rPr>
              <a:t> SM </a:t>
            </a:r>
            <a:r>
              <a:rPr lang="en-ID" sz="1800" b="1" dirty="0" err="1" smtClean="0">
                <a:solidFill>
                  <a:srgbClr val="4B4E60"/>
                </a:solidFill>
                <a:latin typeface="Montserrat Medium" panose="00000600000000000000" pitchFamily="50" charset="0"/>
              </a:rPr>
              <a:t>menginventaris</a:t>
            </a:r>
            <a:r>
              <a:rPr lang="en-ID" sz="1800" b="1" dirty="0" smtClean="0">
                <a:solidFill>
                  <a:srgbClr val="4B4E60"/>
                </a:solidFill>
                <a:latin typeface="Montserrat Medium" panose="00000600000000000000" pitchFamily="50" charset="0"/>
              </a:rPr>
              <a:t> </a:t>
            </a:r>
            <a:r>
              <a:rPr lang="en-ID" sz="1800" b="1" dirty="0" err="1" smtClean="0">
                <a:solidFill>
                  <a:srgbClr val="4B4E60"/>
                </a:solidFill>
                <a:latin typeface="Montserrat Medium" panose="00000600000000000000" pitchFamily="50" charset="0"/>
              </a:rPr>
              <a:t>tabel</a:t>
            </a:r>
            <a:r>
              <a:rPr lang="en-ID" sz="1800" b="1" dirty="0" smtClean="0">
                <a:solidFill>
                  <a:srgbClr val="4B4E60"/>
                </a:solidFill>
                <a:latin typeface="Montserrat Medium" panose="00000600000000000000" pitchFamily="50" charset="0"/>
              </a:rPr>
              <a:t> </a:t>
            </a:r>
            <a:r>
              <a:rPr lang="en-ID" sz="1800" b="1" dirty="0" err="1" smtClean="0">
                <a:solidFill>
                  <a:srgbClr val="4B4E60"/>
                </a:solidFill>
                <a:latin typeface="Montserrat Medium" panose="00000600000000000000" pitchFamily="50" charset="0"/>
              </a:rPr>
              <a:t>tabel</a:t>
            </a:r>
            <a:r>
              <a:rPr lang="en-ID" sz="1800" b="1" dirty="0" smtClean="0">
                <a:solidFill>
                  <a:srgbClr val="4B4E60"/>
                </a:solidFill>
                <a:latin typeface="Montserrat Medium" panose="00000600000000000000" pitchFamily="50" charset="0"/>
              </a:rPr>
              <a:t> yang </a:t>
            </a:r>
            <a:r>
              <a:rPr lang="en-ID" sz="1800" b="1" dirty="0" err="1" smtClean="0">
                <a:solidFill>
                  <a:srgbClr val="4B4E60"/>
                </a:solidFill>
                <a:latin typeface="Montserrat Medium" panose="00000600000000000000" pitchFamily="50" charset="0"/>
              </a:rPr>
              <a:t>bisa</a:t>
            </a:r>
            <a:r>
              <a:rPr lang="en-ID" sz="1800" b="1" dirty="0" smtClean="0">
                <a:solidFill>
                  <a:srgbClr val="4B4E60"/>
                </a:solidFill>
                <a:latin typeface="Montserrat Medium" panose="00000600000000000000" pitchFamily="50" charset="0"/>
              </a:rPr>
              <a:t> </a:t>
            </a:r>
            <a:r>
              <a:rPr lang="en-ID" sz="1800" b="1" dirty="0" err="1" smtClean="0">
                <a:solidFill>
                  <a:srgbClr val="4B4E60"/>
                </a:solidFill>
                <a:latin typeface="Montserrat Medium" panose="00000600000000000000" pitchFamily="50" charset="0"/>
              </a:rPr>
              <a:t>disajikan</a:t>
            </a:r>
            <a:r>
              <a:rPr lang="en-ID" sz="1800" b="1" dirty="0" smtClean="0">
                <a:solidFill>
                  <a:srgbClr val="4B4E60"/>
                </a:solidFill>
                <a:latin typeface="Montserrat Medium" panose="00000600000000000000" pitchFamily="50" charset="0"/>
              </a:rPr>
              <a:t> di SI </a:t>
            </a:r>
            <a:r>
              <a:rPr lang="en-ID" sz="1800" b="1" dirty="0" err="1" smtClean="0">
                <a:solidFill>
                  <a:srgbClr val="4B4E60"/>
                </a:solidFill>
                <a:latin typeface="Montserrat Medium" panose="00000600000000000000" pitchFamily="50" charset="0"/>
              </a:rPr>
              <a:t>dan</a:t>
            </a:r>
            <a:r>
              <a:rPr lang="en-ID" sz="1800" b="1" dirty="0" smtClean="0">
                <a:solidFill>
                  <a:srgbClr val="4B4E60"/>
                </a:solidFill>
                <a:latin typeface="Montserrat Medium" panose="00000600000000000000" pitchFamily="50" charset="0"/>
              </a:rPr>
              <a:t> DDA </a:t>
            </a:r>
            <a:r>
              <a:rPr lang="en-ID" sz="1800" b="1" dirty="0" err="1" smtClean="0">
                <a:solidFill>
                  <a:srgbClr val="4B4E60"/>
                </a:solidFill>
                <a:latin typeface="Montserrat Medium" panose="00000600000000000000" pitchFamily="50" charset="0"/>
              </a:rPr>
              <a:t>beserta</a:t>
            </a:r>
            <a:r>
              <a:rPr lang="en-ID" sz="1800" b="1" dirty="0" smtClean="0">
                <a:solidFill>
                  <a:srgbClr val="4B4E60"/>
                </a:solidFill>
                <a:latin typeface="Montserrat Medium" panose="00000600000000000000" pitchFamily="50" charset="0"/>
              </a:rPr>
              <a:t> level </a:t>
            </a:r>
            <a:r>
              <a:rPr lang="en-ID" sz="1800" b="1" dirty="0" err="1" smtClean="0">
                <a:solidFill>
                  <a:srgbClr val="4B4E60"/>
                </a:solidFill>
                <a:latin typeface="Montserrat Medium" panose="00000600000000000000" pitchFamily="50" charset="0"/>
              </a:rPr>
              <a:t>penyajiannya</a:t>
            </a:r>
            <a:r>
              <a:rPr lang="en-ID" sz="1800" b="1" dirty="0" smtClean="0">
                <a:solidFill>
                  <a:srgbClr val="4B4E60"/>
                </a:solidFill>
                <a:latin typeface="Montserrat Medium" panose="00000600000000000000" pitchFamily="50" charset="0"/>
              </a:rPr>
              <a:t> (</a:t>
            </a:r>
            <a:r>
              <a:rPr lang="en-ID" sz="1800" b="1" dirty="0" err="1" smtClean="0">
                <a:solidFill>
                  <a:srgbClr val="4B4E60"/>
                </a:solidFill>
                <a:latin typeface="Montserrat Medium" panose="00000600000000000000" pitchFamily="50" charset="0"/>
              </a:rPr>
              <a:t>nasional</a:t>
            </a:r>
            <a:r>
              <a:rPr lang="en-ID" sz="1800" b="1" dirty="0" smtClean="0">
                <a:solidFill>
                  <a:srgbClr val="4B4E60"/>
                </a:solidFill>
                <a:latin typeface="Montserrat Medium" panose="00000600000000000000" pitchFamily="50" charset="0"/>
              </a:rPr>
              <a:t>, </a:t>
            </a:r>
            <a:r>
              <a:rPr lang="en-ID" sz="1800" b="1" dirty="0" err="1" smtClean="0">
                <a:solidFill>
                  <a:srgbClr val="4B4E60"/>
                </a:solidFill>
                <a:latin typeface="Montserrat Medium" panose="00000600000000000000" pitchFamily="50" charset="0"/>
              </a:rPr>
              <a:t>prov</a:t>
            </a:r>
            <a:r>
              <a:rPr lang="en-ID" sz="1800" b="1" dirty="0" smtClean="0">
                <a:solidFill>
                  <a:srgbClr val="4B4E60"/>
                </a:solidFill>
                <a:latin typeface="Montserrat Medium" panose="00000600000000000000" pitchFamily="50" charset="0"/>
              </a:rPr>
              <a:t>, </a:t>
            </a:r>
            <a:r>
              <a:rPr lang="en-ID" sz="1800" b="1" dirty="0" err="1" smtClean="0">
                <a:solidFill>
                  <a:srgbClr val="4B4E60"/>
                </a:solidFill>
                <a:latin typeface="Montserrat Medium" panose="00000600000000000000" pitchFamily="50" charset="0"/>
              </a:rPr>
              <a:t>kab</a:t>
            </a:r>
            <a:r>
              <a:rPr lang="en-ID" sz="1800" b="1" dirty="0" smtClean="0">
                <a:solidFill>
                  <a:srgbClr val="4B4E60"/>
                </a:solidFill>
                <a:latin typeface="Montserrat Medium" panose="00000600000000000000" pitchFamily="50" charset="0"/>
              </a:rPr>
              <a:t>/</a:t>
            </a:r>
            <a:r>
              <a:rPr lang="en-ID" sz="1800" b="1" dirty="0" err="1" smtClean="0">
                <a:solidFill>
                  <a:srgbClr val="4B4E60"/>
                </a:solidFill>
                <a:latin typeface="Montserrat Medium" panose="00000600000000000000" pitchFamily="50" charset="0"/>
              </a:rPr>
              <a:t>kot</a:t>
            </a:r>
            <a:r>
              <a:rPr lang="en-ID" sz="1800" b="1" dirty="0" smtClean="0">
                <a:solidFill>
                  <a:srgbClr val="4B4E60"/>
                </a:solidFill>
                <a:latin typeface="Montserrat Medium" panose="00000600000000000000" pitchFamily="50" charset="0"/>
              </a:rPr>
              <a:t>, </a:t>
            </a:r>
            <a:r>
              <a:rPr lang="en-ID" sz="1800" b="1" dirty="0" err="1" smtClean="0">
                <a:solidFill>
                  <a:srgbClr val="4B4E60"/>
                </a:solidFill>
                <a:latin typeface="Montserrat Medium" panose="00000600000000000000" pitchFamily="50" charset="0"/>
              </a:rPr>
              <a:t>kec</a:t>
            </a:r>
            <a:r>
              <a:rPr lang="en-ID" sz="1800" b="1" dirty="0" smtClean="0">
                <a:solidFill>
                  <a:srgbClr val="4B4E60"/>
                </a:solidFill>
                <a:latin typeface="Montserrat Medium" panose="00000600000000000000" pitchFamily="50" charset="0"/>
              </a:rPr>
              <a:t>, </a:t>
            </a:r>
            <a:r>
              <a:rPr lang="en-ID" sz="1800" b="1" dirty="0" err="1" smtClean="0">
                <a:solidFill>
                  <a:srgbClr val="4B4E60"/>
                </a:solidFill>
                <a:latin typeface="Montserrat Medium" panose="00000600000000000000" pitchFamily="50" charset="0"/>
              </a:rPr>
              <a:t>desa</a:t>
            </a:r>
            <a:r>
              <a:rPr lang="en-ID" sz="1800" b="1" dirty="0" smtClean="0">
                <a:solidFill>
                  <a:srgbClr val="4B4E60"/>
                </a:solidFill>
                <a:latin typeface="Montserrat Medium" panose="00000600000000000000" pitchFamily="50" charset="0"/>
              </a:rPr>
              <a:t>)</a:t>
            </a:r>
            <a:br>
              <a:rPr lang="en-ID" sz="1800" b="1" dirty="0" smtClean="0">
                <a:solidFill>
                  <a:srgbClr val="4B4E60"/>
                </a:solidFill>
                <a:latin typeface="Montserrat Medium" panose="00000600000000000000" pitchFamily="50" charset="0"/>
              </a:rPr>
            </a:br>
            <a:r>
              <a:rPr lang="en-ID" sz="1800" b="1" dirty="0" smtClean="0">
                <a:solidFill>
                  <a:srgbClr val="4B4E60"/>
                </a:solidFill>
                <a:latin typeface="Montserrat Medium" panose="00000600000000000000" pitchFamily="50" charset="0"/>
              </a:rPr>
              <a:t>2. </a:t>
            </a:r>
            <a:r>
              <a:rPr lang="en-ID" sz="1800" b="1" dirty="0" err="1" smtClean="0">
                <a:solidFill>
                  <a:srgbClr val="4B4E60"/>
                </a:solidFill>
                <a:latin typeface="Montserrat Medium" panose="00000600000000000000" pitchFamily="50" charset="0"/>
              </a:rPr>
              <a:t>Meminta</a:t>
            </a:r>
            <a:r>
              <a:rPr lang="en-ID" sz="1800" b="1" dirty="0" smtClean="0">
                <a:solidFill>
                  <a:srgbClr val="4B4E60"/>
                </a:solidFill>
                <a:latin typeface="Montserrat Medium" panose="00000600000000000000" pitchFamily="50" charset="0"/>
              </a:rPr>
              <a:t> ARC data </a:t>
            </a:r>
            <a:r>
              <a:rPr lang="en-ID" sz="1800" b="1" dirty="0" err="1" smtClean="0">
                <a:solidFill>
                  <a:srgbClr val="4B4E60"/>
                </a:solidFill>
                <a:latin typeface="Montserrat Medium" panose="00000600000000000000" pitchFamily="50" charset="0"/>
              </a:rPr>
              <a:t>untuk</a:t>
            </a:r>
            <a:r>
              <a:rPr lang="en-ID" sz="1800" b="1" dirty="0" smtClean="0">
                <a:solidFill>
                  <a:srgbClr val="4B4E60"/>
                </a:solidFill>
                <a:latin typeface="Montserrat Medium" panose="00000600000000000000" pitchFamily="50" charset="0"/>
              </a:rPr>
              <a:t> </a:t>
            </a:r>
            <a:r>
              <a:rPr lang="en-ID" sz="1800" b="1" dirty="0" err="1" smtClean="0">
                <a:solidFill>
                  <a:srgbClr val="4B4E60"/>
                </a:solidFill>
                <a:latin typeface="Montserrat Medium" panose="00000600000000000000" pitchFamily="50" charset="0"/>
              </a:rPr>
              <a:t>disesuaikan</a:t>
            </a:r>
            <a:r>
              <a:rPr lang="en-ID" sz="1800" b="1" dirty="0" smtClean="0">
                <a:solidFill>
                  <a:srgbClr val="4B4E60"/>
                </a:solidFill>
                <a:latin typeface="Montserrat Medium" panose="00000600000000000000" pitchFamily="50" charset="0"/>
              </a:rPr>
              <a:t> </a:t>
            </a:r>
            <a:r>
              <a:rPr lang="en-ID" sz="1800" b="1" dirty="0" err="1" smtClean="0">
                <a:solidFill>
                  <a:srgbClr val="4B4E60"/>
                </a:solidFill>
                <a:latin typeface="Montserrat Medium" panose="00000600000000000000" pitchFamily="50" charset="0"/>
              </a:rPr>
              <a:t>dengan</a:t>
            </a:r>
            <a:r>
              <a:rPr lang="en-ID" sz="1800" b="1" dirty="0" smtClean="0">
                <a:solidFill>
                  <a:srgbClr val="4B4E60"/>
                </a:solidFill>
                <a:latin typeface="Montserrat Medium" panose="00000600000000000000" pitchFamily="50" charset="0"/>
              </a:rPr>
              <a:t> </a:t>
            </a:r>
            <a:r>
              <a:rPr lang="en-ID" sz="1800" b="1" dirty="0" err="1" smtClean="0">
                <a:solidFill>
                  <a:srgbClr val="4B4E60"/>
                </a:solidFill>
                <a:latin typeface="Montserrat Medium" panose="00000600000000000000" pitchFamily="50" charset="0"/>
              </a:rPr>
              <a:t>rilis</a:t>
            </a:r>
            <a:r>
              <a:rPr lang="en-ID" sz="1800" b="1" dirty="0" smtClean="0">
                <a:solidFill>
                  <a:srgbClr val="4B4E60"/>
                </a:solidFill>
                <a:latin typeface="Montserrat Medium" panose="00000600000000000000" pitchFamily="50" charset="0"/>
              </a:rPr>
              <a:t> SI </a:t>
            </a:r>
            <a:r>
              <a:rPr lang="en-ID" sz="1800" b="1" dirty="0" err="1" smtClean="0">
                <a:solidFill>
                  <a:srgbClr val="4B4E60"/>
                </a:solidFill>
                <a:latin typeface="Montserrat Medium" panose="00000600000000000000" pitchFamily="50" charset="0"/>
              </a:rPr>
              <a:t>dan</a:t>
            </a:r>
            <a:r>
              <a:rPr lang="en-ID" sz="1800" b="1" dirty="0" smtClean="0">
                <a:solidFill>
                  <a:srgbClr val="4B4E60"/>
                </a:solidFill>
                <a:latin typeface="Montserrat Medium" panose="00000600000000000000" pitchFamily="50" charset="0"/>
              </a:rPr>
              <a:t> DDA</a:t>
            </a:r>
            <a:br>
              <a:rPr lang="en-ID" sz="1800" b="1" dirty="0" smtClean="0">
                <a:solidFill>
                  <a:srgbClr val="4B4E60"/>
                </a:solidFill>
                <a:latin typeface="Montserrat Medium" panose="00000600000000000000" pitchFamily="50" charset="0"/>
              </a:rPr>
            </a:br>
            <a:r>
              <a:rPr lang="en-ID" sz="1800" b="1" dirty="0" smtClean="0">
                <a:solidFill>
                  <a:srgbClr val="4B4E60"/>
                </a:solidFill>
                <a:latin typeface="Montserrat Medium" panose="00000600000000000000" pitchFamily="50" charset="0"/>
              </a:rPr>
              <a:t>3. </a:t>
            </a:r>
            <a:r>
              <a:rPr lang="en-ID" sz="1800" b="1" dirty="0" err="1" smtClean="0">
                <a:solidFill>
                  <a:srgbClr val="4B4E60"/>
                </a:solidFill>
                <a:latin typeface="Montserrat Medium" panose="00000600000000000000" pitchFamily="50" charset="0"/>
              </a:rPr>
              <a:t>Kordinasi</a:t>
            </a:r>
            <a:r>
              <a:rPr lang="en-ID" sz="1800" b="1" dirty="0" smtClean="0">
                <a:solidFill>
                  <a:srgbClr val="4B4E60"/>
                </a:solidFill>
                <a:latin typeface="Montserrat Medium" panose="00000600000000000000" pitchFamily="50" charset="0"/>
              </a:rPr>
              <a:t> </a:t>
            </a:r>
            <a:r>
              <a:rPr lang="en-ID" sz="1800" b="1" dirty="0" err="1" smtClean="0">
                <a:solidFill>
                  <a:srgbClr val="4B4E60"/>
                </a:solidFill>
                <a:latin typeface="Montserrat Medium" panose="00000600000000000000" pitchFamily="50" charset="0"/>
              </a:rPr>
              <a:t>dengan</a:t>
            </a:r>
            <a:r>
              <a:rPr lang="en-ID" sz="1800" b="1" dirty="0" smtClean="0">
                <a:solidFill>
                  <a:srgbClr val="4B4E60"/>
                </a:solidFill>
                <a:latin typeface="Montserrat Medium" panose="00000600000000000000" pitchFamily="50" charset="0"/>
              </a:rPr>
              <a:t> </a:t>
            </a:r>
            <a:r>
              <a:rPr lang="en-ID" sz="1800" b="1" dirty="0" err="1" smtClean="0">
                <a:solidFill>
                  <a:srgbClr val="4B4E60"/>
                </a:solidFill>
                <a:latin typeface="Montserrat Medium" panose="00000600000000000000" pitchFamily="50" charset="0"/>
              </a:rPr>
              <a:t>Bagian</a:t>
            </a:r>
            <a:r>
              <a:rPr lang="en-ID" sz="1800" b="1" dirty="0" smtClean="0">
                <a:solidFill>
                  <a:srgbClr val="4B4E60"/>
                </a:solidFill>
                <a:latin typeface="Montserrat Medium" panose="00000600000000000000" pitchFamily="50" charset="0"/>
              </a:rPr>
              <a:t> </a:t>
            </a:r>
            <a:r>
              <a:rPr lang="en-ID" sz="1800" b="1" dirty="0" err="1" smtClean="0">
                <a:solidFill>
                  <a:srgbClr val="4B4E60"/>
                </a:solidFill>
                <a:latin typeface="Montserrat Medium" panose="00000600000000000000" pitchFamily="50" charset="0"/>
              </a:rPr>
              <a:t>Kerjasama</a:t>
            </a:r>
            <a:r>
              <a:rPr lang="en-ID" sz="1800" b="1" dirty="0" smtClean="0">
                <a:solidFill>
                  <a:srgbClr val="4B4E60"/>
                </a:solidFill>
                <a:latin typeface="Montserrat Medium" panose="00000600000000000000" pitchFamily="50" charset="0"/>
              </a:rPr>
              <a:t> </a:t>
            </a:r>
            <a:r>
              <a:rPr lang="en-ID" sz="1800" b="1" dirty="0" err="1" smtClean="0">
                <a:solidFill>
                  <a:srgbClr val="4B4E60"/>
                </a:solidFill>
                <a:latin typeface="Montserrat Medium" panose="00000600000000000000" pitchFamily="50" charset="0"/>
              </a:rPr>
              <a:t>untuk</a:t>
            </a:r>
            <a:r>
              <a:rPr lang="en-ID" sz="1800" b="1" dirty="0" smtClean="0">
                <a:solidFill>
                  <a:srgbClr val="4B4E60"/>
                </a:solidFill>
                <a:latin typeface="Montserrat Medium" panose="00000600000000000000" pitchFamily="50" charset="0"/>
              </a:rPr>
              <a:t> </a:t>
            </a:r>
            <a:r>
              <a:rPr lang="en-ID" sz="1800" b="1" dirty="0" err="1" smtClean="0">
                <a:solidFill>
                  <a:srgbClr val="4B4E60"/>
                </a:solidFill>
                <a:latin typeface="Montserrat Medium" panose="00000600000000000000" pitchFamily="50" charset="0"/>
              </a:rPr>
              <a:t>meriview</a:t>
            </a:r>
            <a:r>
              <a:rPr lang="en-ID" sz="1800" b="1" dirty="0" smtClean="0">
                <a:solidFill>
                  <a:srgbClr val="4B4E60"/>
                </a:solidFill>
                <a:latin typeface="Montserrat Medium" panose="00000600000000000000" pitchFamily="50" charset="0"/>
              </a:rPr>
              <a:t> </a:t>
            </a:r>
            <a:r>
              <a:rPr lang="en-ID" sz="1800" b="1" dirty="0" err="1" smtClean="0">
                <a:solidFill>
                  <a:srgbClr val="4B4E60"/>
                </a:solidFill>
                <a:latin typeface="Montserrat Medium" panose="00000600000000000000" pitchFamily="50" charset="0"/>
              </a:rPr>
              <a:t>Mou</a:t>
            </a:r>
            <a:r>
              <a:rPr lang="en-ID" sz="1800" b="1" dirty="0" smtClean="0">
                <a:solidFill>
                  <a:srgbClr val="4B4E60"/>
                </a:solidFill>
                <a:latin typeface="Montserrat Medium" panose="00000600000000000000" pitchFamily="50" charset="0"/>
              </a:rPr>
              <a:t> </a:t>
            </a:r>
            <a:r>
              <a:rPr lang="en-ID" sz="1800" b="1" dirty="0" err="1" smtClean="0">
                <a:solidFill>
                  <a:srgbClr val="4B4E60"/>
                </a:solidFill>
                <a:latin typeface="Montserrat Medium" panose="00000600000000000000" pitchFamily="50" charset="0"/>
              </a:rPr>
              <a:t>dan</a:t>
            </a:r>
            <a:r>
              <a:rPr lang="en-ID" sz="1800" b="1" dirty="0" smtClean="0">
                <a:solidFill>
                  <a:srgbClr val="4B4E60"/>
                </a:solidFill>
                <a:latin typeface="Montserrat Medium" panose="00000600000000000000" pitchFamily="50" charset="0"/>
              </a:rPr>
              <a:t> PKS yang </a:t>
            </a:r>
            <a:r>
              <a:rPr lang="en-ID" sz="1800" b="1" dirty="0" err="1" smtClean="0">
                <a:solidFill>
                  <a:srgbClr val="4B4E60"/>
                </a:solidFill>
                <a:latin typeface="Montserrat Medium" panose="00000600000000000000" pitchFamily="50" charset="0"/>
              </a:rPr>
              <a:t>telah</a:t>
            </a:r>
            <a:r>
              <a:rPr lang="en-ID" sz="1800" b="1" dirty="0" smtClean="0">
                <a:solidFill>
                  <a:srgbClr val="4B4E60"/>
                </a:solidFill>
                <a:latin typeface="Montserrat Medium" panose="00000600000000000000" pitchFamily="50" charset="0"/>
              </a:rPr>
              <a:t> </a:t>
            </a:r>
            <a:r>
              <a:rPr lang="en-ID" sz="1800" b="1" dirty="0" err="1" smtClean="0">
                <a:solidFill>
                  <a:srgbClr val="4B4E60"/>
                </a:solidFill>
                <a:latin typeface="Montserrat Medium" panose="00000600000000000000" pitchFamily="50" charset="0"/>
              </a:rPr>
              <a:t>dijalin</a:t>
            </a:r>
            <a:r>
              <a:rPr lang="en-ID" sz="1800" b="1" dirty="0" smtClean="0">
                <a:solidFill>
                  <a:srgbClr val="4B4E60"/>
                </a:solidFill>
                <a:latin typeface="Montserrat Medium" panose="00000600000000000000" pitchFamily="50" charset="0"/>
              </a:rPr>
              <a:t> </a:t>
            </a:r>
            <a:r>
              <a:rPr lang="en-ID" sz="1800" b="1" dirty="0" err="1" smtClean="0">
                <a:solidFill>
                  <a:srgbClr val="4B4E60"/>
                </a:solidFill>
                <a:latin typeface="Montserrat Medium" panose="00000600000000000000" pitchFamily="50" charset="0"/>
              </a:rPr>
              <a:t>dengan</a:t>
            </a:r>
            <a:r>
              <a:rPr lang="en-ID" sz="1800" b="1" dirty="0" smtClean="0">
                <a:solidFill>
                  <a:srgbClr val="4B4E60"/>
                </a:solidFill>
                <a:latin typeface="Montserrat Medium" panose="00000600000000000000" pitchFamily="50" charset="0"/>
              </a:rPr>
              <a:t> K/L </a:t>
            </a:r>
            <a:r>
              <a:rPr lang="en-ID" sz="1800" b="1" dirty="0" err="1" smtClean="0">
                <a:solidFill>
                  <a:srgbClr val="4B4E60"/>
                </a:solidFill>
                <a:latin typeface="Montserrat Medium" panose="00000600000000000000" pitchFamily="50" charset="0"/>
              </a:rPr>
              <a:t>sehingga</a:t>
            </a:r>
            <a:r>
              <a:rPr lang="en-ID" sz="1800" b="1" dirty="0" smtClean="0">
                <a:solidFill>
                  <a:srgbClr val="4B4E60"/>
                </a:solidFill>
                <a:latin typeface="Montserrat Medium" panose="00000600000000000000" pitchFamily="50" charset="0"/>
              </a:rPr>
              <a:t> </a:t>
            </a:r>
            <a:r>
              <a:rPr lang="en-ID" sz="1800" b="1" dirty="0" err="1" smtClean="0">
                <a:solidFill>
                  <a:srgbClr val="4B4E60"/>
                </a:solidFill>
                <a:latin typeface="Montserrat Medium" panose="00000600000000000000" pitchFamily="50" charset="0"/>
              </a:rPr>
              <a:t>kegiatan</a:t>
            </a:r>
            <a:r>
              <a:rPr lang="en-ID" sz="1800" b="1" dirty="0" smtClean="0">
                <a:solidFill>
                  <a:srgbClr val="4B4E60"/>
                </a:solidFill>
                <a:latin typeface="Montserrat Medium" panose="00000600000000000000" pitchFamily="50" charset="0"/>
              </a:rPr>
              <a:t> </a:t>
            </a:r>
            <a:r>
              <a:rPr lang="en-ID" sz="1800" b="1" dirty="0" err="1" smtClean="0">
                <a:solidFill>
                  <a:srgbClr val="4B4E60"/>
                </a:solidFill>
                <a:latin typeface="Montserrat Medium" panose="00000600000000000000" pitchFamily="50" charset="0"/>
              </a:rPr>
              <a:t>interoperabilitas</a:t>
            </a:r>
            <a:r>
              <a:rPr lang="en-ID" sz="1800" b="1" dirty="0" smtClean="0">
                <a:solidFill>
                  <a:srgbClr val="4B4E60"/>
                </a:solidFill>
                <a:latin typeface="Montserrat Medium" panose="00000600000000000000" pitchFamily="50" charset="0"/>
              </a:rPr>
              <a:t> data </a:t>
            </a:r>
            <a:r>
              <a:rPr lang="en-ID" sz="1800" b="1" dirty="0" err="1" smtClean="0">
                <a:solidFill>
                  <a:srgbClr val="4B4E60"/>
                </a:solidFill>
                <a:latin typeface="Montserrat Medium" panose="00000600000000000000" pitchFamily="50" charset="0"/>
              </a:rPr>
              <a:t>memiliki</a:t>
            </a:r>
            <a:r>
              <a:rPr lang="en-ID" sz="1800" b="1" dirty="0" smtClean="0">
                <a:solidFill>
                  <a:srgbClr val="4B4E60"/>
                </a:solidFill>
                <a:latin typeface="Montserrat Medium" panose="00000600000000000000" pitchFamily="50" charset="0"/>
              </a:rPr>
              <a:t> </a:t>
            </a:r>
            <a:r>
              <a:rPr lang="en-ID" sz="1800" b="1" dirty="0" err="1" smtClean="0">
                <a:solidFill>
                  <a:srgbClr val="4B4E60"/>
                </a:solidFill>
                <a:latin typeface="Montserrat Medium" panose="00000600000000000000" pitchFamily="50" charset="0"/>
              </a:rPr>
              <a:t>payung</a:t>
            </a:r>
            <a:r>
              <a:rPr lang="en-ID" sz="1800" b="1" dirty="0" smtClean="0">
                <a:solidFill>
                  <a:srgbClr val="4B4E60"/>
                </a:solidFill>
                <a:latin typeface="Montserrat Medium" panose="00000600000000000000" pitchFamily="50" charset="0"/>
              </a:rPr>
              <a:t> </a:t>
            </a:r>
            <a:r>
              <a:rPr lang="en-ID" sz="1800" b="1" dirty="0" err="1" smtClean="0">
                <a:solidFill>
                  <a:srgbClr val="4B4E60"/>
                </a:solidFill>
                <a:latin typeface="Montserrat Medium" panose="00000600000000000000" pitchFamily="50" charset="0"/>
              </a:rPr>
              <a:t>hukum</a:t>
            </a:r>
            <a:r>
              <a:rPr lang="en-ID" sz="1800" b="1" dirty="0" smtClean="0">
                <a:solidFill>
                  <a:srgbClr val="4B4E60"/>
                </a:solidFill>
                <a:latin typeface="Montserrat Medium" panose="00000600000000000000" pitchFamily="50" charset="0"/>
              </a:rPr>
              <a:t> </a:t>
            </a:r>
            <a:r>
              <a:rPr lang="en-ID" sz="1800" b="1" dirty="0" err="1" smtClean="0">
                <a:solidFill>
                  <a:srgbClr val="4B4E60"/>
                </a:solidFill>
                <a:latin typeface="Montserrat Medium" panose="00000600000000000000" pitchFamily="50" charset="0"/>
              </a:rPr>
              <a:t>dan</a:t>
            </a:r>
            <a:r>
              <a:rPr lang="en-ID" sz="1800" b="1" dirty="0" smtClean="0">
                <a:solidFill>
                  <a:srgbClr val="4B4E60"/>
                </a:solidFill>
                <a:latin typeface="Montserrat Medium" panose="00000600000000000000" pitchFamily="50" charset="0"/>
              </a:rPr>
              <a:t> </a:t>
            </a:r>
            <a:r>
              <a:rPr lang="en-ID" sz="1800" b="1" dirty="0" err="1" smtClean="0">
                <a:solidFill>
                  <a:srgbClr val="4B4E60"/>
                </a:solidFill>
                <a:latin typeface="Montserrat Medium" panose="00000600000000000000" pitchFamily="50" charset="0"/>
              </a:rPr>
              <a:t>terintegrasi</a:t>
            </a:r>
            <a:r>
              <a:rPr lang="en-ID" sz="1800" b="1" dirty="0" smtClean="0">
                <a:solidFill>
                  <a:srgbClr val="4B4E60"/>
                </a:solidFill>
                <a:latin typeface="Montserrat Medium" panose="00000600000000000000" pitchFamily="50" charset="0"/>
              </a:rPr>
              <a:t> .</a:t>
            </a:r>
            <a:br>
              <a:rPr lang="en-ID" sz="1800" b="1" dirty="0" smtClean="0">
                <a:solidFill>
                  <a:srgbClr val="4B4E60"/>
                </a:solidFill>
                <a:latin typeface="Montserrat Medium" panose="00000600000000000000" pitchFamily="50" charset="0"/>
              </a:rPr>
            </a:br>
            <a:r>
              <a:rPr lang="en-ID" sz="1800" b="1" dirty="0">
                <a:solidFill>
                  <a:srgbClr val="4B4E60"/>
                </a:solidFill>
                <a:latin typeface="Montserrat Medium" panose="00000600000000000000" pitchFamily="50" charset="0"/>
              </a:rPr>
              <a:t/>
            </a:r>
            <a:br>
              <a:rPr lang="en-ID" sz="1800" b="1" dirty="0">
                <a:solidFill>
                  <a:srgbClr val="4B4E60"/>
                </a:solidFill>
                <a:latin typeface="Montserrat Medium" panose="00000600000000000000" pitchFamily="50" charset="0"/>
              </a:rPr>
            </a:br>
            <a:r>
              <a:rPr lang="en-ID" sz="1800" b="1" dirty="0" smtClean="0">
                <a:solidFill>
                  <a:schemeClr val="accent4"/>
                </a:solidFill>
                <a:latin typeface="Montserrat Medium" panose="00000600000000000000" pitchFamily="50" charset="0"/>
              </a:rPr>
              <a:t>Progress </a:t>
            </a:r>
            <a:r>
              <a:rPr lang="en-ID" sz="1800" b="1" dirty="0" err="1" smtClean="0">
                <a:solidFill>
                  <a:schemeClr val="accent4"/>
                </a:solidFill>
                <a:latin typeface="Montserrat Medium" panose="00000600000000000000" pitchFamily="50" charset="0"/>
              </a:rPr>
              <a:t>Jangka</a:t>
            </a:r>
            <a:r>
              <a:rPr lang="en-ID" sz="1800" b="1" dirty="0" smtClean="0">
                <a:solidFill>
                  <a:schemeClr val="accent4"/>
                </a:solidFill>
                <a:latin typeface="Montserrat Medium" panose="00000600000000000000" pitchFamily="50" charset="0"/>
              </a:rPr>
              <a:t> </a:t>
            </a:r>
            <a:r>
              <a:rPr lang="en-ID" sz="1800" b="1" dirty="0" err="1" smtClean="0">
                <a:solidFill>
                  <a:schemeClr val="accent4"/>
                </a:solidFill>
                <a:latin typeface="Montserrat Medium" panose="00000600000000000000" pitchFamily="50" charset="0"/>
              </a:rPr>
              <a:t>pendek</a:t>
            </a:r>
            <a:r>
              <a:rPr lang="en-ID" sz="1800" b="1" dirty="0" smtClean="0">
                <a:solidFill>
                  <a:schemeClr val="accent4"/>
                </a:solidFill>
                <a:latin typeface="Montserrat Medium" panose="00000600000000000000" pitchFamily="50" charset="0"/>
              </a:rPr>
              <a:t>:</a:t>
            </a:r>
            <a:br>
              <a:rPr lang="en-ID" sz="1800" b="1" dirty="0" smtClean="0">
                <a:solidFill>
                  <a:schemeClr val="accent4"/>
                </a:solidFill>
                <a:latin typeface="Montserrat Medium" panose="00000600000000000000" pitchFamily="50" charset="0"/>
              </a:rPr>
            </a:br>
            <a:r>
              <a:rPr lang="en-ID" sz="1800" b="1" dirty="0" smtClean="0">
                <a:solidFill>
                  <a:srgbClr val="4B4E60"/>
                </a:solidFill>
                <a:latin typeface="Montserrat Medium" panose="00000600000000000000" pitchFamily="50" charset="0"/>
              </a:rPr>
              <a:t>1. Workshop DDS </a:t>
            </a:r>
            <a:r>
              <a:rPr lang="en-ID" sz="1800" b="1" dirty="0" err="1" smtClean="0">
                <a:solidFill>
                  <a:srgbClr val="4B4E60"/>
                </a:solidFill>
                <a:latin typeface="Montserrat Medium" panose="00000600000000000000" pitchFamily="50" charset="0"/>
              </a:rPr>
              <a:t>dengan</a:t>
            </a:r>
            <a:r>
              <a:rPr lang="en-ID" sz="1800" b="1" dirty="0" smtClean="0">
                <a:solidFill>
                  <a:srgbClr val="4B4E60"/>
                </a:solidFill>
                <a:latin typeface="Montserrat Medium" panose="00000600000000000000" pitchFamily="50" charset="0"/>
              </a:rPr>
              <a:t> K/L, SM, Bag </a:t>
            </a:r>
            <a:r>
              <a:rPr lang="en-ID" sz="1800" b="1" dirty="0" err="1" smtClean="0">
                <a:solidFill>
                  <a:srgbClr val="4B4E60"/>
                </a:solidFill>
                <a:latin typeface="Montserrat Medium" panose="00000600000000000000" pitchFamily="50" charset="0"/>
              </a:rPr>
              <a:t>Kerjasama</a:t>
            </a:r>
            <a:r>
              <a:rPr lang="en-ID" sz="1800" b="1" dirty="0" smtClean="0">
                <a:solidFill>
                  <a:srgbClr val="4B4E60"/>
                </a:solidFill>
                <a:latin typeface="Montserrat Medium" panose="00000600000000000000" pitchFamily="50" charset="0"/>
              </a:rPr>
              <a:t>, Bag </a:t>
            </a:r>
            <a:r>
              <a:rPr lang="en-ID" sz="1800" b="1" dirty="0" err="1" smtClean="0">
                <a:solidFill>
                  <a:srgbClr val="4B4E60"/>
                </a:solidFill>
                <a:latin typeface="Montserrat Medium" panose="00000600000000000000" pitchFamily="50" charset="0"/>
              </a:rPr>
              <a:t>Hukum</a:t>
            </a:r>
            <a:r>
              <a:rPr lang="en-ID" sz="1800" b="1" dirty="0" smtClean="0">
                <a:solidFill>
                  <a:srgbClr val="4B4E60"/>
                </a:solidFill>
                <a:latin typeface="Montserrat Medium" panose="00000600000000000000" pitchFamily="50" charset="0"/>
              </a:rPr>
              <a:t> </a:t>
            </a:r>
            <a:r>
              <a:rPr lang="en-ID" sz="1800" b="1" dirty="0" err="1" smtClean="0">
                <a:solidFill>
                  <a:srgbClr val="4B4E60"/>
                </a:solidFill>
                <a:latin typeface="Montserrat Medium" panose="00000600000000000000" pitchFamily="50" charset="0"/>
              </a:rPr>
              <a:t>memastikan</a:t>
            </a:r>
            <a:r>
              <a:rPr lang="en-ID" sz="1800" b="1" dirty="0" smtClean="0">
                <a:solidFill>
                  <a:srgbClr val="4B4E60"/>
                </a:solidFill>
                <a:latin typeface="Montserrat Medium" panose="00000600000000000000" pitchFamily="50" charset="0"/>
              </a:rPr>
              <a:t> format </a:t>
            </a:r>
            <a:r>
              <a:rPr lang="en-ID" sz="1800" b="1" dirty="0" err="1" smtClean="0">
                <a:solidFill>
                  <a:srgbClr val="4B4E60"/>
                </a:solidFill>
                <a:latin typeface="Montserrat Medium" panose="00000600000000000000" pitchFamily="50" charset="0"/>
              </a:rPr>
              <a:t>tabel</a:t>
            </a:r>
            <a:r>
              <a:rPr lang="en-ID" sz="1800" b="1" dirty="0" smtClean="0">
                <a:solidFill>
                  <a:srgbClr val="4B4E60"/>
                </a:solidFill>
                <a:latin typeface="Montserrat Medium" panose="00000600000000000000" pitchFamily="50" charset="0"/>
              </a:rPr>
              <a:t>, ARC data, </a:t>
            </a:r>
            <a:r>
              <a:rPr lang="en-ID" sz="1800" b="1" dirty="0" err="1" smtClean="0">
                <a:solidFill>
                  <a:srgbClr val="4B4E60"/>
                </a:solidFill>
                <a:latin typeface="Montserrat Medium" panose="00000600000000000000" pitchFamily="50" charset="0"/>
              </a:rPr>
              <a:t>bisnis</a:t>
            </a:r>
            <a:r>
              <a:rPr lang="en-ID" sz="1800" b="1" dirty="0" smtClean="0">
                <a:solidFill>
                  <a:srgbClr val="4B4E60"/>
                </a:solidFill>
                <a:latin typeface="Montserrat Medium" panose="00000600000000000000" pitchFamily="50" charset="0"/>
              </a:rPr>
              <a:t> proses </a:t>
            </a:r>
            <a:r>
              <a:rPr lang="en-ID" sz="1800" b="1" dirty="0" err="1" smtClean="0">
                <a:solidFill>
                  <a:srgbClr val="4B4E60"/>
                </a:solidFill>
                <a:latin typeface="Montserrat Medium" panose="00000600000000000000" pitchFamily="50" charset="0"/>
              </a:rPr>
              <a:t>untuk</a:t>
            </a:r>
            <a:r>
              <a:rPr lang="en-ID" sz="1800" b="1" dirty="0" smtClean="0">
                <a:solidFill>
                  <a:srgbClr val="4B4E60"/>
                </a:solidFill>
                <a:latin typeface="Montserrat Medium" panose="00000600000000000000" pitchFamily="50" charset="0"/>
              </a:rPr>
              <a:t> </a:t>
            </a:r>
            <a:r>
              <a:rPr lang="en-ID" sz="1800" b="1" dirty="0" err="1" smtClean="0">
                <a:solidFill>
                  <a:srgbClr val="4B4E60"/>
                </a:solidFill>
                <a:latin typeface="Montserrat Medium" panose="00000600000000000000" pitchFamily="50" charset="0"/>
              </a:rPr>
              <a:t>Simdasi</a:t>
            </a:r>
            <a:r>
              <a:rPr lang="en-ID" sz="1800" b="1" dirty="0" smtClean="0">
                <a:solidFill>
                  <a:srgbClr val="4B4E60"/>
                </a:solidFill>
                <a:latin typeface="Montserrat Medium" panose="00000600000000000000" pitchFamily="50" charset="0"/>
              </a:rPr>
              <a:t/>
            </a:r>
            <a:br>
              <a:rPr lang="en-ID" sz="1800" b="1" dirty="0" smtClean="0">
                <a:solidFill>
                  <a:srgbClr val="4B4E60"/>
                </a:solidFill>
                <a:latin typeface="Montserrat Medium" panose="00000600000000000000" pitchFamily="50" charset="0"/>
              </a:rPr>
            </a:br>
            <a:r>
              <a:rPr lang="en-ID" sz="1800" b="1" dirty="0" smtClean="0">
                <a:solidFill>
                  <a:srgbClr val="4B4E60"/>
                </a:solidFill>
                <a:latin typeface="Montserrat Medium" panose="00000600000000000000" pitchFamily="50" charset="0"/>
              </a:rPr>
              <a:t>2. </a:t>
            </a:r>
            <a:r>
              <a:rPr lang="en-ID" sz="1800" b="1" dirty="0" err="1" smtClean="0">
                <a:solidFill>
                  <a:srgbClr val="4B4E60"/>
                </a:solidFill>
                <a:latin typeface="Montserrat Medium" panose="00000600000000000000" pitchFamily="50" charset="0"/>
              </a:rPr>
              <a:t>Menyusun</a:t>
            </a:r>
            <a:r>
              <a:rPr lang="en-ID" sz="1800" b="1" dirty="0" smtClean="0">
                <a:solidFill>
                  <a:srgbClr val="4B4E60"/>
                </a:solidFill>
                <a:latin typeface="Montserrat Medium" panose="00000600000000000000" pitchFamily="50" charset="0"/>
              </a:rPr>
              <a:t> PKS </a:t>
            </a:r>
            <a:br>
              <a:rPr lang="en-ID" sz="1800" b="1" dirty="0" smtClean="0">
                <a:solidFill>
                  <a:srgbClr val="4B4E60"/>
                </a:solidFill>
                <a:latin typeface="Montserrat Medium" panose="00000600000000000000" pitchFamily="50" charset="0"/>
              </a:rPr>
            </a:br>
            <a:r>
              <a:rPr lang="en-ID" sz="1800" b="1" dirty="0" smtClean="0">
                <a:solidFill>
                  <a:srgbClr val="4B4E60"/>
                </a:solidFill>
                <a:latin typeface="Montserrat Medium" panose="00000600000000000000" pitchFamily="50" charset="0"/>
              </a:rPr>
              <a:t>3. </a:t>
            </a:r>
            <a:r>
              <a:rPr lang="en-ID" sz="1800" b="1" dirty="0" err="1" smtClean="0">
                <a:solidFill>
                  <a:srgbClr val="4B4E60"/>
                </a:solidFill>
                <a:latin typeface="Montserrat Medium" panose="00000600000000000000" pitchFamily="50" charset="0"/>
              </a:rPr>
              <a:t>Menginformasikan</a:t>
            </a:r>
            <a:r>
              <a:rPr lang="en-ID" sz="1800" b="1" dirty="0" smtClean="0">
                <a:solidFill>
                  <a:srgbClr val="4B4E60"/>
                </a:solidFill>
                <a:latin typeface="Montserrat Medium" panose="00000600000000000000" pitchFamily="50" charset="0"/>
              </a:rPr>
              <a:t> template SI DDA 2019 </a:t>
            </a:r>
            <a:br>
              <a:rPr lang="en-ID" sz="1800" b="1" dirty="0" smtClean="0">
                <a:solidFill>
                  <a:srgbClr val="4B4E60"/>
                </a:solidFill>
                <a:latin typeface="Montserrat Medium" panose="00000600000000000000" pitchFamily="50" charset="0"/>
              </a:rPr>
            </a:br>
            <a:r>
              <a:rPr lang="en-ID" sz="2000" b="1" dirty="0">
                <a:solidFill>
                  <a:srgbClr val="4B4E60"/>
                </a:solidFill>
                <a:latin typeface="Montserrat Medium" panose="00000600000000000000" pitchFamily="50" charset="0"/>
              </a:rPr>
              <a:t/>
            </a:r>
            <a:br>
              <a:rPr lang="en-ID" sz="2000" b="1" dirty="0">
                <a:solidFill>
                  <a:srgbClr val="4B4E60"/>
                </a:solidFill>
                <a:latin typeface="Montserrat Medium" panose="00000600000000000000" pitchFamily="50" charset="0"/>
              </a:rPr>
            </a:br>
            <a:r>
              <a:rPr lang="en-ID" sz="2000" b="1" dirty="0" smtClean="0">
                <a:solidFill>
                  <a:srgbClr val="4B4E60"/>
                </a:solidFill>
                <a:latin typeface="Montserrat Medium" panose="00000600000000000000" pitchFamily="50" charset="0"/>
              </a:rPr>
              <a:t/>
            </a:r>
            <a:br>
              <a:rPr lang="en-ID" sz="2000" b="1" dirty="0" smtClean="0">
                <a:solidFill>
                  <a:srgbClr val="4B4E60"/>
                </a:solidFill>
                <a:latin typeface="Montserrat Medium" panose="00000600000000000000" pitchFamily="50" charset="0"/>
              </a:rPr>
            </a:br>
            <a:r>
              <a:rPr lang="en-ID" sz="2000" b="1" dirty="0" smtClean="0">
                <a:solidFill>
                  <a:srgbClr val="4B4E60"/>
                </a:solidFill>
                <a:latin typeface="Montserrat Medium" panose="00000600000000000000" pitchFamily="50" charset="0"/>
              </a:rPr>
              <a:t> </a:t>
            </a:r>
            <a:endParaRPr lang="en-US" sz="2000" b="1" dirty="0">
              <a:solidFill>
                <a:srgbClr val="4B4E60"/>
              </a:solidFill>
              <a:latin typeface="Montserrat Medium" panose="00000600000000000000" pitchFamily="50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61927"/>
            <a:ext cx="6312194" cy="4734146"/>
          </a:xfrm>
          <a:prstGeom prst="rect">
            <a:avLst/>
          </a:prstGeom>
        </p:spPr>
      </p:pic>
      <p:cxnSp>
        <p:nvCxnSpPr>
          <p:cNvPr id="12" name="Straight Connector 11"/>
          <p:cNvCxnSpPr/>
          <p:nvPr/>
        </p:nvCxnSpPr>
        <p:spPr>
          <a:xfrm>
            <a:off x="2594345" y="-393405"/>
            <a:ext cx="0" cy="2258090"/>
          </a:xfrm>
          <a:prstGeom prst="line">
            <a:avLst/>
          </a:prstGeom>
          <a:ln w="28575">
            <a:solidFill>
              <a:srgbClr val="474A5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28262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D343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7864" y="0"/>
            <a:ext cx="9152626" cy="68644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85468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7EFE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1"/>
            <a:ext cx="6312194" cy="6858000"/>
          </a:xfrm>
          <a:prstGeom prst="rect">
            <a:avLst/>
          </a:prstGeom>
          <a:solidFill>
            <a:srgbClr val="3A32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61928"/>
            <a:ext cx="6312194" cy="4734146"/>
          </a:xfrm>
          <a:prstGeom prst="rect">
            <a:avLst/>
          </a:prstGeom>
        </p:spPr>
      </p:pic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6946290" y="675046"/>
            <a:ext cx="4898969" cy="889516"/>
          </a:xfrm>
        </p:spPr>
        <p:txBody>
          <a:bodyPr>
            <a:normAutofit fontScale="90000"/>
          </a:bodyPr>
          <a:lstStyle/>
          <a:p>
            <a:pPr algn="ctr"/>
            <a:r>
              <a:rPr lang="en-ID" sz="3200" b="1" dirty="0" err="1" smtClean="0">
                <a:solidFill>
                  <a:srgbClr val="02B3B2"/>
                </a:solidFill>
                <a:latin typeface="Montserrat" panose="00000500000000000000" pitchFamily="50" charset="0"/>
              </a:rPr>
              <a:t>Solusi</a:t>
            </a:r>
            <a:r>
              <a:rPr lang="en-ID" sz="3200" b="1" dirty="0" smtClean="0">
                <a:solidFill>
                  <a:srgbClr val="02B3B2"/>
                </a:solidFill>
                <a:latin typeface="Montserrat" panose="00000500000000000000" pitchFamily="50" charset="0"/>
              </a:rPr>
              <a:t> yang </a:t>
            </a:r>
            <a:r>
              <a:rPr lang="en-ID" sz="3200" b="1" dirty="0" err="1" smtClean="0">
                <a:solidFill>
                  <a:srgbClr val="02B3B2"/>
                </a:solidFill>
                <a:latin typeface="Montserrat" panose="00000500000000000000" pitchFamily="50" charset="0"/>
              </a:rPr>
              <a:t>ditawarkan</a:t>
            </a:r>
            <a:r>
              <a:rPr lang="en-ID" sz="3200" b="1" dirty="0" smtClean="0">
                <a:solidFill>
                  <a:srgbClr val="02B3B2"/>
                </a:solidFill>
                <a:latin typeface="Montserrat" panose="00000500000000000000" pitchFamily="50" charset="0"/>
              </a:rPr>
              <a:t>:</a:t>
            </a:r>
            <a:r>
              <a:rPr lang="en-ID" sz="3200" b="1" dirty="0" smtClean="0">
                <a:solidFill>
                  <a:srgbClr val="02B3B2"/>
                </a:solidFill>
                <a:latin typeface="Montserrat" panose="00000500000000000000" pitchFamily="50" charset="0"/>
                <a:sym typeface="Wingdings" panose="05000000000000000000" pitchFamily="2" charset="2"/>
              </a:rPr>
              <a:t> </a:t>
            </a:r>
            <a:r>
              <a:rPr lang="en-ID" sz="4000" b="1" dirty="0" smtClean="0">
                <a:solidFill>
                  <a:srgbClr val="02B3B2"/>
                </a:solidFill>
                <a:latin typeface="Montserrat" panose="00000500000000000000" pitchFamily="50" charset="0"/>
                <a:sym typeface="Wingdings" panose="05000000000000000000" pitchFamily="2" charset="2"/>
              </a:rPr>
              <a:t>SIMDASI</a:t>
            </a:r>
            <a:endParaRPr lang="en-US" sz="4000" b="1" dirty="0">
              <a:solidFill>
                <a:srgbClr val="02B3B2"/>
              </a:solidFill>
              <a:latin typeface="Montserrat" panose="00000500000000000000" pitchFamily="50" charset="0"/>
            </a:endParaRPr>
          </a:p>
        </p:txBody>
      </p:sp>
      <p:sp>
        <p:nvSpPr>
          <p:cNvPr id="12" name="Content Placeholder 2"/>
          <p:cNvSpPr>
            <a:spLocks noGrp="1"/>
          </p:cNvSpPr>
          <p:nvPr>
            <p:ph idx="1"/>
          </p:nvPr>
        </p:nvSpPr>
        <p:spPr>
          <a:xfrm>
            <a:off x="7031507" y="1719458"/>
            <a:ext cx="4636394" cy="4909941"/>
          </a:xfrm>
        </p:spPr>
        <p:txBody>
          <a:bodyPr>
            <a:normAutofit lnSpcReduction="10000"/>
          </a:bodyPr>
          <a:lstStyle/>
          <a:p>
            <a:r>
              <a:rPr lang="nn-NO" sz="2000" spc="-10" dirty="0" smtClean="0">
                <a:solidFill>
                  <a:srgbClr val="333132"/>
                </a:solidFill>
                <a:latin typeface="Aller" panose="02000503030000020004" pitchFamily="2" charset="0"/>
                <a:cs typeface="Cambria"/>
              </a:rPr>
              <a:t>Implementasi </a:t>
            </a:r>
            <a:r>
              <a:rPr lang="nn-NO" sz="2000" b="1" spc="-10" dirty="0" smtClean="0">
                <a:solidFill>
                  <a:srgbClr val="02B3B2"/>
                </a:solidFill>
                <a:latin typeface="Aller" panose="02000503030000020004" pitchFamily="2" charset="0"/>
                <a:cs typeface="Cambria"/>
              </a:rPr>
              <a:t>Simdasi (Sistem Informasi Manajemen Data Statistik Terintegrasi) </a:t>
            </a:r>
            <a:r>
              <a:rPr lang="nn-NO" sz="2000" spc="-10" dirty="0" smtClean="0">
                <a:latin typeface="Aller" panose="02000503030000020004" pitchFamily="2" charset="0"/>
                <a:cs typeface="Cambria"/>
              </a:rPr>
              <a:t>di tahun 2019</a:t>
            </a:r>
            <a:endParaRPr lang="nn-NO" sz="2000" spc="-10" dirty="0">
              <a:latin typeface="Aller" panose="02000503030000020004" pitchFamily="2" charset="0"/>
              <a:cs typeface="Cambria"/>
            </a:endParaRPr>
          </a:p>
          <a:p>
            <a:r>
              <a:rPr lang="nn-NO" sz="2000" spc="-10" dirty="0" smtClean="0">
                <a:solidFill>
                  <a:srgbClr val="333132"/>
                </a:solidFill>
                <a:latin typeface="Aller" panose="02000503030000020004" pitchFamily="2" charset="0"/>
                <a:cs typeface="Cambria"/>
              </a:rPr>
              <a:t>Membuat </a:t>
            </a:r>
            <a:r>
              <a:rPr lang="nn-NO" sz="2000" spc="-10" dirty="0">
                <a:solidFill>
                  <a:srgbClr val="333132"/>
                </a:solidFill>
                <a:latin typeface="Aller" panose="02000503030000020004" pitchFamily="2" charset="0"/>
                <a:cs typeface="Cambria"/>
              </a:rPr>
              <a:t>standardisasi tabel, konsep definisi, dan variabel (dalam kolom)</a:t>
            </a:r>
          </a:p>
          <a:p>
            <a:r>
              <a:rPr lang="nn-NO" sz="2000" spc="-10" dirty="0" smtClean="0">
                <a:solidFill>
                  <a:srgbClr val="333132"/>
                </a:solidFill>
                <a:latin typeface="Aller" panose="02000503030000020004" pitchFamily="2" charset="0"/>
                <a:cs typeface="Cambria"/>
              </a:rPr>
              <a:t>Melakukan </a:t>
            </a:r>
            <a:r>
              <a:rPr lang="nn-NO" sz="2000" b="1" spc="-10" dirty="0">
                <a:solidFill>
                  <a:srgbClr val="02B3B2"/>
                </a:solidFill>
                <a:latin typeface="Aller" panose="02000503030000020004" pitchFamily="2" charset="0"/>
                <a:cs typeface="Cambria"/>
              </a:rPr>
              <a:t>pengumpulan data </a:t>
            </a:r>
            <a:r>
              <a:rPr lang="nn-NO" sz="2000" spc="-10" dirty="0">
                <a:solidFill>
                  <a:srgbClr val="333132"/>
                </a:solidFill>
                <a:latin typeface="Aller" panose="02000503030000020004" pitchFamily="2" charset="0"/>
                <a:cs typeface="Cambria"/>
              </a:rPr>
              <a:t>dari sumbernya secara </a:t>
            </a:r>
            <a:r>
              <a:rPr lang="nn-NO" sz="2000" b="1" i="1" spc="-10" dirty="0">
                <a:solidFill>
                  <a:srgbClr val="02B3B2"/>
                </a:solidFill>
                <a:latin typeface="Aller" panose="02000503030000020004" pitchFamily="2" charset="0"/>
                <a:cs typeface="Cambria"/>
              </a:rPr>
              <a:t>machine-to-machine</a:t>
            </a:r>
            <a:r>
              <a:rPr lang="nn-NO" sz="2000" spc="-10" dirty="0">
                <a:solidFill>
                  <a:srgbClr val="333132"/>
                </a:solidFill>
                <a:latin typeface="Aller" panose="02000503030000020004" pitchFamily="2" charset="0"/>
                <a:cs typeface="Cambria"/>
              </a:rPr>
              <a:t> (menggunakan API</a:t>
            </a:r>
            <a:r>
              <a:rPr lang="nn-NO" sz="2000" spc="-10" dirty="0" smtClean="0">
                <a:solidFill>
                  <a:srgbClr val="333132"/>
                </a:solidFill>
                <a:latin typeface="Aller" panose="02000503030000020004" pitchFamily="2" charset="0"/>
                <a:cs typeface="Cambria"/>
              </a:rPr>
              <a:t>) dalam skala Nasional</a:t>
            </a:r>
            <a:endParaRPr lang="nn-NO" sz="2000" spc="-10" dirty="0">
              <a:solidFill>
                <a:srgbClr val="333132"/>
              </a:solidFill>
              <a:latin typeface="Aller" panose="02000503030000020004" pitchFamily="2" charset="0"/>
              <a:cs typeface="Cambria"/>
            </a:endParaRPr>
          </a:p>
          <a:p>
            <a:r>
              <a:rPr lang="nn-NO" sz="2000" spc="-10" dirty="0" smtClean="0">
                <a:solidFill>
                  <a:srgbClr val="333132"/>
                </a:solidFill>
                <a:latin typeface="Aller" panose="02000503030000020004" pitchFamily="2" charset="0"/>
                <a:cs typeface="Cambria"/>
              </a:rPr>
              <a:t>Membuat </a:t>
            </a:r>
            <a:r>
              <a:rPr lang="nn-NO" sz="2000" b="1" spc="-10" dirty="0" smtClean="0">
                <a:solidFill>
                  <a:srgbClr val="02B3B2"/>
                </a:solidFill>
                <a:latin typeface="Aller" panose="02000503030000020004" pitchFamily="2" charset="0"/>
                <a:cs typeface="Cambria"/>
              </a:rPr>
              <a:t>fasilitas </a:t>
            </a:r>
            <a:r>
              <a:rPr lang="nn-NO" sz="2000" b="1" spc="-10" dirty="0">
                <a:solidFill>
                  <a:srgbClr val="02B3B2"/>
                </a:solidFill>
                <a:latin typeface="Aller" panose="02000503030000020004" pitchFamily="2" charset="0"/>
                <a:cs typeface="Cambria"/>
              </a:rPr>
              <a:t>approval data </a:t>
            </a:r>
            <a:r>
              <a:rPr lang="nn-NO" sz="2000" spc="-10" dirty="0">
                <a:solidFill>
                  <a:srgbClr val="333132"/>
                </a:solidFill>
                <a:latin typeface="Aller" panose="02000503030000020004" pitchFamily="2" charset="0"/>
                <a:cs typeface="Cambria"/>
              </a:rPr>
              <a:t>sehingga dapat diperiksa sebelum </a:t>
            </a:r>
            <a:r>
              <a:rPr lang="nn-NO" sz="2000" i="1" spc="-10" dirty="0">
                <a:solidFill>
                  <a:srgbClr val="333132"/>
                </a:solidFill>
                <a:latin typeface="Aller" panose="02000503030000020004" pitchFamily="2" charset="0"/>
                <a:cs typeface="Cambria"/>
              </a:rPr>
              <a:t>go public</a:t>
            </a:r>
          </a:p>
          <a:p>
            <a:r>
              <a:rPr lang="nn-NO" sz="2000" spc="-10" dirty="0" smtClean="0">
                <a:solidFill>
                  <a:srgbClr val="333132"/>
                </a:solidFill>
                <a:latin typeface="Aller" panose="02000503030000020004" pitchFamily="2" charset="0"/>
                <a:cs typeface="Cambria"/>
              </a:rPr>
              <a:t>Membuat </a:t>
            </a:r>
            <a:r>
              <a:rPr lang="nn-NO" sz="2000" b="1" spc="-10" dirty="0" smtClean="0">
                <a:solidFill>
                  <a:srgbClr val="02B3B2"/>
                </a:solidFill>
                <a:latin typeface="Aller" panose="02000503030000020004" pitchFamily="2" charset="0"/>
                <a:cs typeface="Cambria"/>
              </a:rPr>
              <a:t>fasilitas sinkronisasi </a:t>
            </a:r>
            <a:r>
              <a:rPr lang="nn-NO" sz="2000" b="1" spc="-10" dirty="0">
                <a:solidFill>
                  <a:srgbClr val="02B3B2"/>
                </a:solidFill>
                <a:latin typeface="Aller" panose="02000503030000020004" pitchFamily="2" charset="0"/>
                <a:cs typeface="Cambria"/>
              </a:rPr>
              <a:t>data </a:t>
            </a:r>
            <a:r>
              <a:rPr lang="nn-NO" sz="2000" spc="-10" dirty="0">
                <a:solidFill>
                  <a:srgbClr val="333132"/>
                </a:solidFill>
                <a:latin typeface="Aller" panose="02000503030000020004" pitchFamily="2" charset="0"/>
                <a:cs typeface="Cambria"/>
              </a:rPr>
              <a:t>secara otomatis sehingga dapat dilihat secara </a:t>
            </a:r>
            <a:r>
              <a:rPr lang="nn-NO" sz="2000" i="1" spc="-10" dirty="0">
                <a:solidFill>
                  <a:srgbClr val="333132"/>
                </a:solidFill>
                <a:latin typeface="Aller" panose="02000503030000020004" pitchFamily="2" charset="0"/>
                <a:cs typeface="Cambria"/>
              </a:rPr>
              <a:t>real time </a:t>
            </a:r>
            <a:r>
              <a:rPr lang="nn-NO" sz="2000" spc="-10" dirty="0">
                <a:solidFill>
                  <a:srgbClr val="333132"/>
                </a:solidFill>
                <a:latin typeface="Aller" panose="02000503030000020004" pitchFamily="2" charset="0"/>
                <a:cs typeface="Cambria"/>
              </a:rPr>
              <a:t>dimana letak masalahnya</a:t>
            </a:r>
          </a:p>
          <a:p>
            <a:r>
              <a:rPr lang="nn-NO" sz="2000" spc="-10" dirty="0" smtClean="0">
                <a:solidFill>
                  <a:srgbClr val="333132"/>
                </a:solidFill>
                <a:latin typeface="Aller" panose="02000503030000020004" pitchFamily="2" charset="0"/>
                <a:cs typeface="Cambria"/>
              </a:rPr>
              <a:t>Memberikan </a:t>
            </a:r>
            <a:r>
              <a:rPr lang="nn-NO" sz="2000" b="1" spc="-10" dirty="0">
                <a:solidFill>
                  <a:srgbClr val="02B3B2"/>
                </a:solidFill>
                <a:latin typeface="Aller" panose="02000503030000020004" pitchFamily="2" charset="0"/>
                <a:cs typeface="Cambria"/>
              </a:rPr>
              <a:t>fitur tabel dinamis </a:t>
            </a:r>
            <a:r>
              <a:rPr lang="nn-NO" sz="2000" spc="-10" dirty="0">
                <a:solidFill>
                  <a:srgbClr val="333132"/>
                </a:solidFill>
                <a:latin typeface="Aller" panose="02000503030000020004" pitchFamily="2" charset="0"/>
                <a:cs typeface="Cambria"/>
              </a:rPr>
              <a:t>sehingga dapat dilakukan perbandingan antara </a:t>
            </a:r>
            <a:r>
              <a:rPr lang="nn-NO" sz="2000" spc="-10" dirty="0" smtClean="0">
                <a:solidFill>
                  <a:srgbClr val="333132"/>
                </a:solidFill>
                <a:latin typeface="Aller" panose="02000503030000020004" pitchFamily="2" charset="0"/>
                <a:cs typeface="Cambria"/>
              </a:rPr>
              <a:t>variabel </a:t>
            </a:r>
            <a:r>
              <a:rPr lang="nn-NO" sz="2000" spc="-10" dirty="0">
                <a:solidFill>
                  <a:srgbClr val="333132"/>
                </a:solidFill>
                <a:latin typeface="Aller" panose="02000503030000020004" pitchFamily="2" charset="0"/>
                <a:cs typeface="Cambria"/>
              </a:rPr>
              <a:t>A dan B yang ada di sistem</a:t>
            </a:r>
          </a:p>
        </p:txBody>
      </p:sp>
    </p:spTree>
    <p:extLst>
      <p:ext uri="{BB962C8B-B14F-4D97-AF65-F5344CB8AC3E}">
        <p14:creationId xmlns:p14="http://schemas.microsoft.com/office/powerpoint/2010/main" val="4006284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0" y="1"/>
            <a:ext cx="6312194" cy="6858000"/>
          </a:xfrm>
          <a:prstGeom prst="rect">
            <a:avLst/>
          </a:prstGeom>
          <a:solidFill>
            <a:srgbClr val="F7F6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6755027" y="515564"/>
            <a:ext cx="4994140" cy="1675701"/>
          </a:xfrm>
        </p:spPr>
        <p:txBody>
          <a:bodyPr>
            <a:normAutofit/>
          </a:bodyPr>
          <a:lstStyle/>
          <a:p>
            <a:pPr algn="ctr"/>
            <a:r>
              <a:rPr lang="en-ID" sz="3600" b="1" dirty="0" err="1" smtClean="0">
                <a:solidFill>
                  <a:srgbClr val="FF4E00"/>
                </a:solidFill>
                <a:latin typeface="Montserrat" panose="00000500000000000000" pitchFamily="50" charset="0"/>
              </a:rPr>
              <a:t>Mekanisme</a:t>
            </a:r>
            <a:r>
              <a:rPr lang="en-ID" sz="3600" b="1" dirty="0" smtClean="0">
                <a:solidFill>
                  <a:srgbClr val="FF4E00"/>
                </a:solidFill>
                <a:latin typeface="Montserrat" panose="00000500000000000000" pitchFamily="50" charset="0"/>
              </a:rPr>
              <a:t> </a:t>
            </a:r>
            <a:r>
              <a:rPr lang="en-ID" sz="3600" b="1" dirty="0" err="1" smtClean="0">
                <a:solidFill>
                  <a:srgbClr val="FF4E00"/>
                </a:solidFill>
                <a:latin typeface="Montserrat" panose="00000500000000000000" pitchFamily="50" charset="0"/>
              </a:rPr>
              <a:t>Pengumpulan</a:t>
            </a:r>
            <a:r>
              <a:rPr lang="en-ID" sz="3600" b="1" dirty="0" smtClean="0">
                <a:solidFill>
                  <a:srgbClr val="FF4E00"/>
                </a:solidFill>
                <a:latin typeface="Montserrat" panose="00000500000000000000" pitchFamily="50" charset="0"/>
              </a:rPr>
              <a:t> Data </a:t>
            </a:r>
            <a:r>
              <a:rPr lang="en-ID" sz="3600" b="1" dirty="0" err="1" smtClean="0">
                <a:solidFill>
                  <a:srgbClr val="FF4E00"/>
                </a:solidFill>
                <a:latin typeface="Montserrat" panose="00000500000000000000" pitchFamily="50" charset="0"/>
              </a:rPr>
              <a:t>Sektoral</a:t>
            </a:r>
            <a:endParaRPr lang="en-US" sz="3600" b="1" dirty="0">
              <a:solidFill>
                <a:srgbClr val="FF4E00"/>
              </a:solidFill>
              <a:latin typeface="Montserrat" panose="00000500000000000000" pitchFamily="50" charset="0"/>
            </a:endParaRPr>
          </a:p>
        </p:txBody>
      </p:sp>
      <p:sp>
        <p:nvSpPr>
          <p:cNvPr id="8" name="Content Placeholder 2"/>
          <p:cNvSpPr>
            <a:spLocks noGrp="1"/>
          </p:cNvSpPr>
          <p:nvPr>
            <p:ph idx="1"/>
          </p:nvPr>
        </p:nvSpPr>
        <p:spPr>
          <a:xfrm>
            <a:off x="7060019" y="3056238"/>
            <a:ext cx="4384156" cy="3229231"/>
          </a:xfrm>
        </p:spPr>
        <p:txBody>
          <a:bodyPr>
            <a:normAutofit/>
          </a:bodyPr>
          <a:lstStyle/>
          <a:p>
            <a:r>
              <a:rPr lang="nn-NO" sz="1600" spc="-10" dirty="0">
                <a:latin typeface="Aller" panose="02000503030000020004" pitchFamily="2" charset="0"/>
                <a:cs typeface="Cambria"/>
              </a:rPr>
              <a:t>Data Tingkat Nasional </a:t>
            </a:r>
            <a:r>
              <a:rPr lang="nn-NO" sz="1600" spc="-10" dirty="0">
                <a:latin typeface="Aller" panose="02000503030000020004" pitchFamily="2" charset="0"/>
                <a:cs typeface="Cambria"/>
                <a:sym typeface="Wingdings" panose="05000000000000000000" pitchFamily="2" charset="2"/>
              </a:rPr>
              <a:t></a:t>
            </a:r>
            <a:r>
              <a:rPr lang="nn-NO" sz="1600" spc="-10" dirty="0">
                <a:latin typeface="Aller" panose="02000503030000020004" pitchFamily="2" charset="0"/>
                <a:cs typeface="Cambria"/>
              </a:rPr>
              <a:t> Kementrian/Lembaga Pusat</a:t>
            </a:r>
          </a:p>
          <a:p>
            <a:r>
              <a:rPr lang="nn-NO" sz="1600" spc="-10" dirty="0">
                <a:latin typeface="Aller" panose="02000503030000020004" pitchFamily="2" charset="0"/>
                <a:cs typeface="Cambria"/>
              </a:rPr>
              <a:t>Data Tingkat Provinsi </a:t>
            </a:r>
            <a:r>
              <a:rPr lang="nn-NO" sz="1600" spc="-10" dirty="0">
                <a:latin typeface="Aller" panose="02000503030000020004" pitchFamily="2" charset="0"/>
                <a:cs typeface="Cambria"/>
                <a:sym typeface="Wingdings" panose="05000000000000000000" pitchFamily="2" charset="2"/>
              </a:rPr>
              <a:t></a:t>
            </a:r>
            <a:r>
              <a:rPr lang="nn-NO" sz="1600" spc="-10" dirty="0">
                <a:latin typeface="Aller" panose="02000503030000020004" pitchFamily="2" charset="0"/>
                <a:cs typeface="Cambria"/>
              </a:rPr>
              <a:t> Dinas/Instansi Provinsi</a:t>
            </a:r>
          </a:p>
          <a:p>
            <a:r>
              <a:rPr lang="nn-NO" sz="1600" spc="-10" dirty="0">
                <a:latin typeface="Aller" panose="02000503030000020004" pitchFamily="2" charset="0"/>
                <a:cs typeface="Cambria"/>
              </a:rPr>
              <a:t>Data Tingkat Kabupaten/Kota </a:t>
            </a:r>
            <a:r>
              <a:rPr lang="nn-NO" sz="1600" spc="-10" dirty="0">
                <a:latin typeface="Aller" panose="02000503030000020004" pitchFamily="2" charset="0"/>
                <a:cs typeface="Cambria"/>
                <a:sym typeface="Wingdings" panose="05000000000000000000" pitchFamily="2" charset="2"/>
              </a:rPr>
              <a:t> </a:t>
            </a:r>
            <a:r>
              <a:rPr lang="nn-NO" sz="1600" spc="-10" dirty="0">
                <a:latin typeface="Aller" panose="02000503030000020004" pitchFamily="2" charset="0"/>
                <a:cs typeface="Cambria"/>
              </a:rPr>
              <a:t>Dinas/Instansi Kabupaten/Kota</a:t>
            </a:r>
          </a:p>
          <a:p>
            <a:pPr marL="0" indent="0">
              <a:buNone/>
            </a:pPr>
            <a:endParaRPr lang="en-ID" sz="1600" dirty="0">
              <a:latin typeface="Aller" panose="02000503030000020004" pitchFamily="2" charset="0"/>
            </a:endParaRPr>
          </a:p>
          <a:p>
            <a:pPr marL="0" indent="0" algn="ctr">
              <a:buNone/>
            </a:pPr>
            <a:r>
              <a:rPr lang="en-ID" sz="1600" dirty="0" err="1">
                <a:latin typeface="Aller" panose="02000503030000020004" pitchFamily="2" charset="0"/>
              </a:rPr>
              <a:t>Berpotensi</a:t>
            </a:r>
            <a:r>
              <a:rPr lang="en-ID" sz="1600" dirty="0">
                <a:latin typeface="Aller" panose="02000503030000020004" pitchFamily="2" charset="0"/>
              </a:rPr>
              <a:t> </a:t>
            </a:r>
            <a:r>
              <a:rPr lang="en-ID" sz="1600" dirty="0" err="1">
                <a:latin typeface="Aller" panose="02000503030000020004" pitchFamily="2" charset="0"/>
              </a:rPr>
              <a:t>menimbulkan</a:t>
            </a:r>
            <a:r>
              <a:rPr lang="en-ID" sz="1600" dirty="0">
                <a:latin typeface="Aller" panose="02000503030000020004" pitchFamily="2" charset="0"/>
              </a:rPr>
              <a:t> </a:t>
            </a:r>
            <a:r>
              <a:rPr lang="en-ID" sz="1800" b="1" dirty="0" err="1">
                <a:solidFill>
                  <a:srgbClr val="FF4E00"/>
                </a:solidFill>
                <a:latin typeface="Aller" panose="02000503030000020004" pitchFamily="2" charset="0"/>
              </a:rPr>
              <a:t>inkonsistensi</a:t>
            </a:r>
            <a:r>
              <a:rPr lang="en-ID" sz="1800" b="1" dirty="0">
                <a:solidFill>
                  <a:srgbClr val="FF4E00"/>
                </a:solidFill>
                <a:latin typeface="Aller" panose="02000503030000020004" pitchFamily="2" charset="0"/>
              </a:rPr>
              <a:t> data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92777"/>
            <a:ext cx="6312193" cy="4734145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7760043" y="2191265"/>
            <a:ext cx="2990335" cy="560173"/>
          </a:xfrm>
          <a:prstGeom prst="rect">
            <a:avLst/>
          </a:prstGeom>
          <a:solidFill>
            <a:srgbClr val="FF4E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D" sz="2000" dirty="0" err="1" smtClean="0">
                <a:latin typeface="Aller" panose="02000503030000020004" pitchFamily="2" charset="0"/>
              </a:rPr>
              <a:t>Sebelum</a:t>
            </a:r>
            <a:r>
              <a:rPr lang="en-ID" sz="2000" dirty="0" smtClean="0">
                <a:latin typeface="Aller" panose="02000503030000020004" pitchFamily="2" charset="0"/>
              </a:rPr>
              <a:t> </a:t>
            </a:r>
            <a:r>
              <a:rPr lang="en-ID" sz="2000" dirty="0" err="1" smtClean="0">
                <a:latin typeface="Aller" panose="02000503030000020004" pitchFamily="2" charset="0"/>
              </a:rPr>
              <a:t>Tahun</a:t>
            </a:r>
            <a:r>
              <a:rPr lang="en-ID" sz="2000" dirty="0" smtClean="0">
                <a:latin typeface="Aller" panose="02000503030000020004" pitchFamily="2" charset="0"/>
              </a:rPr>
              <a:t> 2019</a:t>
            </a:r>
            <a:endParaRPr lang="en-US" sz="2000" dirty="0">
              <a:latin typeface="Aller" panose="02000503030000020004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62793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0" y="1"/>
            <a:ext cx="6312194" cy="6858000"/>
          </a:xfrm>
          <a:prstGeom prst="rect">
            <a:avLst/>
          </a:prstGeom>
          <a:solidFill>
            <a:srgbClr val="1282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6755027" y="515564"/>
            <a:ext cx="4994140" cy="1675701"/>
          </a:xfrm>
        </p:spPr>
        <p:txBody>
          <a:bodyPr>
            <a:normAutofit/>
          </a:bodyPr>
          <a:lstStyle/>
          <a:p>
            <a:pPr algn="ctr"/>
            <a:r>
              <a:rPr lang="en-ID" sz="3600" b="1" dirty="0" err="1" smtClean="0">
                <a:solidFill>
                  <a:srgbClr val="1282C5"/>
                </a:solidFill>
                <a:latin typeface="Montserrat" panose="00000500000000000000" pitchFamily="50" charset="0"/>
              </a:rPr>
              <a:t>Mekanisme</a:t>
            </a:r>
            <a:r>
              <a:rPr lang="en-ID" sz="3600" b="1" dirty="0" smtClean="0">
                <a:solidFill>
                  <a:srgbClr val="1282C5"/>
                </a:solidFill>
                <a:latin typeface="Montserrat" panose="00000500000000000000" pitchFamily="50" charset="0"/>
              </a:rPr>
              <a:t> </a:t>
            </a:r>
            <a:r>
              <a:rPr lang="en-ID" sz="3600" b="1" dirty="0" err="1" smtClean="0">
                <a:solidFill>
                  <a:srgbClr val="1282C5"/>
                </a:solidFill>
                <a:latin typeface="Montserrat" panose="00000500000000000000" pitchFamily="50" charset="0"/>
              </a:rPr>
              <a:t>Pengumpulan</a:t>
            </a:r>
            <a:r>
              <a:rPr lang="en-ID" sz="3600" b="1" dirty="0" smtClean="0">
                <a:solidFill>
                  <a:srgbClr val="1282C5"/>
                </a:solidFill>
                <a:latin typeface="Montserrat" panose="00000500000000000000" pitchFamily="50" charset="0"/>
              </a:rPr>
              <a:t> Data </a:t>
            </a:r>
            <a:r>
              <a:rPr lang="en-ID" sz="3600" b="1" dirty="0" err="1" smtClean="0">
                <a:solidFill>
                  <a:srgbClr val="1282C5"/>
                </a:solidFill>
                <a:latin typeface="Montserrat" panose="00000500000000000000" pitchFamily="50" charset="0"/>
              </a:rPr>
              <a:t>Sektoral</a:t>
            </a:r>
            <a:endParaRPr lang="en-US" sz="3600" b="1" dirty="0">
              <a:solidFill>
                <a:srgbClr val="1282C5"/>
              </a:solidFill>
              <a:latin typeface="Montserrat" panose="00000500000000000000" pitchFamily="50" charset="0"/>
            </a:endParaRPr>
          </a:p>
        </p:txBody>
      </p:sp>
      <p:sp>
        <p:nvSpPr>
          <p:cNvPr id="8" name="Content Placeholder 2"/>
          <p:cNvSpPr>
            <a:spLocks noGrp="1"/>
          </p:cNvSpPr>
          <p:nvPr>
            <p:ph idx="1"/>
          </p:nvPr>
        </p:nvSpPr>
        <p:spPr>
          <a:xfrm>
            <a:off x="7060019" y="3056238"/>
            <a:ext cx="4384156" cy="3229231"/>
          </a:xfrm>
        </p:spPr>
        <p:txBody>
          <a:bodyPr>
            <a:normAutofit/>
          </a:bodyPr>
          <a:lstStyle/>
          <a:p>
            <a:r>
              <a:rPr lang="nn-NO" sz="1600" spc="-10" dirty="0" smtClean="0">
                <a:latin typeface="Aller" panose="02000503030000020004" pitchFamily="2" charset="0"/>
                <a:cs typeface="Cambria"/>
              </a:rPr>
              <a:t>Dilakukan </a:t>
            </a:r>
            <a:r>
              <a:rPr lang="nn-NO" sz="1600" spc="-10" dirty="0">
                <a:latin typeface="Aller" panose="02000503030000020004" pitchFamily="2" charset="0"/>
                <a:cs typeface="Cambria"/>
              </a:rPr>
              <a:t>melalui Simdasi dengan mekanisme:</a:t>
            </a:r>
          </a:p>
          <a:p>
            <a:pPr marL="800100" lvl="1" indent="-342900">
              <a:buFont typeface="+mj-lt"/>
              <a:buAutoNum type="arabicPeriod"/>
            </a:pPr>
            <a:r>
              <a:rPr lang="nn-NO" sz="1800" spc="-10" dirty="0">
                <a:latin typeface="Aller" panose="02000503030000020004" pitchFamily="2" charset="0"/>
                <a:cs typeface="Cambria"/>
              </a:rPr>
              <a:t>Entri data oleh K/L/D/I</a:t>
            </a:r>
          </a:p>
          <a:p>
            <a:pPr marL="800100" lvl="1" indent="-342900">
              <a:buFont typeface="+mj-lt"/>
              <a:buAutoNum type="arabicPeriod"/>
            </a:pPr>
            <a:r>
              <a:rPr lang="nn-NO" sz="1800" spc="-10" dirty="0" smtClean="0">
                <a:latin typeface="Aller" panose="02000503030000020004" pitchFamily="2" charset="0"/>
                <a:cs typeface="Cambria"/>
              </a:rPr>
              <a:t>Interoperabilitas</a:t>
            </a:r>
            <a:endParaRPr lang="nn-NO" sz="1600" spc="-10" dirty="0">
              <a:latin typeface="Aller" panose="02000503030000020004" pitchFamily="2" charset="0"/>
              <a:cs typeface="Cambria"/>
            </a:endParaRPr>
          </a:p>
          <a:p>
            <a:r>
              <a:rPr lang="nn-NO" sz="1600" spc="-10" dirty="0">
                <a:latin typeface="Aller" panose="02000503030000020004" pitchFamily="2" charset="0"/>
                <a:cs typeface="Cambria"/>
              </a:rPr>
              <a:t>Diharapkan meminimalisir inkonsistensi data melalui peningkatan fungsi forum data</a:t>
            </a:r>
          </a:p>
        </p:txBody>
      </p:sp>
      <p:sp>
        <p:nvSpPr>
          <p:cNvPr id="3" name="Rectangle 2"/>
          <p:cNvSpPr/>
          <p:nvPr/>
        </p:nvSpPr>
        <p:spPr>
          <a:xfrm>
            <a:off x="7760043" y="2191265"/>
            <a:ext cx="2990335" cy="560173"/>
          </a:xfrm>
          <a:prstGeom prst="rect">
            <a:avLst/>
          </a:prstGeom>
          <a:solidFill>
            <a:srgbClr val="1282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D" sz="2000" dirty="0" err="1" smtClean="0">
                <a:latin typeface="Aller" panose="02000503030000020004" pitchFamily="2" charset="0"/>
              </a:rPr>
              <a:t>Tahun</a:t>
            </a:r>
            <a:r>
              <a:rPr lang="en-ID" sz="2000" dirty="0" smtClean="0">
                <a:latin typeface="Aller" panose="02000503030000020004" pitchFamily="2" charset="0"/>
              </a:rPr>
              <a:t> 2019</a:t>
            </a:r>
            <a:endParaRPr lang="en-US" sz="2000" dirty="0">
              <a:latin typeface="Aller" panose="02000503030000020004" pitchFamily="2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101114"/>
            <a:ext cx="6220496" cy="46653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92195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0" y="1"/>
            <a:ext cx="6312194" cy="6858000"/>
          </a:xfrm>
          <a:prstGeom prst="rect">
            <a:avLst/>
          </a:prstGeom>
          <a:solidFill>
            <a:srgbClr val="E5E7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6312194" y="130383"/>
            <a:ext cx="5879806" cy="889516"/>
          </a:xfrm>
        </p:spPr>
        <p:txBody>
          <a:bodyPr>
            <a:normAutofit/>
          </a:bodyPr>
          <a:lstStyle/>
          <a:p>
            <a:pPr algn="ctr"/>
            <a:r>
              <a:rPr lang="en-ID" b="1" dirty="0" err="1" smtClean="0">
                <a:solidFill>
                  <a:srgbClr val="52CBE7"/>
                </a:solidFill>
                <a:latin typeface="Montserrat" panose="00000500000000000000" pitchFamily="50" charset="0"/>
              </a:rPr>
              <a:t>Konsep</a:t>
            </a:r>
            <a:endParaRPr lang="en-US" b="1" dirty="0">
              <a:solidFill>
                <a:srgbClr val="52CBE7"/>
              </a:solidFill>
              <a:latin typeface="Montserrat" panose="00000500000000000000" pitchFamily="50" charset="0"/>
            </a:endParaRPr>
          </a:p>
        </p:txBody>
      </p:sp>
      <p:sp>
        <p:nvSpPr>
          <p:cNvPr id="8" name="Content Placeholder 2"/>
          <p:cNvSpPr>
            <a:spLocks noGrp="1"/>
          </p:cNvSpPr>
          <p:nvPr>
            <p:ph idx="1"/>
          </p:nvPr>
        </p:nvSpPr>
        <p:spPr>
          <a:xfrm>
            <a:off x="7697972" y="1606069"/>
            <a:ext cx="3732028" cy="87198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ID" sz="1600" dirty="0" smtClean="0">
                <a:solidFill>
                  <a:srgbClr val="53524C"/>
                </a:solidFill>
                <a:latin typeface="Aller" panose="02000503030000020004" pitchFamily="2" charset="0"/>
              </a:rPr>
              <a:t>SIMDASI </a:t>
            </a:r>
            <a:r>
              <a:rPr lang="en-ID" sz="1600" dirty="0" err="1" smtClean="0">
                <a:solidFill>
                  <a:srgbClr val="53524C"/>
                </a:solidFill>
                <a:latin typeface="Aller" panose="02000503030000020004" pitchFamily="2" charset="0"/>
              </a:rPr>
              <a:t>dibangun</a:t>
            </a:r>
            <a:r>
              <a:rPr lang="en-ID" sz="1600" dirty="0" smtClean="0">
                <a:solidFill>
                  <a:srgbClr val="53524C"/>
                </a:solidFill>
                <a:latin typeface="Aller" panose="02000503030000020004" pitchFamily="2" charset="0"/>
              </a:rPr>
              <a:t> </a:t>
            </a:r>
            <a:r>
              <a:rPr lang="en-ID" sz="1600" dirty="0" err="1" smtClean="0">
                <a:solidFill>
                  <a:srgbClr val="53524C"/>
                </a:solidFill>
                <a:latin typeface="Aller" panose="02000503030000020004" pitchFamily="2" charset="0"/>
              </a:rPr>
              <a:t>sebagai</a:t>
            </a:r>
            <a:r>
              <a:rPr lang="en-ID" sz="1600" dirty="0" smtClean="0">
                <a:solidFill>
                  <a:srgbClr val="53524C"/>
                </a:solidFill>
                <a:latin typeface="Aller" panose="02000503030000020004" pitchFamily="2" charset="0"/>
              </a:rPr>
              <a:t> </a:t>
            </a:r>
            <a:r>
              <a:rPr lang="en-ID" sz="1600" b="1" dirty="0" err="1" smtClean="0">
                <a:solidFill>
                  <a:srgbClr val="53524C"/>
                </a:solidFill>
                <a:latin typeface="Aller" panose="02000503030000020004" pitchFamily="2" charset="0"/>
              </a:rPr>
              <a:t>sistem</a:t>
            </a:r>
            <a:r>
              <a:rPr lang="en-ID" sz="1600" b="1" dirty="0" smtClean="0">
                <a:solidFill>
                  <a:srgbClr val="53524C"/>
                </a:solidFill>
                <a:latin typeface="Aller" panose="02000503030000020004" pitchFamily="2" charset="0"/>
              </a:rPr>
              <a:t> </a:t>
            </a:r>
            <a:r>
              <a:rPr lang="en-ID" sz="1600" b="1" dirty="0" err="1" smtClean="0">
                <a:solidFill>
                  <a:srgbClr val="53524C"/>
                </a:solidFill>
                <a:latin typeface="Aller" panose="02000503030000020004" pitchFamily="2" charset="0"/>
              </a:rPr>
              <a:t>usulan</a:t>
            </a:r>
            <a:r>
              <a:rPr lang="en-ID" sz="1600" dirty="0" smtClean="0">
                <a:solidFill>
                  <a:srgbClr val="53524C"/>
                </a:solidFill>
                <a:latin typeface="Aller" panose="02000503030000020004" pitchFamily="2" charset="0"/>
              </a:rPr>
              <a:t>, yang </a:t>
            </a:r>
            <a:r>
              <a:rPr lang="en-ID" sz="1600" dirty="0" err="1" smtClean="0">
                <a:solidFill>
                  <a:srgbClr val="53524C"/>
                </a:solidFill>
                <a:latin typeface="Aller" panose="02000503030000020004" pitchFamily="2" charset="0"/>
              </a:rPr>
              <a:t>akan</a:t>
            </a:r>
            <a:r>
              <a:rPr lang="en-ID" sz="1600" dirty="0" smtClean="0">
                <a:solidFill>
                  <a:srgbClr val="53524C"/>
                </a:solidFill>
                <a:latin typeface="Aller" panose="02000503030000020004" pitchFamily="2" charset="0"/>
              </a:rPr>
              <a:t> </a:t>
            </a:r>
            <a:r>
              <a:rPr lang="en-ID" sz="1600" dirty="0" err="1" smtClean="0">
                <a:solidFill>
                  <a:srgbClr val="53524C"/>
                </a:solidFill>
                <a:latin typeface="Aller" panose="02000503030000020004" pitchFamily="2" charset="0"/>
              </a:rPr>
              <a:t>menjadi</a:t>
            </a:r>
            <a:r>
              <a:rPr lang="en-ID" sz="1600" dirty="0" smtClean="0">
                <a:solidFill>
                  <a:srgbClr val="53524C"/>
                </a:solidFill>
                <a:latin typeface="Aller" panose="02000503030000020004" pitchFamily="2" charset="0"/>
              </a:rPr>
              <a:t> </a:t>
            </a:r>
            <a:r>
              <a:rPr lang="en-ID" sz="1600" b="1" dirty="0" err="1" smtClean="0">
                <a:solidFill>
                  <a:srgbClr val="53524C"/>
                </a:solidFill>
                <a:latin typeface="Aller" panose="02000503030000020004" pitchFamily="2" charset="0"/>
              </a:rPr>
              <a:t>pusat</a:t>
            </a:r>
            <a:r>
              <a:rPr lang="en-ID" sz="1600" b="1" dirty="0" smtClean="0">
                <a:solidFill>
                  <a:srgbClr val="53524C"/>
                </a:solidFill>
                <a:latin typeface="Aller" panose="02000503030000020004" pitchFamily="2" charset="0"/>
              </a:rPr>
              <a:t> </a:t>
            </a:r>
            <a:r>
              <a:rPr lang="en-ID" sz="1600" b="1" dirty="0" err="1" smtClean="0">
                <a:solidFill>
                  <a:srgbClr val="53524C"/>
                </a:solidFill>
                <a:latin typeface="Aller" panose="02000503030000020004" pitchFamily="2" charset="0"/>
              </a:rPr>
              <a:t>penyimpanan</a:t>
            </a:r>
            <a:r>
              <a:rPr lang="en-ID" sz="1600" b="1" dirty="0" smtClean="0">
                <a:solidFill>
                  <a:srgbClr val="53524C"/>
                </a:solidFill>
                <a:latin typeface="Aller" panose="02000503030000020004" pitchFamily="2" charset="0"/>
              </a:rPr>
              <a:t> data SI-DDA</a:t>
            </a:r>
            <a:endParaRPr lang="en-US" sz="1600" b="1" dirty="0">
              <a:solidFill>
                <a:srgbClr val="53524C"/>
              </a:solidFill>
              <a:latin typeface="Aller" panose="02000503030000020004" pitchFamily="2" charset="0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7279757" y="963321"/>
            <a:ext cx="3944679" cy="63795"/>
          </a:xfrm>
          <a:prstGeom prst="roundRect">
            <a:avLst/>
          </a:prstGeom>
          <a:solidFill>
            <a:srgbClr val="2123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86171"/>
            <a:ext cx="6312193" cy="4734145"/>
          </a:xfrm>
          <a:prstGeom prst="rect">
            <a:avLst/>
          </a:prstGeom>
        </p:spPr>
      </p:pic>
      <p:sp>
        <p:nvSpPr>
          <p:cNvPr id="13" name="Content Placeholder 2"/>
          <p:cNvSpPr txBox="1">
            <a:spLocks/>
          </p:cNvSpPr>
          <p:nvPr/>
        </p:nvSpPr>
        <p:spPr>
          <a:xfrm>
            <a:off x="7709256" y="2524969"/>
            <a:ext cx="3732028" cy="124245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nn-NO" sz="1600" dirty="0" smtClean="0">
                <a:solidFill>
                  <a:srgbClr val="53524C"/>
                </a:solidFill>
                <a:latin typeface="Aller" panose="02000503030000020004" pitchFamily="2" charset="0"/>
              </a:rPr>
              <a:t>SIMDASI dibangun akan </a:t>
            </a:r>
            <a:r>
              <a:rPr lang="nn-NO" sz="1600" b="1" dirty="0" smtClean="0">
                <a:solidFill>
                  <a:srgbClr val="53524C"/>
                </a:solidFill>
                <a:latin typeface="Aller" panose="02000503030000020004" pitchFamily="2" charset="0"/>
              </a:rPr>
              <a:t>mengintegrasikan</a:t>
            </a:r>
            <a:r>
              <a:rPr lang="nn-NO" sz="1600" dirty="0" smtClean="0">
                <a:solidFill>
                  <a:srgbClr val="53524C"/>
                </a:solidFill>
                <a:latin typeface="Aller" panose="02000503030000020004" pitchFamily="2" charset="0"/>
              </a:rPr>
              <a:t> sistem kompilasi data </a:t>
            </a:r>
            <a:r>
              <a:rPr lang="nn-NO" sz="1600" b="1" dirty="0" smtClean="0">
                <a:solidFill>
                  <a:srgbClr val="53524C"/>
                </a:solidFill>
                <a:latin typeface="Aller" panose="02000503030000020004" pitchFamily="2" charset="0"/>
              </a:rPr>
              <a:t>Daerah Dalam Angka </a:t>
            </a:r>
            <a:r>
              <a:rPr lang="nn-NO" sz="1600" dirty="0" smtClean="0">
                <a:solidFill>
                  <a:srgbClr val="53524C"/>
                </a:solidFill>
                <a:latin typeface="Aller" panose="02000503030000020004" pitchFamily="2" charset="0"/>
              </a:rPr>
              <a:t>dan </a:t>
            </a:r>
            <a:r>
              <a:rPr lang="nn-NO" sz="1600" b="1" dirty="0" smtClean="0">
                <a:solidFill>
                  <a:srgbClr val="53524C"/>
                </a:solidFill>
                <a:latin typeface="Aller" panose="02000503030000020004" pitchFamily="2" charset="0"/>
              </a:rPr>
              <a:t>Statistik Indonesia</a:t>
            </a:r>
            <a:endParaRPr lang="en-US" sz="1600" b="1" dirty="0">
              <a:solidFill>
                <a:srgbClr val="53524C"/>
              </a:solidFill>
              <a:latin typeface="Aller" panose="02000503030000020004" pitchFamily="2" charset="0"/>
            </a:endParaRPr>
          </a:p>
        </p:txBody>
      </p:sp>
      <p:sp>
        <p:nvSpPr>
          <p:cNvPr id="17" name="Content Placeholder 2"/>
          <p:cNvSpPr txBox="1">
            <a:spLocks/>
          </p:cNvSpPr>
          <p:nvPr/>
        </p:nvSpPr>
        <p:spPr>
          <a:xfrm>
            <a:off x="7697972" y="3722387"/>
            <a:ext cx="3873144" cy="64128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ID" sz="1600" dirty="0" err="1" smtClean="0">
                <a:solidFill>
                  <a:srgbClr val="53524C"/>
                </a:solidFill>
                <a:latin typeface="Aller" panose="02000503030000020004" pitchFamily="2" charset="0"/>
              </a:rPr>
              <a:t>Sistem</a:t>
            </a:r>
            <a:r>
              <a:rPr lang="en-ID" sz="1600" dirty="0" smtClean="0">
                <a:solidFill>
                  <a:srgbClr val="53524C"/>
                </a:solidFill>
                <a:latin typeface="Aller" panose="02000503030000020004" pitchFamily="2" charset="0"/>
              </a:rPr>
              <a:t> </a:t>
            </a:r>
            <a:r>
              <a:rPr lang="en-ID" sz="1600" dirty="0" err="1" smtClean="0">
                <a:solidFill>
                  <a:srgbClr val="53524C"/>
                </a:solidFill>
                <a:latin typeface="Aller" panose="02000503030000020004" pitchFamily="2" charset="0"/>
              </a:rPr>
              <a:t>akan</a:t>
            </a:r>
            <a:r>
              <a:rPr lang="en-ID" sz="1600" dirty="0" smtClean="0">
                <a:solidFill>
                  <a:srgbClr val="53524C"/>
                </a:solidFill>
                <a:latin typeface="Aller" panose="02000503030000020004" pitchFamily="2" charset="0"/>
              </a:rPr>
              <a:t> </a:t>
            </a:r>
            <a:r>
              <a:rPr lang="en-ID" sz="1600" dirty="0" err="1" smtClean="0">
                <a:solidFill>
                  <a:srgbClr val="53524C"/>
                </a:solidFill>
                <a:latin typeface="Aller" panose="02000503030000020004" pitchFamily="2" charset="0"/>
              </a:rPr>
              <a:t>diimplementasi</a:t>
            </a:r>
            <a:r>
              <a:rPr lang="en-ID" sz="1600" dirty="0" smtClean="0">
                <a:solidFill>
                  <a:srgbClr val="53524C"/>
                </a:solidFill>
                <a:latin typeface="Aller" panose="02000503030000020004" pitchFamily="2" charset="0"/>
              </a:rPr>
              <a:t> di </a:t>
            </a:r>
            <a:r>
              <a:rPr lang="en-ID" sz="1600" b="1" dirty="0" err="1" smtClean="0">
                <a:solidFill>
                  <a:srgbClr val="53524C"/>
                </a:solidFill>
                <a:latin typeface="Aller" panose="02000503030000020004" pitchFamily="2" charset="0"/>
              </a:rPr>
              <a:t>tahun</a:t>
            </a:r>
            <a:r>
              <a:rPr lang="en-ID" sz="1600" b="1" dirty="0" smtClean="0">
                <a:solidFill>
                  <a:srgbClr val="53524C"/>
                </a:solidFill>
                <a:latin typeface="Aller" panose="02000503030000020004" pitchFamily="2" charset="0"/>
              </a:rPr>
              <a:t> 2019</a:t>
            </a:r>
            <a:endParaRPr lang="en-US" sz="1600" b="1" dirty="0">
              <a:solidFill>
                <a:srgbClr val="82C8C8"/>
              </a:solidFill>
              <a:latin typeface="Aller" panose="02000503030000020004" pitchFamily="2" charset="0"/>
            </a:endParaRPr>
          </a:p>
        </p:txBody>
      </p:sp>
      <p:sp>
        <p:nvSpPr>
          <p:cNvPr id="21" name="Content Placeholder 2"/>
          <p:cNvSpPr txBox="1">
            <a:spLocks/>
          </p:cNvSpPr>
          <p:nvPr/>
        </p:nvSpPr>
        <p:spPr>
          <a:xfrm>
            <a:off x="7709256" y="4447111"/>
            <a:ext cx="3732028" cy="103545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ID" sz="1600" dirty="0" err="1" smtClean="0">
                <a:solidFill>
                  <a:srgbClr val="53524C"/>
                </a:solidFill>
                <a:latin typeface="Aller" panose="02000503030000020004" pitchFamily="2" charset="0"/>
              </a:rPr>
              <a:t>Sistem</a:t>
            </a:r>
            <a:r>
              <a:rPr lang="en-ID" sz="1600" dirty="0" smtClean="0">
                <a:solidFill>
                  <a:srgbClr val="53524C"/>
                </a:solidFill>
                <a:latin typeface="Aller" panose="02000503030000020004" pitchFamily="2" charset="0"/>
              </a:rPr>
              <a:t> </a:t>
            </a:r>
            <a:r>
              <a:rPr lang="en-ID" sz="1600" dirty="0" err="1" smtClean="0">
                <a:solidFill>
                  <a:srgbClr val="53524C"/>
                </a:solidFill>
                <a:latin typeface="Aller" panose="02000503030000020004" pitchFamily="2" charset="0"/>
              </a:rPr>
              <a:t>kompilasi</a:t>
            </a:r>
            <a:r>
              <a:rPr lang="en-ID" sz="1600" dirty="0" smtClean="0">
                <a:solidFill>
                  <a:srgbClr val="53524C"/>
                </a:solidFill>
                <a:latin typeface="Aller" panose="02000503030000020004" pitchFamily="2" charset="0"/>
              </a:rPr>
              <a:t> data yang </a:t>
            </a:r>
            <a:r>
              <a:rPr lang="en-ID" sz="1600" dirty="0" err="1" smtClean="0">
                <a:solidFill>
                  <a:srgbClr val="53524C"/>
                </a:solidFill>
                <a:latin typeface="Aller" panose="02000503030000020004" pitchFamily="2" charset="0"/>
              </a:rPr>
              <a:t>dikembangkan</a:t>
            </a:r>
            <a:r>
              <a:rPr lang="en-ID" sz="1600" dirty="0" smtClean="0">
                <a:solidFill>
                  <a:srgbClr val="53524C"/>
                </a:solidFill>
                <a:latin typeface="Aller" panose="02000503030000020004" pitchFamily="2" charset="0"/>
              </a:rPr>
              <a:t> </a:t>
            </a:r>
            <a:r>
              <a:rPr lang="en-ID" sz="1600" dirty="0" err="1" smtClean="0">
                <a:solidFill>
                  <a:srgbClr val="53524C"/>
                </a:solidFill>
                <a:latin typeface="Aller" panose="02000503030000020004" pitchFamily="2" charset="0"/>
              </a:rPr>
              <a:t>disesuaikan</a:t>
            </a:r>
            <a:r>
              <a:rPr lang="en-ID" sz="1600" dirty="0" smtClean="0">
                <a:solidFill>
                  <a:srgbClr val="53524C"/>
                </a:solidFill>
                <a:latin typeface="Aller" panose="02000503030000020004" pitchFamily="2" charset="0"/>
              </a:rPr>
              <a:t> </a:t>
            </a:r>
            <a:r>
              <a:rPr lang="en-ID" sz="1600" dirty="0" err="1" smtClean="0">
                <a:solidFill>
                  <a:srgbClr val="53524C"/>
                </a:solidFill>
                <a:latin typeface="Aller" panose="02000503030000020004" pitchFamily="2" charset="0"/>
              </a:rPr>
              <a:t>dengan</a:t>
            </a:r>
            <a:r>
              <a:rPr lang="en-ID" sz="1600" dirty="0" smtClean="0">
                <a:solidFill>
                  <a:srgbClr val="53524C"/>
                </a:solidFill>
                <a:latin typeface="Aller" panose="02000503030000020004" pitchFamily="2" charset="0"/>
              </a:rPr>
              <a:t> </a:t>
            </a:r>
            <a:r>
              <a:rPr lang="en-ID" sz="1600" dirty="0" err="1" smtClean="0">
                <a:solidFill>
                  <a:srgbClr val="53524C"/>
                </a:solidFill>
                <a:latin typeface="Aller" panose="02000503030000020004" pitchFamily="2" charset="0"/>
              </a:rPr>
              <a:t>kesiapan</a:t>
            </a:r>
            <a:r>
              <a:rPr lang="en-ID" sz="1600" dirty="0" smtClean="0">
                <a:solidFill>
                  <a:srgbClr val="53524C"/>
                </a:solidFill>
                <a:latin typeface="Aller" panose="02000503030000020004" pitchFamily="2" charset="0"/>
              </a:rPr>
              <a:t> </a:t>
            </a:r>
            <a:r>
              <a:rPr lang="en-ID" sz="1600" dirty="0" err="1" smtClean="0">
                <a:solidFill>
                  <a:srgbClr val="53524C"/>
                </a:solidFill>
                <a:latin typeface="Aller" panose="02000503030000020004" pitchFamily="2" charset="0"/>
              </a:rPr>
              <a:t>kementrian</a:t>
            </a:r>
            <a:r>
              <a:rPr lang="en-ID" sz="1600" dirty="0" smtClean="0">
                <a:solidFill>
                  <a:srgbClr val="53524C"/>
                </a:solidFill>
                <a:latin typeface="Aller" panose="02000503030000020004" pitchFamily="2" charset="0"/>
              </a:rPr>
              <a:t>/</a:t>
            </a:r>
            <a:r>
              <a:rPr lang="en-ID" sz="1600" dirty="0" err="1" smtClean="0">
                <a:solidFill>
                  <a:srgbClr val="53524C"/>
                </a:solidFill>
                <a:latin typeface="Aller" panose="02000503030000020004" pitchFamily="2" charset="0"/>
              </a:rPr>
              <a:t>lembaga</a:t>
            </a:r>
            <a:r>
              <a:rPr lang="en-ID" sz="1600" dirty="0" smtClean="0">
                <a:solidFill>
                  <a:srgbClr val="53524C"/>
                </a:solidFill>
                <a:latin typeface="Aller" panose="02000503030000020004" pitchFamily="2" charset="0"/>
              </a:rPr>
              <a:t> (K/L) </a:t>
            </a:r>
            <a:r>
              <a:rPr lang="en-ID" sz="1600" dirty="0" err="1" smtClean="0">
                <a:solidFill>
                  <a:srgbClr val="53524C"/>
                </a:solidFill>
                <a:latin typeface="Aller" panose="02000503030000020004" pitchFamily="2" charset="0"/>
              </a:rPr>
              <a:t>dalam</a:t>
            </a:r>
            <a:r>
              <a:rPr lang="en-ID" sz="1600" dirty="0" smtClean="0">
                <a:solidFill>
                  <a:srgbClr val="53524C"/>
                </a:solidFill>
                <a:latin typeface="Aller" panose="02000503030000020004" pitchFamily="2" charset="0"/>
              </a:rPr>
              <a:t> men-support data</a:t>
            </a:r>
            <a:endParaRPr lang="en-US" sz="1600" b="1" dirty="0">
              <a:solidFill>
                <a:srgbClr val="82C8C8"/>
              </a:solidFill>
              <a:latin typeface="Aller" panose="02000503030000020004" pitchFamily="2" charset="0"/>
            </a:endParaRPr>
          </a:p>
        </p:txBody>
      </p:sp>
      <p:grpSp>
        <p:nvGrpSpPr>
          <p:cNvPr id="31" name="Group 30"/>
          <p:cNvGrpSpPr/>
          <p:nvPr/>
        </p:nvGrpSpPr>
        <p:grpSpPr>
          <a:xfrm>
            <a:off x="7082457" y="1625663"/>
            <a:ext cx="501035" cy="472977"/>
            <a:chOff x="7082457" y="1625663"/>
            <a:chExt cx="501035" cy="472977"/>
          </a:xfrm>
        </p:grpSpPr>
        <p:sp>
          <p:nvSpPr>
            <p:cNvPr id="11" name="Oval 10"/>
            <p:cNvSpPr>
              <a:spLocks noChangeAspect="1"/>
            </p:cNvSpPr>
            <p:nvPr/>
          </p:nvSpPr>
          <p:spPr>
            <a:xfrm>
              <a:off x="7101244" y="1625663"/>
              <a:ext cx="463463" cy="463463"/>
            </a:xfrm>
            <a:prstGeom prst="ellipse">
              <a:avLst/>
            </a:prstGeom>
            <a:solidFill>
              <a:srgbClr val="52CBE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ller" panose="02000503030000020004" pitchFamily="2" charset="0"/>
              </a:endParaRPr>
            </a:p>
          </p:txBody>
        </p:sp>
        <p:sp>
          <p:nvSpPr>
            <p:cNvPr id="30" name="Content Placeholder 2"/>
            <p:cNvSpPr txBox="1">
              <a:spLocks/>
            </p:cNvSpPr>
            <p:nvPr/>
          </p:nvSpPr>
          <p:spPr>
            <a:xfrm>
              <a:off x="7082457" y="1662649"/>
              <a:ext cx="501035" cy="435991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Arial" panose="020B0604020202020204" pitchFamily="34" charset="0"/>
                <a:buNone/>
              </a:pPr>
              <a:r>
                <a:rPr lang="en-ID" sz="2000" dirty="0" smtClean="0">
                  <a:solidFill>
                    <a:schemeClr val="bg1"/>
                  </a:solidFill>
                  <a:latin typeface="Aller" panose="02000503030000020004" pitchFamily="2" charset="0"/>
                </a:rPr>
                <a:t>01</a:t>
              </a:r>
              <a:endParaRPr lang="en-US" sz="2000" b="1" dirty="0">
                <a:solidFill>
                  <a:schemeClr val="bg1"/>
                </a:solidFill>
                <a:latin typeface="Aller" panose="02000503030000020004" pitchFamily="2" charset="0"/>
              </a:endParaRPr>
            </a:p>
          </p:txBody>
        </p:sp>
      </p:grpSp>
      <p:grpSp>
        <p:nvGrpSpPr>
          <p:cNvPr id="32" name="Group 31"/>
          <p:cNvGrpSpPr/>
          <p:nvPr/>
        </p:nvGrpSpPr>
        <p:grpSpPr>
          <a:xfrm>
            <a:off x="7084935" y="2694890"/>
            <a:ext cx="501035" cy="472977"/>
            <a:chOff x="7082457" y="1625663"/>
            <a:chExt cx="501035" cy="472977"/>
          </a:xfrm>
        </p:grpSpPr>
        <p:sp>
          <p:nvSpPr>
            <p:cNvPr id="33" name="Oval 32"/>
            <p:cNvSpPr>
              <a:spLocks noChangeAspect="1"/>
            </p:cNvSpPr>
            <p:nvPr/>
          </p:nvSpPr>
          <p:spPr>
            <a:xfrm>
              <a:off x="7101244" y="1625663"/>
              <a:ext cx="463463" cy="463463"/>
            </a:xfrm>
            <a:prstGeom prst="ellipse">
              <a:avLst/>
            </a:prstGeom>
            <a:solidFill>
              <a:srgbClr val="52CBE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ller" panose="02000503030000020004" pitchFamily="2" charset="0"/>
              </a:endParaRPr>
            </a:p>
          </p:txBody>
        </p:sp>
        <p:sp>
          <p:nvSpPr>
            <p:cNvPr id="34" name="Content Placeholder 2"/>
            <p:cNvSpPr txBox="1">
              <a:spLocks/>
            </p:cNvSpPr>
            <p:nvPr/>
          </p:nvSpPr>
          <p:spPr>
            <a:xfrm>
              <a:off x="7082457" y="1662649"/>
              <a:ext cx="501035" cy="435991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Arial" panose="020B0604020202020204" pitchFamily="34" charset="0"/>
                <a:buNone/>
              </a:pPr>
              <a:r>
                <a:rPr lang="en-ID" sz="2000" dirty="0" smtClean="0">
                  <a:solidFill>
                    <a:schemeClr val="bg1"/>
                  </a:solidFill>
                  <a:latin typeface="Aller" panose="02000503030000020004" pitchFamily="2" charset="0"/>
                </a:rPr>
                <a:t>02</a:t>
              </a:r>
              <a:endParaRPr lang="en-US" sz="2000" b="1" dirty="0">
                <a:solidFill>
                  <a:schemeClr val="bg1"/>
                </a:solidFill>
                <a:latin typeface="Aller" panose="02000503030000020004" pitchFamily="2" charset="0"/>
              </a:endParaRPr>
            </a:p>
          </p:txBody>
        </p:sp>
      </p:grpSp>
      <p:grpSp>
        <p:nvGrpSpPr>
          <p:cNvPr id="35" name="Group 34"/>
          <p:cNvGrpSpPr/>
          <p:nvPr/>
        </p:nvGrpSpPr>
        <p:grpSpPr>
          <a:xfrm>
            <a:off x="7087482" y="3739535"/>
            <a:ext cx="501035" cy="472977"/>
            <a:chOff x="7082457" y="1625663"/>
            <a:chExt cx="501035" cy="472977"/>
          </a:xfrm>
        </p:grpSpPr>
        <p:sp>
          <p:nvSpPr>
            <p:cNvPr id="36" name="Oval 35"/>
            <p:cNvSpPr>
              <a:spLocks noChangeAspect="1"/>
            </p:cNvSpPr>
            <p:nvPr/>
          </p:nvSpPr>
          <p:spPr>
            <a:xfrm>
              <a:off x="7101244" y="1625663"/>
              <a:ext cx="463463" cy="463463"/>
            </a:xfrm>
            <a:prstGeom prst="ellipse">
              <a:avLst/>
            </a:prstGeom>
            <a:solidFill>
              <a:srgbClr val="52CBE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ller" panose="02000503030000020004" pitchFamily="2" charset="0"/>
              </a:endParaRPr>
            </a:p>
          </p:txBody>
        </p:sp>
        <p:sp>
          <p:nvSpPr>
            <p:cNvPr id="37" name="Content Placeholder 2"/>
            <p:cNvSpPr txBox="1">
              <a:spLocks/>
            </p:cNvSpPr>
            <p:nvPr/>
          </p:nvSpPr>
          <p:spPr>
            <a:xfrm>
              <a:off x="7082457" y="1662649"/>
              <a:ext cx="501035" cy="435991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Arial" panose="020B0604020202020204" pitchFamily="34" charset="0"/>
                <a:buNone/>
              </a:pPr>
              <a:r>
                <a:rPr lang="en-ID" sz="2000" dirty="0" smtClean="0">
                  <a:solidFill>
                    <a:schemeClr val="bg1"/>
                  </a:solidFill>
                  <a:latin typeface="Aller" panose="02000503030000020004" pitchFamily="2" charset="0"/>
                </a:rPr>
                <a:t>03</a:t>
              </a:r>
              <a:endParaRPr lang="en-US" sz="2000" b="1" dirty="0">
                <a:solidFill>
                  <a:schemeClr val="bg1"/>
                </a:solidFill>
                <a:latin typeface="Aller" panose="02000503030000020004" pitchFamily="2" charset="0"/>
              </a:endParaRPr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7120411" y="4549274"/>
            <a:ext cx="501035" cy="472977"/>
            <a:chOff x="7082457" y="1625663"/>
            <a:chExt cx="501035" cy="472977"/>
          </a:xfrm>
        </p:grpSpPr>
        <p:sp>
          <p:nvSpPr>
            <p:cNvPr id="39" name="Oval 38"/>
            <p:cNvSpPr>
              <a:spLocks noChangeAspect="1"/>
            </p:cNvSpPr>
            <p:nvPr/>
          </p:nvSpPr>
          <p:spPr>
            <a:xfrm>
              <a:off x="7101244" y="1625663"/>
              <a:ext cx="463463" cy="463463"/>
            </a:xfrm>
            <a:prstGeom prst="ellipse">
              <a:avLst/>
            </a:prstGeom>
            <a:solidFill>
              <a:srgbClr val="52CBE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ller" panose="02000503030000020004" pitchFamily="2" charset="0"/>
              </a:endParaRPr>
            </a:p>
          </p:txBody>
        </p:sp>
        <p:sp>
          <p:nvSpPr>
            <p:cNvPr id="40" name="Content Placeholder 2"/>
            <p:cNvSpPr txBox="1">
              <a:spLocks/>
            </p:cNvSpPr>
            <p:nvPr/>
          </p:nvSpPr>
          <p:spPr>
            <a:xfrm>
              <a:off x="7082457" y="1662649"/>
              <a:ext cx="501035" cy="435991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Arial" panose="020B0604020202020204" pitchFamily="34" charset="0"/>
                <a:buNone/>
              </a:pPr>
              <a:r>
                <a:rPr lang="en-ID" sz="2000" dirty="0" smtClean="0">
                  <a:solidFill>
                    <a:schemeClr val="bg1"/>
                  </a:solidFill>
                  <a:latin typeface="Aller" panose="02000503030000020004" pitchFamily="2" charset="0"/>
                </a:rPr>
                <a:t>04</a:t>
              </a:r>
              <a:endParaRPr lang="en-US" sz="2000" b="1" dirty="0">
                <a:solidFill>
                  <a:schemeClr val="bg1"/>
                </a:solidFill>
                <a:latin typeface="Aller" panose="02000503030000020004" pitchFamily="2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558331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CDFC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1775637" y="130383"/>
            <a:ext cx="7935432" cy="889516"/>
          </a:xfrm>
        </p:spPr>
        <p:txBody>
          <a:bodyPr>
            <a:normAutofit/>
          </a:bodyPr>
          <a:lstStyle/>
          <a:p>
            <a:pPr algn="ctr"/>
            <a:r>
              <a:rPr lang="en-ID" sz="4000" b="1" dirty="0" err="1" smtClean="0">
                <a:solidFill>
                  <a:srgbClr val="52CBE7"/>
                </a:solidFill>
                <a:latin typeface="Montserrat" panose="00000500000000000000" pitchFamily="50" charset="0"/>
              </a:rPr>
              <a:t>Metode</a:t>
            </a:r>
            <a:r>
              <a:rPr lang="en-ID" sz="4000" b="1" dirty="0" smtClean="0">
                <a:solidFill>
                  <a:srgbClr val="52CBE7"/>
                </a:solidFill>
                <a:latin typeface="Montserrat" panose="00000500000000000000" pitchFamily="50" charset="0"/>
              </a:rPr>
              <a:t> </a:t>
            </a:r>
            <a:r>
              <a:rPr lang="en-ID" sz="4000" b="1" dirty="0" err="1" smtClean="0">
                <a:solidFill>
                  <a:srgbClr val="52CBE7"/>
                </a:solidFill>
                <a:latin typeface="Montserrat" panose="00000500000000000000" pitchFamily="50" charset="0"/>
              </a:rPr>
              <a:t>Kompilasi</a:t>
            </a:r>
            <a:r>
              <a:rPr lang="en-ID" sz="4000" b="1" dirty="0" smtClean="0">
                <a:solidFill>
                  <a:srgbClr val="52CBE7"/>
                </a:solidFill>
                <a:latin typeface="Montserrat" panose="00000500000000000000" pitchFamily="50" charset="0"/>
              </a:rPr>
              <a:t> Data</a:t>
            </a:r>
            <a:endParaRPr lang="en-US" sz="4000" b="1" dirty="0">
              <a:solidFill>
                <a:srgbClr val="52CBE7"/>
              </a:solidFill>
              <a:latin typeface="Montserrat" panose="00000500000000000000" pitchFamily="50" charset="0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3771014" y="963321"/>
            <a:ext cx="3944679" cy="63795"/>
          </a:xfrm>
          <a:prstGeom prst="roundRect">
            <a:avLst/>
          </a:prstGeom>
          <a:solidFill>
            <a:srgbClr val="2123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7410" y="1658679"/>
            <a:ext cx="4451497" cy="3338623"/>
          </a:xfrm>
          <a:prstGeom prst="rect">
            <a:avLst/>
          </a:prstGeom>
        </p:spPr>
      </p:pic>
      <p:grpSp>
        <p:nvGrpSpPr>
          <p:cNvPr id="25" name="Group 24"/>
          <p:cNvGrpSpPr/>
          <p:nvPr/>
        </p:nvGrpSpPr>
        <p:grpSpPr>
          <a:xfrm>
            <a:off x="388979" y="1806415"/>
            <a:ext cx="865664" cy="787929"/>
            <a:chOff x="7101244" y="1625663"/>
            <a:chExt cx="463463" cy="463463"/>
          </a:xfrm>
        </p:grpSpPr>
        <p:sp>
          <p:nvSpPr>
            <p:cNvPr id="26" name="Oval 25"/>
            <p:cNvSpPr>
              <a:spLocks noChangeAspect="1"/>
            </p:cNvSpPr>
            <p:nvPr/>
          </p:nvSpPr>
          <p:spPr>
            <a:xfrm>
              <a:off x="7101244" y="1625663"/>
              <a:ext cx="463463" cy="463463"/>
            </a:xfrm>
            <a:prstGeom prst="ellipse">
              <a:avLst/>
            </a:prstGeom>
            <a:solidFill>
              <a:srgbClr val="52CBE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400">
                <a:latin typeface="Aller" panose="02000503030000020004" pitchFamily="2" charset="0"/>
              </a:endParaRPr>
            </a:p>
          </p:txBody>
        </p:sp>
        <p:sp>
          <p:nvSpPr>
            <p:cNvPr id="27" name="Content Placeholder 2"/>
            <p:cNvSpPr txBox="1">
              <a:spLocks/>
            </p:cNvSpPr>
            <p:nvPr/>
          </p:nvSpPr>
          <p:spPr>
            <a:xfrm>
              <a:off x="7180458" y="1647132"/>
              <a:ext cx="305035" cy="435991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Arial" panose="020B0604020202020204" pitchFamily="34" charset="0"/>
                <a:buNone/>
              </a:pPr>
              <a:r>
                <a:rPr lang="en-ID" sz="4800" dirty="0" smtClean="0">
                  <a:solidFill>
                    <a:schemeClr val="bg1"/>
                  </a:solidFill>
                  <a:latin typeface="Aller" panose="02000503030000020004" pitchFamily="2" charset="0"/>
                </a:rPr>
                <a:t>1</a:t>
              </a:r>
              <a:endParaRPr lang="en-US" sz="4800" b="1" dirty="0">
                <a:solidFill>
                  <a:schemeClr val="bg1"/>
                </a:solidFill>
                <a:latin typeface="Aller" panose="02000503030000020004" pitchFamily="2" charset="0"/>
              </a:endParaRPr>
            </a:p>
          </p:txBody>
        </p:sp>
      </p:grpSp>
      <p:sp>
        <p:nvSpPr>
          <p:cNvPr id="28" name="Title 1"/>
          <p:cNvSpPr txBox="1">
            <a:spLocks/>
          </p:cNvSpPr>
          <p:nvPr/>
        </p:nvSpPr>
        <p:spPr>
          <a:xfrm>
            <a:off x="1402601" y="1774517"/>
            <a:ext cx="2104810" cy="88951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ID" sz="2800" b="1" dirty="0" smtClean="0">
                <a:solidFill>
                  <a:srgbClr val="305263"/>
                </a:solidFill>
                <a:latin typeface="Montserrat" panose="00000500000000000000" pitchFamily="50" charset="0"/>
              </a:rPr>
              <a:t>Inter-</a:t>
            </a:r>
            <a:r>
              <a:rPr lang="en-ID" sz="2800" b="1" dirty="0" err="1" smtClean="0">
                <a:solidFill>
                  <a:srgbClr val="305263"/>
                </a:solidFill>
                <a:latin typeface="Montserrat" panose="00000500000000000000" pitchFamily="50" charset="0"/>
              </a:rPr>
              <a:t>operabilitas</a:t>
            </a:r>
            <a:endParaRPr lang="en-US" sz="2800" b="1" dirty="0">
              <a:solidFill>
                <a:srgbClr val="305263"/>
              </a:solidFill>
              <a:latin typeface="Montserrat" panose="00000500000000000000" pitchFamily="50" charset="0"/>
            </a:endParaRPr>
          </a:p>
        </p:txBody>
      </p:sp>
      <p:sp>
        <p:nvSpPr>
          <p:cNvPr id="29" name="Content Placeholder 2"/>
          <p:cNvSpPr>
            <a:spLocks noGrp="1"/>
          </p:cNvSpPr>
          <p:nvPr>
            <p:ph idx="1"/>
          </p:nvPr>
        </p:nvSpPr>
        <p:spPr>
          <a:xfrm>
            <a:off x="1254643" y="2664033"/>
            <a:ext cx="2626241" cy="1653135"/>
          </a:xfrm>
        </p:spPr>
        <p:txBody>
          <a:bodyPr>
            <a:normAutofit/>
          </a:bodyPr>
          <a:lstStyle/>
          <a:p>
            <a:r>
              <a:rPr lang="en-ID" sz="1400" dirty="0" err="1" smtClean="0">
                <a:solidFill>
                  <a:srgbClr val="53524C"/>
                </a:solidFill>
                <a:latin typeface="Aller" panose="02000503030000020004" pitchFamily="2" charset="0"/>
              </a:rPr>
              <a:t>Sistem</a:t>
            </a:r>
            <a:r>
              <a:rPr lang="en-ID" sz="1400" dirty="0" smtClean="0">
                <a:solidFill>
                  <a:srgbClr val="53524C"/>
                </a:solidFill>
                <a:latin typeface="Aller" panose="02000503030000020004" pitchFamily="2" charset="0"/>
              </a:rPr>
              <a:t> </a:t>
            </a:r>
            <a:r>
              <a:rPr lang="en-ID" sz="1400" dirty="0" err="1" smtClean="0">
                <a:solidFill>
                  <a:srgbClr val="53524C"/>
                </a:solidFill>
                <a:latin typeface="Aller" panose="02000503030000020004" pitchFamily="2" charset="0"/>
              </a:rPr>
              <a:t>Dapodik-Kemdikbud</a:t>
            </a:r>
            <a:endParaRPr lang="en-ID" sz="1400" dirty="0" smtClean="0">
              <a:solidFill>
                <a:srgbClr val="53524C"/>
              </a:solidFill>
              <a:latin typeface="Aller" panose="02000503030000020004" pitchFamily="2" charset="0"/>
            </a:endParaRPr>
          </a:p>
          <a:p>
            <a:r>
              <a:rPr lang="en-ID" sz="1400" dirty="0" err="1" smtClean="0">
                <a:solidFill>
                  <a:srgbClr val="53524C"/>
                </a:solidFill>
                <a:latin typeface="Aller" panose="02000503030000020004" pitchFamily="2" charset="0"/>
              </a:rPr>
              <a:t>Siskohat-Kemenag</a:t>
            </a:r>
            <a:endParaRPr lang="en-ID" sz="1400" dirty="0" smtClean="0">
              <a:solidFill>
                <a:srgbClr val="53524C"/>
              </a:solidFill>
              <a:latin typeface="Aller" panose="02000503030000020004" pitchFamily="2" charset="0"/>
            </a:endParaRPr>
          </a:p>
          <a:p>
            <a:r>
              <a:rPr lang="en-ID" sz="1400" dirty="0" smtClean="0">
                <a:solidFill>
                  <a:srgbClr val="53524C"/>
                </a:solidFill>
                <a:latin typeface="Aller" panose="02000503030000020004" pitchFamily="2" charset="0"/>
              </a:rPr>
              <a:t>EMIS Online-</a:t>
            </a:r>
            <a:r>
              <a:rPr lang="en-ID" sz="1400" dirty="0" err="1" smtClean="0">
                <a:solidFill>
                  <a:srgbClr val="53524C"/>
                </a:solidFill>
                <a:latin typeface="Aller" panose="02000503030000020004" pitchFamily="2" charset="0"/>
              </a:rPr>
              <a:t>Kemenag</a:t>
            </a:r>
            <a:endParaRPr lang="en-ID" sz="1400" dirty="0" smtClean="0">
              <a:solidFill>
                <a:srgbClr val="53524C"/>
              </a:solidFill>
              <a:latin typeface="Aller" panose="02000503030000020004" pitchFamily="2" charset="0"/>
            </a:endParaRPr>
          </a:p>
          <a:p>
            <a:r>
              <a:rPr lang="en-ID" sz="1400" dirty="0" err="1" smtClean="0">
                <a:solidFill>
                  <a:srgbClr val="53524C"/>
                </a:solidFill>
                <a:latin typeface="Aller" panose="02000503030000020004" pitchFamily="2" charset="0"/>
              </a:rPr>
              <a:t>Merah</a:t>
            </a:r>
            <a:r>
              <a:rPr lang="en-ID" sz="1400" dirty="0" smtClean="0">
                <a:solidFill>
                  <a:srgbClr val="53524C"/>
                </a:solidFill>
                <a:latin typeface="Aller" panose="02000503030000020004" pitchFamily="2" charset="0"/>
              </a:rPr>
              <a:t> </a:t>
            </a:r>
            <a:r>
              <a:rPr lang="en-ID" sz="1400" dirty="0" err="1" smtClean="0">
                <a:solidFill>
                  <a:srgbClr val="53524C"/>
                </a:solidFill>
                <a:latin typeface="Aller" panose="02000503030000020004" pitchFamily="2" charset="0"/>
              </a:rPr>
              <a:t>Putih-Kemensos</a:t>
            </a:r>
            <a:endParaRPr lang="en-US" sz="1400" b="1" dirty="0">
              <a:solidFill>
                <a:srgbClr val="53524C"/>
              </a:solidFill>
              <a:latin typeface="Aller" panose="02000503030000020004" pitchFamily="2" charset="0"/>
            </a:endParaRPr>
          </a:p>
        </p:txBody>
      </p:sp>
      <p:grpSp>
        <p:nvGrpSpPr>
          <p:cNvPr id="30" name="Group 29"/>
          <p:cNvGrpSpPr/>
          <p:nvPr/>
        </p:nvGrpSpPr>
        <p:grpSpPr>
          <a:xfrm>
            <a:off x="7715693" y="1838313"/>
            <a:ext cx="865664" cy="787929"/>
            <a:chOff x="7101244" y="1625663"/>
            <a:chExt cx="463463" cy="463463"/>
          </a:xfrm>
        </p:grpSpPr>
        <p:sp>
          <p:nvSpPr>
            <p:cNvPr id="31" name="Oval 30"/>
            <p:cNvSpPr>
              <a:spLocks noChangeAspect="1"/>
            </p:cNvSpPr>
            <p:nvPr/>
          </p:nvSpPr>
          <p:spPr>
            <a:xfrm>
              <a:off x="7101244" y="1625663"/>
              <a:ext cx="463463" cy="463463"/>
            </a:xfrm>
            <a:prstGeom prst="ellipse">
              <a:avLst/>
            </a:prstGeom>
            <a:solidFill>
              <a:srgbClr val="52CBE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400">
                <a:latin typeface="Aller" panose="02000503030000020004" pitchFamily="2" charset="0"/>
              </a:endParaRPr>
            </a:p>
          </p:txBody>
        </p:sp>
        <p:sp>
          <p:nvSpPr>
            <p:cNvPr id="32" name="Content Placeholder 2"/>
            <p:cNvSpPr txBox="1">
              <a:spLocks/>
            </p:cNvSpPr>
            <p:nvPr/>
          </p:nvSpPr>
          <p:spPr>
            <a:xfrm>
              <a:off x="7180458" y="1647132"/>
              <a:ext cx="305035" cy="435991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Arial" panose="020B0604020202020204" pitchFamily="34" charset="0"/>
                <a:buNone/>
              </a:pPr>
              <a:r>
                <a:rPr lang="en-ID" sz="4800" dirty="0" smtClean="0">
                  <a:solidFill>
                    <a:schemeClr val="bg1"/>
                  </a:solidFill>
                  <a:latin typeface="Aller" panose="02000503030000020004" pitchFamily="2" charset="0"/>
                </a:rPr>
                <a:t>2</a:t>
              </a:r>
              <a:endParaRPr lang="en-US" sz="4800" b="1" dirty="0">
                <a:solidFill>
                  <a:schemeClr val="bg1"/>
                </a:solidFill>
                <a:latin typeface="Aller" panose="02000503030000020004" pitchFamily="2" charset="0"/>
              </a:endParaRPr>
            </a:p>
          </p:txBody>
        </p:sp>
      </p:grpSp>
      <p:sp>
        <p:nvSpPr>
          <p:cNvPr id="33" name="Title 1"/>
          <p:cNvSpPr txBox="1">
            <a:spLocks/>
          </p:cNvSpPr>
          <p:nvPr/>
        </p:nvSpPr>
        <p:spPr>
          <a:xfrm>
            <a:off x="8729315" y="1806415"/>
            <a:ext cx="2997018" cy="88951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ID" sz="2800" b="1" dirty="0" err="1" smtClean="0">
                <a:solidFill>
                  <a:srgbClr val="305263"/>
                </a:solidFill>
                <a:latin typeface="Montserrat" panose="00000500000000000000" pitchFamily="50" charset="0"/>
              </a:rPr>
              <a:t>Entri</a:t>
            </a:r>
            <a:r>
              <a:rPr lang="en-ID" sz="2800" b="1" dirty="0" smtClean="0">
                <a:solidFill>
                  <a:srgbClr val="305263"/>
                </a:solidFill>
                <a:latin typeface="Montserrat" panose="00000500000000000000" pitchFamily="50" charset="0"/>
              </a:rPr>
              <a:t> </a:t>
            </a:r>
          </a:p>
          <a:p>
            <a:r>
              <a:rPr lang="en-ID" sz="2800" b="1" dirty="0" smtClean="0">
                <a:solidFill>
                  <a:srgbClr val="305263"/>
                </a:solidFill>
                <a:latin typeface="Montserrat" panose="00000500000000000000" pitchFamily="50" charset="0"/>
              </a:rPr>
              <a:t>Tingkat </a:t>
            </a:r>
            <a:r>
              <a:rPr lang="en-ID" sz="2800" b="1" dirty="0" err="1" smtClean="0">
                <a:solidFill>
                  <a:srgbClr val="305263"/>
                </a:solidFill>
                <a:latin typeface="Montserrat" panose="00000500000000000000" pitchFamily="50" charset="0"/>
              </a:rPr>
              <a:t>Pusat</a:t>
            </a:r>
            <a:r>
              <a:rPr lang="en-ID" sz="2800" b="1" dirty="0" smtClean="0">
                <a:solidFill>
                  <a:srgbClr val="305263"/>
                </a:solidFill>
                <a:latin typeface="Montserrat" panose="00000500000000000000" pitchFamily="50" charset="0"/>
              </a:rPr>
              <a:t> (SI)</a:t>
            </a:r>
            <a:endParaRPr lang="en-US" sz="2800" b="1" dirty="0">
              <a:solidFill>
                <a:srgbClr val="305263"/>
              </a:solidFill>
              <a:latin typeface="Montserrat" panose="00000500000000000000" pitchFamily="50" charset="0"/>
            </a:endParaRPr>
          </a:p>
        </p:txBody>
      </p:sp>
      <p:sp>
        <p:nvSpPr>
          <p:cNvPr id="34" name="Content Placeholder 2"/>
          <p:cNvSpPr txBox="1">
            <a:spLocks/>
          </p:cNvSpPr>
          <p:nvPr/>
        </p:nvSpPr>
        <p:spPr>
          <a:xfrm>
            <a:off x="8814391" y="2695931"/>
            <a:ext cx="2806995" cy="165313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ID" sz="1600" dirty="0" err="1" smtClean="0">
                <a:solidFill>
                  <a:srgbClr val="53524C"/>
                </a:solidFill>
                <a:latin typeface="Aller" panose="02000503030000020004" pitchFamily="2" charset="0"/>
              </a:rPr>
              <a:t>Entri</a:t>
            </a:r>
            <a:r>
              <a:rPr lang="en-ID" sz="1600" dirty="0" smtClean="0">
                <a:solidFill>
                  <a:srgbClr val="53524C"/>
                </a:solidFill>
                <a:latin typeface="Aller" panose="02000503030000020004" pitchFamily="2" charset="0"/>
              </a:rPr>
              <a:t> data </a:t>
            </a:r>
            <a:r>
              <a:rPr lang="en-ID" sz="1600" dirty="0" err="1" smtClean="0">
                <a:solidFill>
                  <a:srgbClr val="53524C"/>
                </a:solidFill>
                <a:latin typeface="Aller" panose="02000503030000020004" pitchFamily="2" charset="0"/>
              </a:rPr>
              <a:t>dilakukan</a:t>
            </a:r>
            <a:r>
              <a:rPr lang="en-ID" sz="1600" dirty="0" smtClean="0">
                <a:solidFill>
                  <a:srgbClr val="53524C"/>
                </a:solidFill>
                <a:latin typeface="Aller" panose="02000503030000020004" pitchFamily="2" charset="0"/>
              </a:rPr>
              <a:t> </a:t>
            </a:r>
            <a:r>
              <a:rPr lang="en-ID" sz="1600" dirty="0" err="1" smtClean="0">
                <a:solidFill>
                  <a:srgbClr val="53524C"/>
                </a:solidFill>
                <a:latin typeface="Aller" panose="02000503030000020004" pitchFamily="2" charset="0"/>
              </a:rPr>
              <a:t>oleh</a:t>
            </a:r>
            <a:r>
              <a:rPr lang="en-ID" sz="1600" dirty="0" smtClean="0">
                <a:solidFill>
                  <a:srgbClr val="53524C"/>
                </a:solidFill>
                <a:latin typeface="Aller" panose="02000503030000020004" pitchFamily="2" charset="0"/>
              </a:rPr>
              <a:t> BPS </a:t>
            </a:r>
            <a:r>
              <a:rPr lang="en-ID" sz="1600" dirty="0" err="1" smtClean="0">
                <a:solidFill>
                  <a:srgbClr val="53524C"/>
                </a:solidFill>
                <a:latin typeface="Aller" panose="02000503030000020004" pitchFamily="2" charset="0"/>
              </a:rPr>
              <a:t>maupun</a:t>
            </a:r>
            <a:r>
              <a:rPr lang="en-ID" sz="1600" dirty="0" smtClean="0">
                <a:solidFill>
                  <a:srgbClr val="53524C"/>
                </a:solidFill>
                <a:latin typeface="Aller" panose="02000503030000020004" pitchFamily="2" charset="0"/>
              </a:rPr>
              <a:t> K/L di </a:t>
            </a:r>
            <a:r>
              <a:rPr lang="en-ID" sz="1600" dirty="0" err="1" smtClean="0">
                <a:solidFill>
                  <a:srgbClr val="53524C"/>
                </a:solidFill>
                <a:latin typeface="Aller" panose="02000503030000020004" pitchFamily="2" charset="0"/>
              </a:rPr>
              <a:t>tingkat</a:t>
            </a:r>
            <a:r>
              <a:rPr lang="en-ID" sz="1600" dirty="0" smtClean="0">
                <a:solidFill>
                  <a:srgbClr val="53524C"/>
                </a:solidFill>
                <a:latin typeface="Aller" panose="02000503030000020004" pitchFamily="2" charset="0"/>
              </a:rPr>
              <a:t> </a:t>
            </a:r>
            <a:r>
              <a:rPr lang="en-ID" sz="1600" dirty="0" err="1" smtClean="0">
                <a:solidFill>
                  <a:srgbClr val="53524C"/>
                </a:solidFill>
                <a:latin typeface="Aller" panose="02000503030000020004" pitchFamily="2" charset="0"/>
              </a:rPr>
              <a:t>pusat</a:t>
            </a:r>
            <a:r>
              <a:rPr lang="en-ID" sz="1600" dirty="0" smtClean="0">
                <a:solidFill>
                  <a:srgbClr val="53524C"/>
                </a:solidFill>
                <a:latin typeface="Aller" panose="02000503030000020004" pitchFamily="2" charset="0"/>
              </a:rPr>
              <a:t> (data </a:t>
            </a:r>
            <a:r>
              <a:rPr lang="en-ID" sz="1600" dirty="0" err="1" smtClean="0">
                <a:solidFill>
                  <a:srgbClr val="53524C"/>
                </a:solidFill>
                <a:latin typeface="Aller" panose="02000503030000020004" pitchFamily="2" charset="0"/>
              </a:rPr>
              <a:t>nikah</a:t>
            </a:r>
            <a:r>
              <a:rPr lang="en-ID" sz="1600" dirty="0" smtClean="0">
                <a:solidFill>
                  <a:srgbClr val="53524C"/>
                </a:solidFill>
                <a:latin typeface="Aller" panose="02000503030000020004" pitchFamily="2" charset="0"/>
              </a:rPr>
              <a:t>/ </a:t>
            </a:r>
            <a:r>
              <a:rPr lang="en-ID" sz="1600" dirty="0" err="1" smtClean="0">
                <a:solidFill>
                  <a:srgbClr val="53524C"/>
                </a:solidFill>
                <a:latin typeface="Aller" panose="02000503030000020004" pitchFamily="2" charset="0"/>
              </a:rPr>
              <a:t>talak</a:t>
            </a:r>
            <a:r>
              <a:rPr lang="en-ID" sz="1600" dirty="0" smtClean="0">
                <a:solidFill>
                  <a:srgbClr val="53524C"/>
                </a:solidFill>
                <a:latin typeface="Aller" panose="02000503030000020004" pitchFamily="2" charset="0"/>
              </a:rPr>
              <a:t>/</a:t>
            </a:r>
            <a:r>
              <a:rPr lang="en-ID" sz="1600" dirty="0" err="1" smtClean="0">
                <a:solidFill>
                  <a:srgbClr val="53524C"/>
                </a:solidFill>
                <a:latin typeface="Aller" panose="02000503030000020004" pitchFamily="2" charset="0"/>
              </a:rPr>
              <a:t>rujuk</a:t>
            </a:r>
            <a:r>
              <a:rPr lang="en-ID" sz="1600" dirty="0" smtClean="0">
                <a:solidFill>
                  <a:srgbClr val="53524C"/>
                </a:solidFill>
                <a:latin typeface="Aller" panose="02000503030000020004" pitchFamily="2" charset="0"/>
              </a:rPr>
              <a:t>/</a:t>
            </a:r>
            <a:r>
              <a:rPr lang="en-ID" sz="1600" dirty="0" err="1" smtClean="0">
                <a:solidFill>
                  <a:srgbClr val="53524C"/>
                </a:solidFill>
                <a:latin typeface="Aller" panose="02000503030000020004" pitchFamily="2" charset="0"/>
              </a:rPr>
              <a:t>cerai</a:t>
            </a:r>
            <a:r>
              <a:rPr lang="en-ID" sz="1600" dirty="0" smtClean="0">
                <a:solidFill>
                  <a:srgbClr val="53524C"/>
                </a:solidFill>
                <a:latin typeface="Aller" panose="02000503030000020004" pitchFamily="2" charset="0"/>
              </a:rPr>
              <a:t>, data </a:t>
            </a:r>
            <a:r>
              <a:rPr lang="en-ID" sz="1600" dirty="0" err="1" smtClean="0">
                <a:solidFill>
                  <a:srgbClr val="53524C"/>
                </a:solidFill>
                <a:latin typeface="Aller" panose="02000503030000020004" pitchFamily="2" charset="0"/>
              </a:rPr>
              <a:t>kesehatan</a:t>
            </a:r>
            <a:r>
              <a:rPr lang="en-ID" sz="1600" dirty="0" smtClean="0">
                <a:solidFill>
                  <a:srgbClr val="53524C"/>
                </a:solidFill>
                <a:latin typeface="Aller" panose="02000503030000020004" pitchFamily="2" charset="0"/>
              </a:rPr>
              <a:t>)</a:t>
            </a:r>
            <a:endParaRPr lang="en-US" sz="1600" b="1" dirty="0">
              <a:solidFill>
                <a:srgbClr val="53524C"/>
              </a:solidFill>
              <a:latin typeface="Aller" panose="02000503030000020004" pitchFamily="2" charset="0"/>
            </a:endParaRPr>
          </a:p>
        </p:txBody>
      </p:sp>
      <p:grpSp>
        <p:nvGrpSpPr>
          <p:cNvPr id="35" name="Group 34"/>
          <p:cNvGrpSpPr/>
          <p:nvPr/>
        </p:nvGrpSpPr>
        <p:grpSpPr>
          <a:xfrm>
            <a:off x="3507410" y="5065699"/>
            <a:ext cx="865664" cy="787929"/>
            <a:chOff x="7101244" y="1625663"/>
            <a:chExt cx="463463" cy="463463"/>
          </a:xfrm>
        </p:grpSpPr>
        <p:sp>
          <p:nvSpPr>
            <p:cNvPr id="36" name="Oval 35"/>
            <p:cNvSpPr>
              <a:spLocks noChangeAspect="1"/>
            </p:cNvSpPr>
            <p:nvPr/>
          </p:nvSpPr>
          <p:spPr>
            <a:xfrm>
              <a:off x="7101244" y="1625663"/>
              <a:ext cx="463463" cy="463463"/>
            </a:xfrm>
            <a:prstGeom prst="ellipse">
              <a:avLst/>
            </a:prstGeom>
            <a:solidFill>
              <a:srgbClr val="52CBE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400">
                <a:latin typeface="Aller" panose="02000503030000020004" pitchFamily="2" charset="0"/>
              </a:endParaRPr>
            </a:p>
          </p:txBody>
        </p:sp>
        <p:sp>
          <p:nvSpPr>
            <p:cNvPr id="37" name="Content Placeholder 2"/>
            <p:cNvSpPr txBox="1">
              <a:spLocks/>
            </p:cNvSpPr>
            <p:nvPr/>
          </p:nvSpPr>
          <p:spPr>
            <a:xfrm>
              <a:off x="7180458" y="1647132"/>
              <a:ext cx="305035" cy="435991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Arial" panose="020B0604020202020204" pitchFamily="34" charset="0"/>
                <a:buNone/>
              </a:pPr>
              <a:r>
                <a:rPr lang="en-ID" sz="4800" dirty="0" smtClean="0">
                  <a:solidFill>
                    <a:schemeClr val="bg1"/>
                  </a:solidFill>
                  <a:latin typeface="Aller" panose="02000503030000020004" pitchFamily="2" charset="0"/>
                </a:rPr>
                <a:t>3</a:t>
              </a:r>
              <a:endParaRPr lang="en-US" sz="4800" b="1" dirty="0">
                <a:solidFill>
                  <a:schemeClr val="bg1"/>
                </a:solidFill>
                <a:latin typeface="Aller" panose="02000503030000020004" pitchFamily="2" charset="0"/>
              </a:endParaRPr>
            </a:p>
          </p:txBody>
        </p:sp>
      </p:grpSp>
      <p:sp>
        <p:nvSpPr>
          <p:cNvPr id="38" name="Title 1"/>
          <p:cNvSpPr txBox="1">
            <a:spLocks/>
          </p:cNvSpPr>
          <p:nvPr/>
        </p:nvSpPr>
        <p:spPr>
          <a:xfrm>
            <a:off x="4521032" y="5033801"/>
            <a:ext cx="3782996" cy="88951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ID" sz="2800" b="1" dirty="0" err="1" smtClean="0">
                <a:solidFill>
                  <a:srgbClr val="305263"/>
                </a:solidFill>
                <a:latin typeface="Montserrat" panose="00000500000000000000" pitchFamily="50" charset="0"/>
              </a:rPr>
              <a:t>Entri</a:t>
            </a:r>
            <a:r>
              <a:rPr lang="en-ID" sz="2800" b="1" dirty="0">
                <a:solidFill>
                  <a:srgbClr val="305263"/>
                </a:solidFill>
                <a:latin typeface="Montserrat" panose="00000500000000000000" pitchFamily="50" charset="0"/>
              </a:rPr>
              <a:t> </a:t>
            </a:r>
            <a:r>
              <a:rPr lang="en-ID" sz="2800" b="1" dirty="0" smtClean="0">
                <a:solidFill>
                  <a:srgbClr val="305263"/>
                </a:solidFill>
                <a:latin typeface="Montserrat" panose="00000500000000000000" pitchFamily="50" charset="0"/>
              </a:rPr>
              <a:t>Daerah (DDA)</a:t>
            </a:r>
            <a:endParaRPr lang="en-US" sz="2800" b="1" dirty="0">
              <a:solidFill>
                <a:srgbClr val="305263"/>
              </a:solidFill>
              <a:latin typeface="Montserrat" panose="00000500000000000000" pitchFamily="50" charset="0"/>
            </a:endParaRPr>
          </a:p>
        </p:txBody>
      </p:sp>
      <p:sp>
        <p:nvSpPr>
          <p:cNvPr id="39" name="Content Placeholder 2"/>
          <p:cNvSpPr txBox="1">
            <a:spLocks/>
          </p:cNvSpPr>
          <p:nvPr/>
        </p:nvSpPr>
        <p:spPr>
          <a:xfrm>
            <a:off x="4521031" y="5710666"/>
            <a:ext cx="3782997" cy="9559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nn-NO" sz="1600" dirty="0" smtClean="0">
                <a:solidFill>
                  <a:srgbClr val="53524C"/>
                </a:solidFill>
                <a:latin typeface="Aller" panose="02000503030000020004" pitchFamily="2" charset="0"/>
              </a:rPr>
              <a:t>Entri data dilakukan oleh produsen data di masing-masing daerah</a:t>
            </a:r>
            <a:endParaRPr lang="en-US" sz="1600" b="1" dirty="0">
              <a:solidFill>
                <a:srgbClr val="53524C"/>
              </a:solidFill>
              <a:latin typeface="Aller" panose="02000503030000020004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92990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6ACB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112135"/>
            <a:ext cx="4636395" cy="3477296"/>
          </a:xfrm>
          <a:prstGeom prst="rect">
            <a:avLst/>
          </a:prstGeom>
        </p:spPr>
      </p:pic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1775637" y="130383"/>
            <a:ext cx="7935432" cy="889516"/>
          </a:xfrm>
        </p:spPr>
        <p:txBody>
          <a:bodyPr>
            <a:normAutofit/>
          </a:bodyPr>
          <a:lstStyle/>
          <a:p>
            <a:pPr algn="ctr"/>
            <a:r>
              <a:rPr lang="en-ID" sz="4000" b="1" dirty="0" smtClean="0">
                <a:solidFill>
                  <a:schemeClr val="bg1"/>
                </a:solidFill>
                <a:latin typeface="Montserrat" panose="00000500000000000000" pitchFamily="50" charset="0"/>
              </a:rPr>
              <a:t>Proses </a:t>
            </a:r>
            <a:r>
              <a:rPr lang="en-ID" sz="4000" b="1" dirty="0" err="1" smtClean="0">
                <a:solidFill>
                  <a:schemeClr val="bg1"/>
                </a:solidFill>
                <a:latin typeface="Montserrat" panose="00000500000000000000" pitchFamily="50" charset="0"/>
              </a:rPr>
              <a:t>Bisnis</a:t>
            </a:r>
            <a:r>
              <a:rPr lang="en-ID" sz="4000" b="1" dirty="0" smtClean="0">
                <a:solidFill>
                  <a:schemeClr val="bg1"/>
                </a:solidFill>
                <a:latin typeface="Montserrat" panose="00000500000000000000" pitchFamily="50" charset="0"/>
              </a:rPr>
              <a:t> </a:t>
            </a:r>
            <a:r>
              <a:rPr lang="en-ID" sz="4000" b="1" dirty="0" err="1" smtClean="0">
                <a:solidFill>
                  <a:schemeClr val="bg1"/>
                </a:solidFill>
                <a:latin typeface="Montserrat" panose="00000500000000000000" pitchFamily="50" charset="0"/>
              </a:rPr>
              <a:t>Sistem</a:t>
            </a:r>
            <a:endParaRPr lang="en-US" sz="4000" b="1" dirty="0">
              <a:solidFill>
                <a:schemeClr val="bg1"/>
              </a:solidFill>
              <a:latin typeface="Montserrat" panose="00000500000000000000" pitchFamily="50" charset="0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3771014" y="963321"/>
            <a:ext cx="3944679" cy="63795"/>
          </a:xfrm>
          <a:prstGeom prst="roundRect">
            <a:avLst/>
          </a:prstGeom>
          <a:solidFill>
            <a:srgbClr val="3135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0" name="Group 39"/>
          <p:cNvGrpSpPr/>
          <p:nvPr/>
        </p:nvGrpSpPr>
        <p:grpSpPr>
          <a:xfrm>
            <a:off x="5651783" y="1305598"/>
            <a:ext cx="2268724" cy="2454225"/>
            <a:chOff x="5651783" y="1305598"/>
            <a:chExt cx="2268724" cy="2454225"/>
          </a:xfrm>
        </p:grpSpPr>
        <p:grpSp>
          <p:nvGrpSpPr>
            <p:cNvPr id="16" name="Group 15"/>
            <p:cNvGrpSpPr/>
            <p:nvPr/>
          </p:nvGrpSpPr>
          <p:grpSpPr>
            <a:xfrm>
              <a:off x="5651783" y="1305598"/>
              <a:ext cx="594852" cy="541435"/>
              <a:chOff x="7101241" y="1625663"/>
              <a:chExt cx="463463" cy="463463"/>
            </a:xfrm>
          </p:grpSpPr>
          <p:sp>
            <p:nvSpPr>
              <p:cNvPr id="17" name="Oval 16"/>
              <p:cNvSpPr>
                <a:spLocks noChangeAspect="1"/>
              </p:cNvSpPr>
              <p:nvPr/>
            </p:nvSpPr>
            <p:spPr>
              <a:xfrm>
                <a:off x="7101241" y="1625663"/>
                <a:ext cx="463463" cy="463463"/>
              </a:xfrm>
              <a:prstGeom prst="ellipse">
                <a:avLst/>
              </a:prstGeom>
              <a:solidFill>
                <a:srgbClr val="F6C25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800">
                  <a:latin typeface="Aller" panose="02000503030000020004" pitchFamily="2" charset="0"/>
                </a:endParaRPr>
              </a:p>
            </p:txBody>
          </p:sp>
          <p:sp>
            <p:nvSpPr>
              <p:cNvPr id="18" name="Content Placeholder 2"/>
              <p:cNvSpPr txBox="1">
                <a:spLocks/>
              </p:cNvSpPr>
              <p:nvPr/>
            </p:nvSpPr>
            <p:spPr>
              <a:xfrm>
                <a:off x="7180458" y="1647132"/>
                <a:ext cx="305035" cy="435991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buFont typeface="Arial" panose="020B0604020202020204" pitchFamily="34" charset="0"/>
                  <a:buNone/>
                </a:pPr>
                <a:r>
                  <a:rPr lang="en-ID" dirty="0" smtClean="0">
                    <a:solidFill>
                      <a:srgbClr val="31355A"/>
                    </a:solidFill>
                    <a:latin typeface="Aller" panose="02000503030000020004" pitchFamily="2" charset="0"/>
                  </a:rPr>
                  <a:t>1</a:t>
                </a:r>
                <a:endParaRPr lang="en-US" b="1" dirty="0">
                  <a:solidFill>
                    <a:srgbClr val="31355A"/>
                  </a:solidFill>
                  <a:latin typeface="Aller" panose="02000503030000020004" pitchFamily="2" charset="0"/>
                </a:endParaRPr>
              </a:p>
            </p:txBody>
          </p:sp>
        </p:grpSp>
        <p:sp>
          <p:nvSpPr>
            <p:cNvPr id="19" name="Title 1"/>
            <p:cNvSpPr txBox="1">
              <a:spLocks/>
            </p:cNvSpPr>
            <p:nvPr/>
          </p:nvSpPr>
          <p:spPr>
            <a:xfrm>
              <a:off x="6101790" y="3186490"/>
              <a:ext cx="1613903" cy="573333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rm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en-ID" sz="2400" b="1" dirty="0" err="1" smtClean="0">
                  <a:solidFill>
                    <a:srgbClr val="31355A"/>
                  </a:solidFill>
                  <a:latin typeface="Aller" panose="02000503030000020004" pitchFamily="2" charset="0"/>
                </a:rPr>
                <a:t>Entri</a:t>
              </a:r>
              <a:r>
                <a:rPr lang="en-ID" sz="2400" b="1" dirty="0" smtClean="0">
                  <a:solidFill>
                    <a:srgbClr val="31355A"/>
                  </a:solidFill>
                  <a:latin typeface="Aller" panose="02000503030000020004" pitchFamily="2" charset="0"/>
                </a:rPr>
                <a:t> Data</a:t>
              </a:r>
              <a:endParaRPr lang="en-US" sz="2400" b="1" dirty="0">
                <a:solidFill>
                  <a:srgbClr val="31355A"/>
                </a:solidFill>
                <a:latin typeface="Aller" panose="02000503030000020004" pitchFamily="2" charset="0"/>
              </a:endParaRPr>
            </a:p>
          </p:txBody>
        </p:sp>
        <p:pic>
          <p:nvPicPr>
            <p:cNvPr id="11" name="Picture 10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246" t="28261" r="8389" b="12752"/>
            <a:stretch/>
          </p:blipFill>
          <p:spPr>
            <a:xfrm>
              <a:off x="5776556" y="1462709"/>
              <a:ext cx="2143951" cy="1723781"/>
            </a:xfrm>
            <a:prstGeom prst="rect">
              <a:avLst/>
            </a:prstGeom>
          </p:spPr>
        </p:pic>
      </p:grpSp>
      <p:grpSp>
        <p:nvGrpSpPr>
          <p:cNvPr id="41" name="Group 40"/>
          <p:cNvGrpSpPr/>
          <p:nvPr/>
        </p:nvGrpSpPr>
        <p:grpSpPr>
          <a:xfrm>
            <a:off x="8416482" y="1305598"/>
            <a:ext cx="2361674" cy="2454225"/>
            <a:chOff x="8416482" y="1305598"/>
            <a:chExt cx="2361674" cy="2454225"/>
          </a:xfrm>
        </p:grpSpPr>
        <p:grpSp>
          <p:nvGrpSpPr>
            <p:cNvPr id="20" name="Group 19"/>
            <p:cNvGrpSpPr/>
            <p:nvPr/>
          </p:nvGrpSpPr>
          <p:grpSpPr>
            <a:xfrm>
              <a:off x="8416482" y="1305598"/>
              <a:ext cx="594852" cy="541435"/>
              <a:chOff x="7101241" y="1625663"/>
              <a:chExt cx="463463" cy="463463"/>
            </a:xfrm>
          </p:grpSpPr>
          <p:sp>
            <p:nvSpPr>
              <p:cNvPr id="21" name="Oval 20"/>
              <p:cNvSpPr>
                <a:spLocks noChangeAspect="1"/>
              </p:cNvSpPr>
              <p:nvPr/>
            </p:nvSpPr>
            <p:spPr>
              <a:xfrm>
                <a:off x="7101241" y="1625663"/>
                <a:ext cx="463463" cy="463463"/>
              </a:xfrm>
              <a:prstGeom prst="ellipse">
                <a:avLst/>
              </a:prstGeom>
              <a:solidFill>
                <a:srgbClr val="F6C25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800">
                  <a:latin typeface="Aller" panose="02000503030000020004" pitchFamily="2" charset="0"/>
                </a:endParaRPr>
              </a:p>
            </p:txBody>
          </p:sp>
          <p:sp>
            <p:nvSpPr>
              <p:cNvPr id="22" name="Content Placeholder 2"/>
              <p:cNvSpPr txBox="1">
                <a:spLocks/>
              </p:cNvSpPr>
              <p:nvPr/>
            </p:nvSpPr>
            <p:spPr>
              <a:xfrm>
                <a:off x="7180458" y="1647132"/>
                <a:ext cx="305035" cy="435991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buFont typeface="Arial" panose="020B0604020202020204" pitchFamily="34" charset="0"/>
                  <a:buNone/>
                </a:pPr>
                <a:r>
                  <a:rPr lang="en-ID" dirty="0" smtClean="0">
                    <a:solidFill>
                      <a:srgbClr val="31355A"/>
                    </a:solidFill>
                    <a:latin typeface="Aller" panose="02000503030000020004" pitchFamily="2" charset="0"/>
                  </a:rPr>
                  <a:t>2</a:t>
                </a:r>
                <a:endParaRPr lang="en-US" b="1" dirty="0">
                  <a:solidFill>
                    <a:srgbClr val="31355A"/>
                  </a:solidFill>
                  <a:latin typeface="Aller" panose="02000503030000020004" pitchFamily="2" charset="0"/>
                </a:endParaRPr>
              </a:p>
            </p:txBody>
          </p:sp>
        </p:grpSp>
        <p:sp>
          <p:nvSpPr>
            <p:cNvPr id="23" name="Title 1"/>
            <p:cNvSpPr txBox="1">
              <a:spLocks/>
            </p:cNvSpPr>
            <p:nvPr/>
          </p:nvSpPr>
          <p:spPr>
            <a:xfrm>
              <a:off x="8866490" y="3186490"/>
              <a:ext cx="1475246" cy="573333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rm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en-ID" sz="2400" b="1" dirty="0" smtClean="0">
                  <a:solidFill>
                    <a:srgbClr val="31355A"/>
                  </a:solidFill>
                  <a:latin typeface="Aller" panose="02000503030000020004" pitchFamily="2" charset="0"/>
                </a:rPr>
                <a:t>Approval</a:t>
              </a:r>
              <a:endParaRPr lang="en-US" sz="2400" b="1" dirty="0">
                <a:solidFill>
                  <a:srgbClr val="31355A"/>
                </a:solidFill>
                <a:latin typeface="Aller" panose="02000503030000020004" pitchFamily="2" charset="0"/>
              </a:endParaRPr>
            </a:p>
          </p:txBody>
        </p:sp>
        <p:pic>
          <p:nvPicPr>
            <p:cNvPr id="12" name="Picture 11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2939" t="28695" r="12130" b="12904"/>
            <a:stretch/>
          </p:blipFill>
          <p:spPr>
            <a:xfrm>
              <a:off x="8550111" y="1462709"/>
              <a:ext cx="2228045" cy="1736565"/>
            </a:xfrm>
            <a:prstGeom prst="rect">
              <a:avLst/>
            </a:prstGeom>
          </p:spPr>
        </p:pic>
      </p:grpSp>
      <p:grpSp>
        <p:nvGrpSpPr>
          <p:cNvPr id="42" name="Group 41"/>
          <p:cNvGrpSpPr/>
          <p:nvPr/>
        </p:nvGrpSpPr>
        <p:grpSpPr>
          <a:xfrm>
            <a:off x="4546998" y="3759823"/>
            <a:ext cx="2252651" cy="2454225"/>
            <a:chOff x="4546998" y="3759823"/>
            <a:chExt cx="2252651" cy="2454225"/>
          </a:xfrm>
        </p:grpSpPr>
        <p:grpSp>
          <p:nvGrpSpPr>
            <p:cNvPr id="24" name="Group 23"/>
            <p:cNvGrpSpPr/>
            <p:nvPr/>
          </p:nvGrpSpPr>
          <p:grpSpPr>
            <a:xfrm>
              <a:off x="4546998" y="3759823"/>
              <a:ext cx="594852" cy="541435"/>
              <a:chOff x="7101241" y="1625663"/>
              <a:chExt cx="463463" cy="463463"/>
            </a:xfrm>
          </p:grpSpPr>
          <p:sp>
            <p:nvSpPr>
              <p:cNvPr id="25" name="Oval 24"/>
              <p:cNvSpPr>
                <a:spLocks noChangeAspect="1"/>
              </p:cNvSpPr>
              <p:nvPr/>
            </p:nvSpPr>
            <p:spPr>
              <a:xfrm>
                <a:off x="7101241" y="1625663"/>
                <a:ext cx="463463" cy="463463"/>
              </a:xfrm>
              <a:prstGeom prst="ellipse">
                <a:avLst/>
              </a:prstGeom>
              <a:solidFill>
                <a:srgbClr val="F6C25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800">
                  <a:latin typeface="Aller" panose="02000503030000020004" pitchFamily="2" charset="0"/>
                </a:endParaRPr>
              </a:p>
            </p:txBody>
          </p:sp>
          <p:sp>
            <p:nvSpPr>
              <p:cNvPr id="26" name="Content Placeholder 2"/>
              <p:cNvSpPr txBox="1">
                <a:spLocks/>
              </p:cNvSpPr>
              <p:nvPr/>
            </p:nvSpPr>
            <p:spPr>
              <a:xfrm>
                <a:off x="7180458" y="1647132"/>
                <a:ext cx="305035" cy="435991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buFont typeface="Arial" panose="020B0604020202020204" pitchFamily="34" charset="0"/>
                  <a:buNone/>
                </a:pPr>
                <a:r>
                  <a:rPr lang="en-ID" dirty="0" smtClean="0">
                    <a:solidFill>
                      <a:srgbClr val="31355A"/>
                    </a:solidFill>
                    <a:latin typeface="Aller" panose="02000503030000020004" pitchFamily="2" charset="0"/>
                  </a:rPr>
                  <a:t>3</a:t>
                </a:r>
                <a:endParaRPr lang="en-US" b="1" dirty="0">
                  <a:solidFill>
                    <a:srgbClr val="31355A"/>
                  </a:solidFill>
                  <a:latin typeface="Aller" panose="02000503030000020004" pitchFamily="2" charset="0"/>
                </a:endParaRPr>
              </a:p>
            </p:txBody>
          </p:sp>
        </p:grpSp>
        <p:sp>
          <p:nvSpPr>
            <p:cNvPr id="27" name="Title 1"/>
            <p:cNvSpPr txBox="1">
              <a:spLocks/>
            </p:cNvSpPr>
            <p:nvPr/>
          </p:nvSpPr>
          <p:spPr>
            <a:xfrm>
              <a:off x="4997005" y="5640715"/>
              <a:ext cx="1613903" cy="573333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ctr"/>
              <a:r>
                <a:rPr lang="en-ID" sz="1800" b="1" dirty="0" smtClean="0">
                  <a:solidFill>
                    <a:srgbClr val="31355A"/>
                  </a:solidFill>
                  <a:latin typeface="Aller" panose="02000503030000020004" pitchFamily="2" charset="0"/>
                </a:rPr>
                <a:t>Monitoring/</a:t>
              </a:r>
            </a:p>
            <a:p>
              <a:pPr algn="ctr"/>
              <a:r>
                <a:rPr lang="en-ID" sz="1800" b="1" dirty="0" err="1" smtClean="0">
                  <a:solidFill>
                    <a:srgbClr val="31355A"/>
                  </a:solidFill>
                  <a:latin typeface="Aller" panose="02000503030000020004" pitchFamily="2" charset="0"/>
                </a:rPr>
                <a:t>Evaluasi</a:t>
              </a:r>
              <a:endParaRPr lang="en-US" sz="1800" b="1" dirty="0">
                <a:solidFill>
                  <a:srgbClr val="31355A"/>
                </a:solidFill>
                <a:latin typeface="Aller" panose="02000503030000020004" pitchFamily="2" charset="0"/>
              </a:endParaRPr>
            </a:p>
          </p:txBody>
        </p:sp>
        <p:pic>
          <p:nvPicPr>
            <p:cNvPr id="13" name="Picture 12"/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919" t="29564" r="16169" b="14256"/>
            <a:stretch/>
          </p:blipFill>
          <p:spPr>
            <a:xfrm>
              <a:off x="4753463" y="3910403"/>
              <a:ext cx="2046186" cy="1598583"/>
            </a:xfrm>
            <a:prstGeom prst="rect">
              <a:avLst/>
            </a:prstGeom>
          </p:spPr>
        </p:pic>
      </p:grpSp>
      <p:grpSp>
        <p:nvGrpSpPr>
          <p:cNvPr id="43" name="Group 42"/>
          <p:cNvGrpSpPr/>
          <p:nvPr/>
        </p:nvGrpSpPr>
        <p:grpSpPr>
          <a:xfrm>
            <a:off x="7124883" y="3642084"/>
            <a:ext cx="2398624" cy="2571964"/>
            <a:chOff x="7124883" y="3642084"/>
            <a:chExt cx="2398624" cy="2571964"/>
          </a:xfrm>
        </p:grpSpPr>
        <p:pic>
          <p:nvPicPr>
            <p:cNvPr id="14" name="Picture 13"/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475" t="14370" r="14190" b="14257"/>
            <a:stretch/>
          </p:blipFill>
          <p:spPr>
            <a:xfrm>
              <a:off x="7205310" y="3642084"/>
              <a:ext cx="2318197" cy="2112135"/>
            </a:xfrm>
            <a:prstGeom prst="rect">
              <a:avLst/>
            </a:prstGeom>
          </p:spPr>
        </p:pic>
        <p:grpSp>
          <p:nvGrpSpPr>
            <p:cNvPr id="32" name="Group 31"/>
            <p:cNvGrpSpPr/>
            <p:nvPr/>
          </p:nvGrpSpPr>
          <p:grpSpPr>
            <a:xfrm>
              <a:off x="7124883" y="3759823"/>
              <a:ext cx="594852" cy="541435"/>
              <a:chOff x="7101241" y="1625663"/>
              <a:chExt cx="463463" cy="463463"/>
            </a:xfrm>
          </p:grpSpPr>
          <p:sp>
            <p:nvSpPr>
              <p:cNvPr id="33" name="Oval 32"/>
              <p:cNvSpPr>
                <a:spLocks noChangeAspect="1"/>
              </p:cNvSpPr>
              <p:nvPr/>
            </p:nvSpPr>
            <p:spPr>
              <a:xfrm>
                <a:off x="7101241" y="1625663"/>
                <a:ext cx="463463" cy="463463"/>
              </a:xfrm>
              <a:prstGeom prst="ellipse">
                <a:avLst/>
              </a:prstGeom>
              <a:solidFill>
                <a:srgbClr val="F6C25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800">
                  <a:latin typeface="Aller" panose="02000503030000020004" pitchFamily="2" charset="0"/>
                </a:endParaRPr>
              </a:p>
            </p:txBody>
          </p:sp>
          <p:sp>
            <p:nvSpPr>
              <p:cNvPr id="34" name="Content Placeholder 2"/>
              <p:cNvSpPr txBox="1">
                <a:spLocks/>
              </p:cNvSpPr>
              <p:nvPr/>
            </p:nvSpPr>
            <p:spPr>
              <a:xfrm>
                <a:off x="7180458" y="1647132"/>
                <a:ext cx="305035" cy="435991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buFont typeface="Arial" panose="020B0604020202020204" pitchFamily="34" charset="0"/>
                  <a:buNone/>
                </a:pPr>
                <a:r>
                  <a:rPr lang="en-ID" dirty="0" smtClean="0">
                    <a:solidFill>
                      <a:srgbClr val="31355A"/>
                    </a:solidFill>
                    <a:latin typeface="Aller" panose="02000503030000020004" pitchFamily="2" charset="0"/>
                  </a:rPr>
                  <a:t>4</a:t>
                </a:r>
                <a:endParaRPr lang="en-US" b="1" dirty="0">
                  <a:solidFill>
                    <a:srgbClr val="31355A"/>
                  </a:solidFill>
                  <a:latin typeface="Aller" panose="02000503030000020004" pitchFamily="2" charset="0"/>
                </a:endParaRPr>
              </a:p>
            </p:txBody>
          </p:sp>
        </p:grpSp>
        <p:sp>
          <p:nvSpPr>
            <p:cNvPr id="35" name="Title 1"/>
            <p:cNvSpPr txBox="1">
              <a:spLocks/>
            </p:cNvSpPr>
            <p:nvPr/>
          </p:nvSpPr>
          <p:spPr>
            <a:xfrm>
              <a:off x="7574891" y="5640715"/>
              <a:ext cx="1475246" cy="573333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rm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ctr"/>
              <a:r>
                <a:rPr lang="en-ID" sz="2400" b="1" dirty="0" smtClean="0">
                  <a:solidFill>
                    <a:srgbClr val="31355A"/>
                  </a:solidFill>
                  <a:latin typeface="Aller" panose="02000503030000020004" pitchFamily="2" charset="0"/>
                </a:rPr>
                <a:t>FGD</a:t>
              </a:r>
              <a:endParaRPr lang="en-US" sz="2400" b="1" dirty="0">
                <a:solidFill>
                  <a:srgbClr val="31355A"/>
                </a:solidFill>
                <a:latin typeface="Aller" panose="02000503030000020004" pitchFamily="2" charset="0"/>
              </a:endParaRPr>
            </a:p>
          </p:txBody>
        </p:sp>
      </p:grpSp>
      <p:grpSp>
        <p:nvGrpSpPr>
          <p:cNvPr id="44" name="Group 43"/>
          <p:cNvGrpSpPr/>
          <p:nvPr/>
        </p:nvGrpSpPr>
        <p:grpSpPr>
          <a:xfrm>
            <a:off x="9746884" y="3574513"/>
            <a:ext cx="2445116" cy="2621882"/>
            <a:chOff x="9746884" y="3574513"/>
            <a:chExt cx="2445116" cy="2621882"/>
          </a:xfrm>
        </p:grpSpPr>
        <p:grpSp>
          <p:nvGrpSpPr>
            <p:cNvPr id="36" name="Group 35"/>
            <p:cNvGrpSpPr/>
            <p:nvPr/>
          </p:nvGrpSpPr>
          <p:grpSpPr>
            <a:xfrm>
              <a:off x="9746884" y="3742170"/>
              <a:ext cx="594852" cy="541435"/>
              <a:chOff x="7101241" y="1625663"/>
              <a:chExt cx="463463" cy="463463"/>
            </a:xfrm>
          </p:grpSpPr>
          <p:sp>
            <p:nvSpPr>
              <p:cNvPr id="37" name="Oval 36"/>
              <p:cNvSpPr>
                <a:spLocks noChangeAspect="1"/>
              </p:cNvSpPr>
              <p:nvPr/>
            </p:nvSpPr>
            <p:spPr>
              <a:xfrm>
                <a:off x="7101241" y="1625663"/>
                <a:ext cx="463463" cy="463463"/>
              </a:xfrm>
              <a:prstGeom prst="ellipse">
                <a:avLst/>
              </a:prstGeom>
              <a:solidFill>
                <a:srgbClr val="F6C25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800">
                  <a:latin typeface="Aller" panose="02000503030000020004" pitchFamily="2" charset="0"/>
                </a:endParaRPr>
              </a:p>
            </p:txBody>
          </p:sp>
          <p:sp>
            <p:nvSpPr>
              <p:cNvPr id="38" name="Content Placeholder 2"/>
              <p:cNvSpPr txBox="1">
                <a:spLocks/>
              </p:cNvSpPr>
              <p:nvPr/>
            </p:nvSpPr>
            <p:spPr>
              <a:xfrm>
                <a:off x="7180458" y="1647132"/>
                <a:ext cx="305035" cy="435991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buFont typeface="Arial" panose="020B0604020202020204" pitchFamily="34" charset="0"/>
                  <a:buNone/>
                </a:pPr>
                <a:r>
                  <a:rPr lang="en-ID" dirty="0" smtClean="0">
                    <a:solidFill>
                      <a:srgbClr val="31355A"/>
                    </a:solidFill>
                    <a:latin typeface="Aller" panose="02000503030000020004" pitchFamily="2" charset="0"/>
                  </a:rPr>
                  <a:t>5</a:t>
                </a:r>
                <a:endParaRPr lang="en-US" b="1" dirty="0">
                  <a:solidFill>
                    <a:srgbClr val="31355A"/>
                  </a:solidFill>
                  <a:latin typeface="Aller" panose="02000503030000020004" pitchFamily="2" charset="0"/>
                </a:endParaRPr>
              </a:p>
            </p:txBody>
          </p:sp>
        </p:grpSp>
        <p:sp>
          <p:nvSpPr>
            <p:cNvPr id="39" name="Title 1"/>
            <p:cNvSpPr txBox="1">
              <a:spLocks/>
            </p:cNvSpPr>
            <p:nvPr/>
          </p:nvSpPr>
          <p:spPr>
            <a:xfrm>
              <a:off x="10196892" y="5623062"/>
              <a:ext cx="1475246" cy="573333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rm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ctr"/>
              <a:r>
                <a:rPr lang="en-ID" sz="2400" b="1" dirty="0" err="1" smtClean="0">
                  <a:solidFill>
                    <a:srgbClr val="31355A"/>
                  </a:solidFill>
                  <a:latin typeface="Aller" panose="02000503030000020004" pitchFamily="2" charset="0"/>
                </a:rPr>
                <a:t>Rilis</a:t>
              </a:r>
              <a:r>
                <a:rPr lang="en-ID" sz="2400" b="1" dirty="0" smtClean="0">
                  <a:solidFill>
                    <a:srgbClr val="31355A"/>
                  </a:solidFill>
                  <a:latin typeface="Aller" panose="02000503030000020004" pitchFamily="2" charset="0"/>
                </a:rPr>
                <a:t> Data</a:t>
              </a:r>
              <a:endParaRPr lang="en-US" sz="2400" b="1" dirty="0">
                <a:solidFill>
                  <a:srgbClr val="31355A"/>
                </a:solidFill>
                <a:latin typeface="Aller" panose="02000503030000020004" pitchFamily="2" charset="0"/>
              </a:endParaRPr>
            </a:p>
          </p:txBody>
        </p:sp>
        <p:pic>
          <p:nvPicPr>
            <p:cNvPr id="15" name="Picture 14"/>
            <p:cNvPicPr>
              <a:picLocks noChangeAspect="1"/>
            </p:cNvPicPr>
            <p:nvPr/>
          </p:nvPicPr>
          <p:blipFill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311" t="16550" r="13412" b="11409"/>
            <a:stretch/>
          </p:blipFill>
          <p:spPr>
            <a:xfrm>
              <a:off x="9899561" y="3574513"/>
              <a:ext cx="2292439" cy="225380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8432109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10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decel="10000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decel="10000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739425" y="2607769"/>
            <a:ext cx="2007856" cy="889516"/>
          </a:xfrm>
        </p:spPr>
        <p:txBody>
          <a:bodyPr>
            <a:normAutofit/>
          </a:bodyPr>
          <a:lstStyle/>
          <a:p>
            <a:pPr algn="ctr"/>
            <a:r>
              <a:rPr lang="en-ID" sz="4000" b="1" dirty="0" err="1" smtClean="0">
                <a:solidFill>
                  <a:srgbClr val="333333"/>
                </a:solidFill>
                <a:latin typeface="Montserrat" panose="00000500000000000000" pitchFamily="50" charset="0"/>
              </a:rPr>
              <a:t>Fitur</a:t>
            </a:r>
            <a:endParaRPr lang="en-US" sz="4000" b="1" dirty="0">
              <a:solidFill>
                <a:srgbClr val="333333"/>
              </a:solidFill>
              <a:latin typeface="Montserrat" panose="00000500000000000000" pitchFamily="50" charset="0"/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3760382" y="3592151"/>
            <a:ext cx="3944679" cy="63795"/>
          </a:xfrm>
          <a:prstGeom prst="roundRect">
            <a:avLst/>
          </a:prstGeom>
          <a:solidFill>
            <a:srgbClr val="414C8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noFill/>
          <a:ln w="635000">
            <a:solidFill>
              <a:srgbClr val="414C8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5546651" y="6007394"/>
            <a:ext cx="1098698" cy="1190847"/>
          </a:xfrm>
          <a:prstGeom prst="rect">
            <a:avLst/>
          </a:prstGeom>
          <a:solidFill>
            <a:srgbClr val="2123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44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688</TotalTime>
  <Words>701</Words>
  <Application>Microsoft Office PowerPoint</Application>
  <PresentationFormat>Widescreen</PresentationFormat>
  <Paragraphs>109</Paragraphs>
  <Slides>22</Slides>
  <Notes>0</Notes>
  <HiddenSlides>7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31" baseType="lpstr">
      <vt:lpstr>Cambria</vt:lpstr>
      <vt:lpstr>Calibri</vt:lpstr>
      <vt:lpstr>Wingdings</vt:lpstr>
      <vt:lpstr>Montserrat Medium</vt:lpstr>
      <vt:lpstr>Arial</vt:lpstr>
      <vt:lpstr>Montserrat</vt:lpstr>
      <vt:lpstr>Calibri Light</vt:lpstr>
      <vt:lpstr>Aller</vt:lpstr>
      <vt:lpstr>Office Theme</vt:lpstr>
      <vt:lpstr>Mengenal Lebih Dekat SIMDASI </vt:lpstr>
      <vt:lpstr>Permasalahan yang terjadi</vt:lpstr>
      <vt:lpstr>Solusi yang ditawarkan: SIMDASI</vt:lpstr>
      <vt:lpstr>Mekanisme Pengumpulan Data Sektoral</vt:lpstr>
      <vt:lpstr>Mekanisme Pengumpulan Data Sektoral</vt:lpstr>
      <vt:lpstr>Konsep</vt:lpstr>
      <vt:lpstr>Metode Kompilasi Data</vt:lpstr>
      <vt:lpstr>Proses Bisnis Sistem</vt:lpstr>
      <vt:lpstr>Fitur</vt:lpstr>
      <vt:lpstr>Sinkronisasi Data</vt:lpstr>
      <vt:lpstr>Interoperabilitas</vt:lpstr>
      <vt:lpstr>Excel Based</vt:lpstr>
      <vt:lpstr>Security</vt:lpstr>
      <vt:lpstr>Strategi Implementasi 2019</vt:lpstr>
      <vt:lpstr>Pemberitahuan secara resmi ke BPS daerah bahwa sistem akan diimplementasi di tahun 2019 untuk penyusunan SI-DDA 2019.  Seluruh BPS daerah diminta melakukan berbagai persiapan terkait implementasi SIMDASI  Koordinasi dengan Diskominfotik daerah perlu segera dilakukan untuk menyusun berbagai strategi implementasi </vt:lpstr>
      <vt:lpstr>Pelatihan Pengoperasian Sistem akan dilakukan di Februari-Maret 2019 sehingga sistem dapat digunakan secara efektif  Pelatihan akan melibatkan BPS dan Diskominfotik Daerah</vt:lpstr>
      <vt:lpstr>Evaluasi akan dilaksanakan pada saat sistem berjalan untuk melihat apakah sistem sudah mencapai tujuan perancangan (masukan dari berbagai pihak akan ditampung untuk penyempurnaan kedepan).</vt:lpstr>
      <vt:lpstr>BPS Pusat akan terus melakukan pengembangan sistem untuk menambah K/L yang siap untuk melakukan kerja sama interoperabilitas data</vt:lpstr>
      <vt:lpstr>Apa yang akan berubah?</vt:lpstr>
      <vt:lpstr>Kewajiban BPS daerah</vt:lpstr>
      <vt:lpstr>Yang sudah dilakukan di BPS Pusat: 1. Kordinasi dengan SM menginventaris tabel tabel yang bisa disajikan di SI dan DDA beserta level penyajiannya (nasional, prov, kab/kot, kec, desa) 2. Meminta ARC data untuk disesuaikan dengan rilis SI dan DDA 3. Kordinasi dengan Bagian Kerjasama untuk meriview Mou dan PKS yang telah dijalin dengan K/L sehingga kegiatan interoperabilitas data memiliki payung hukum dan terintegrasi .  Progress Jangka pendek: 1. Workshop DDS dengan K/L, SM, Bag Kerjasama, Bag Hukum memastikan format tabel, ARC data, bisnis proses untuk Simdasi 2. Menyusun PKS  3. Menginformasikan template SI DDA 2019     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BPS-Client</dc:creator>
  <cp:lastModifiedBy>Pegawai</cp:lastModifiedBy>
  <cp:revision>74</cp:revision>
  <dcterms:created xsi:type="dcterms:W3CDTF">2018-12-21T06:03:43Z</dcterms:created>
  <dcterms:modified xsi:type="dcterms:W3CDTF">2019-07-29T14:23:57Z</dcterms:modified>
</cp:coreProperties>
</file>